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5427-1A2B-48DD-9E3C-A8FE9AD173E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1CF9-DBDF-435B-AE16-61B58BDE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28361"/>
            <a:ext cx="10515600" cy="897619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229" y="769258"/>
            <a:ext cx="10232571" cy="50074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Node.exe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6918" y="5990768"/>
            <a:ext cx="2569028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/>
              <a:t>Windows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5890" y="5990768"/>
            <a:ext cx="2569028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/>
              <a:t>Mac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8747" y="5990768"/>
            <a:ext cx="2569028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/>
              <a:t>Linux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0515" y="1637396"/>
            <a:ext cx="4267199" cy="4037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V8 JavaScript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403" y="2428425"/>
            <a:ext cx="3537444" cy="3084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JavaScript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4598" y="1532167"/>
            <a:ext cx="3489315" cy="1132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global object</a:t>
            </a:r>
          </a:p>
          <a:p>
            <a:pPr algn="ctr"/>
            <a:r>
              <a:rPr lang="en-US" sz="3600" dirty="0"/>
              <a:t>:::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4597" y="2765879"/>
            <a:ext cx="3489315" cy="609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console lib.</a:t>
            </a:r>
          </a:p>
        </p:txBody>
      </p:sp>
      <p:sp>
        <p:nvSpPr>
          <p:cNvPr id="14" name="Arrow: Left-Right 13"/>
          <p:cNvSpPr/>
          <p:nvPr/>
        </p:nvSpPr>
        <p:spPr>
          <a:xfrm>
            <a:off x="4753429" y="2647954"/>
            <a:ext cx="1912942" cy="736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4597" y="3466195"/>
            <a:ext cx="3489315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TCP Server lib.</a:t>
            </a:r>
          </a:p>
        </p:txBody>
      </p:sp>
      <p:sp>
        <p:nvSpPr>
          <p:cNvPr id="16" name="Arrow: Left-Right 15"/>
          <p:cNvSpPr/>
          <p:nvPr/>
        </p:nvSpPr>
        <p:spPr>
          <a:xfrm>
            <a:off x="4753429" y="3402697"/>
            <a:ext cx="1912942" cy="736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44597" y="4202792"/>
            <a:ext cx="3489315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HTTP Server lib.</a:t>
            </a:r>
          </a:p>
        </p:txBody>
      </p:sp>
      <p:sp>
        <p:nvSpPr>
          <p:cNvPr id="18" name="Arrow: Left-Right 17"/>
          <p:cNvSpPr/>
          <p:nvPr/>
        </p:nvSpPr>
        <p:spPr>
          <a:xfrm>
            <a:off x="4753429" y="4157440"/>
            <a:ext cx="1912942" cy="736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44597" y="4903105"/>
            <a:ext cx="3489315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File System Lib</a:t>
            </a:r>
          </a:p>
        </p:txBody>
      </p:sp>
      <p:sp>
        <p:nvSpPr>
          <p:cNvPr id="24" name="Arrow: Left-Right 23"/>
          <p:cNvSpPr/>
          <p:nvPr/>
        </p:nvSpPr>
        <p:spPr>
          <a:xfrm>
            <a:off x="4753429" y="4809669"/>
            <a:ext cx="1912942" cy="736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" y="228600"/>
            <a:ext cx="11671300" cy="627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" y="1676400"/>
            <a:ext cx="7239000" cy="354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dirty="0"/>
              <a:t>JavaScript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800" y="2540000"/>
            <a:ext cx="5511800" cy="2120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console.log ( ) ;</a:t>
            </a:r>
          </a:p>
          <a:p>
            <a:r>
              <a:rPr lang="en-US" sz="2800" dirty="0"/>
              <a:t>console.log ( ) 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a = 10 ; </a:t>
            </a:r>
          </a:p>
          <a:p>
            <a:r>
              <a:rPr lang="en-US" sz="2800" dirty="0"/>
              <a:t>::::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320800" y="419100"/>
            <a:ext cx="1511300" cy="6299200"/>
          </a:xfrm>
          <a:prstGeom prst="downArrow">
            <a:avLst>
              <a:gd name="adj1" fmla="val 80435"/>
              <a:gd name="adj2" fmla="val 50000"/>
            </a:avLst>
          </a:prstGeom>
          <a:solidFill>
            <a:srgbClr val="FFFF00">
              <a:alpha val="63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84744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" y="228600"/>
            <a:ext cx="11671300" cy="627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" y="1676400"/>
            <a:ext cx="7239000" cy="354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dirty="0"/>
              <a:t>JavaScript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800" y="2540000"/>
            <a:ext cx="5511800" cy="2120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err="1"/>
              <a:t>readline.createInterface</a:t>
            </a:r>
            <a:r>
              <a:rPr lang="en-US" sz="2800" dirty="0"/>
              <a:t>( ) ;</a:t>
            </a:r>
          </a:p>
          <a:p>
            <a:r>
              <a:rPr lang="en-US" sz="2800" dirty="0"/>
              <a:t>::::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52578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320800" y="419100"/>
            <a:ext cx="1511300" cy="5016500"/>
          </a:xfrm>
          <a:prstGeom prst="downArrow">
            <a:avLst>
              <a:gd name="adj1" fmla="val 80435"/>
              <a:gd name="adj2" fmla="val 50000"/>
            </a:avLst>
          </a:prstGeom>
          <a:solidFill>
            <a:srgbClr val="FFFF00">
              <a:alpha val="63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  <p:sp>
        <p:nvSpPr>
          <p:cNvPr id="2" name="Arrow: Right 1"/>
          <p:cNvSpPr/>
          <p:nvPr/>
        </p:nvSpPr>
        <p:spPr>
          <a:xfrm>
            <a:off x="5511800" y="2362200"/>
            <a:ext cx="4610100" cy="838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Informs Node that Event Loop is required</a:t>
            </a:r>
          </a:p>
        </p:txBody>
      </p:sp>
    </p:spTree>
    <p:extLst>
      <p:ext uri="{BB962C8B-B14F-4D97-AF65-F5344CB8AC3E}">
        <p14:creationId xmlns:p14="http://schemas.microsoft.com/office/powerpoint/2010/main" val="362210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" y="228600"/>
            <a:ext cx="11671300" cy="627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" y="1676400"/>
            <a:ext cx="7239000" cy="354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dirty="0"/>
              <a:t>JavaScript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800" y="2540000"/>
            <a:ext cx="5511800" cy="2120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err="1"/>
              <a:t>setInterval</a:t>
            </a:r>
            <a:r>
              <a:rPr lang="en-US" sz="2800" dirty="0"/>
              <a:t>( ) ;</a:t>
            </a:r>
          </a:p>
          <a:p>
            <a:r>
              <a:rPr lang="en-US" sz="2800" dirty="0"/>
              <a:t>::::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52578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320800" y="419100"/>
            <a:ext cx="1511300" cy="5016500"/>
          </a:xfrm>
          <a:prstGeom prst="downArrow">
            <a:avLst>
              <a:gd name="adj1" fmla="val 80435"/>
              <a:gd name="adj2" fmla="val 50000"/>
            </a:avLst>
          </a:prstGeom>
          <a:solidFill>
            <a:srgbClr val="FFFF00">
              <a:alpha val="63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  <p:sp>
        <p:nvSpPr>
          <p:cNvPr id="2" name="Arrow: Right 1"/>
          <p:cNvSpPr/>
          <p:nvPr/>
        </p:nvSpPr>
        <p:spPr>
          <a:xfrm>
            <a:off x="3644900" y="2362200"/>
            <a:ext cx="6477000" cy="838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Informs Node that Event Loop is required</a:t>
            </a:r>
          </a:p>
        </p:txBody>
      </p:sp>
    </p:spTree>
    <p:extLst>
      <p:ext uri="{BB962C8B-B14F-4D97-AF65-F5344CB8AC3E}">
        <p14:creationId xmlns:p14="http://schemas.microsoft.com/office/powerpoint/2010/main" val="299232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" y="228600"/>
            <a:ext cx="11671300" cy="627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" y="1676400"/>
            <a:ext cx="7239000" cy="354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dirty="0"/>
              <a:t>JavaScript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800" y="2540000"/>
            <a:ext cx="5511800" cy="2120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err="1"/>
              <a:t>socket.listen</a:t>
            </a:r>
            <a:r>
              <a:rPr lang="en-US" sz="2800" dirty="0"/>
              <a:t>( ) ;</a:t>
            </a:r>
          </a:p>
          <a:p>
            <a:r>
              <a:rPr lang="en-US" sz="2800" dirty="0"/>
              <a:t>::::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52578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320800" y="419100"/>
            <a:ext cx="1511300" cy="5016500"/>
          </a:xfrm>
          <a:prstGeom prst="downArrow">
            <a:avLst>
              <a:gd name="adj1" fmla="val 80435"/>
              <a:gd name="adj2" fmla="val 50000"/>
            </a:avLst>
          </a:prstGeom>
          <a:solidFill>
            <a:srgbClr val="FFFF00">
              <a:alpha val="63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  <p:sp>
        <p:nvSpPr>
          <p:cNvPr id="2" name="Arrow: Right 1"/>
          <p:cNvSpPr/>
          <p:nvPr/>
        </p:nvSpPr>
        <p:spPr>
          <a:xfrm>
            <a:off x="3822700" y="2362200"/>
            <a:ext cx="6299200" cy="838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Informs Node that Event Loop is required</a:t>
            </a:r>
          </a:p>
        </p:txBody>
      </p:sp>
    </p:spTree>
    <p:extLst>
      <p:ext uri="{BB962C8B-B14F-4D97-AF65-F5344CB8AC3E}">
        <p14:creationId xmlns:p14="http://schemas.microsoft.com/office/powerpoint/2010/main" val="4446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" y="228600"/>
            <a:ext cx="11671300" cy="627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" y="1676400"/>
            <a:ext cx="7239000" cy="354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dirty="0"/>
              <a:t>JavaScript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800" y="2540000"/>
            <a:ext cx="5511800" cy="2120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some function( ) ;</a:t>
            </a:r>
          </a:p>
          <a:p>
            <a:r>
              <a:rPr lang="en-US" sz="2800" dirty="0"/>
              <a:t>::::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52578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320800" y="419100"/>
            <a:ext cx="1511300" cy="5016500"/>
          </a:xfrm>
          <a:prstGeom prst="downArrow">
            <a:avLst>
              <a:gd name="adj1" fmla="val 80435"/>
              <a:gd name="adj2" fmla="val 50000"/>
            </a:avLst>
          </a:prstGeom>
          <a:solidFill>
            <a:srgbClr val="FFFF00">
              <a:alpha val="63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  <p:sp>
        <p:nvSpPr>
          <p:cNvPr id="2" name="Arrow: Right 1"/>
          <p:cNvSpPr/>
          <p:nvPr/>
        </p:nvSpPr>
        <p:spPr>
          <a:xfrm>
            <a:off x="3822700" y="2362200"/>
            <a:ext cx="6032500" cy="838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Informs Node that Event Loop is required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9613900" y="3333750"/>
            <a:ext cx="18669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Standard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9613900" y="4298950"/>
            <a:ext cx="18669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Timer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13900" y="5324475"/>
            <a:ext cx="18669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Socket</a:t>
            </a:r>
          </a:p>
        </p:txBody>
      </p:sp>
      <p:cxnSp>
        <p:nvCxnSpPr>
          <p:cNvPr id="12" name="Connector: Elbow 11"/>
          <p:cNvCxnSpPr>
            <a:cxnSpLocks/>
            <a:stCxn id="3" idx="1"/>
            <a:endCxn id="30" idx="0"/>
          </p:cNvCxnSpPr>
          <p:nvPr/>
        </p:nvCxnSpPr>
        <p:spPr>
          <a:xfrm rot="10800000" flipV="1">
            <a:off x="3676650" y="3835400"/>
            <a:ext cx="5937250" cy="1244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  <a:stCxn id="9" idx="1"/>
            <a:endCxn id="30" idx="3"/>
          </p:cNvCxnSpPr>
          <p:nvPr/>
        </p:nvCxnSpPr>
        <p:spPr>
          <a:xfrm rot="10800000" flipV="1">
            <a:off x="4572000" y="4800600"/>
            <a:ext cx="5041900" cy="1009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stCxn id="10" idx="1"/>
            <a:endCxn id="30" idx="2"/>
          </p:cNvCxnSpPr>
          <p:nvPr/>
        </p:nvCxnSpPr>
        <p:spPr>
          <a:xfrm rot="10800000" flipV="1">
            <a:off x="3676650" y="5826124"/>
            <a:ext cx="5937250" cy="714375"/>
          </a:xfrm>
          <a:prstGeom prst="bentConnector4">
            <a:avLst>
              <a:gd name="adj1" fmla="val 28128"/>
              <a:gd name="adj2" fmla="val 132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Arrow: Down 26"/>
          <p:cNvSpPr/>
          <p:nvPr/>
        </p:nvSpPr>
        <p:spPr>
          <a:xfrm>
            <a:off x="11188700" y="3048000"/>
            <a:ext cx="584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/>
          <p:cNvSpPr/>
          <p:nvPr/>
        </p:nvSpPr>
        <p:spPr>
          <a:xfrm>
            <a:off x="11188700" y="4356100"/>
            <a:ext cx="584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/>
          <p:cNvSpPr/>
          <p:nvPr/>
        </p:nvSpPr>
        <p:spPr>
          <a:xfrm>
            <a:off x="11188700" y="5524500"/>
            <a:ext cx="584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81300" y="5080000"/>
            <a:ext cx="1790700" cy="1460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Event Queue</a:t>
            </a:r>
          </a:p>
        </p:txBody>
      </p:sp>
    </p:spTree>
    <p:extLst>
      <p:ext uri="{BB962C8B-B14F-4D97-AF65-F5344CB8AC3E}">
        <p14:creationId xmlns:p14="http://schemas.microsoft.com/office/powerpoint/2010/main" val="410824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39100" y="203200"/>
            <a:ext cx="3803650" cy="875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Web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" y="203201"/>
            <a:ext cx="2857500" cy="491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Web 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199" y="806451"/>
            <a:ext cx="3940629" cy="1843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Listening Socket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IP1 + Port1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3950" y="806452"/>
            <a:ext cx="2851150" cy="5439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TCP</a:t>
            </a:r>
          </a:p>
          <a:p>
            <a:pPr algn="r"/>
            <a:r>
              <a:rPr lang="en-US" sz="2800" b="1" dirty="0"/>
              <a:t>Communication Socket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IP2 + Port2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975099" y="663120"/>
            <a:ext cx="2890157" cy="1406980"/>
          </a:xfrm>
          <a:prstGeom prst="rightArrow">
            <a:avLst>
              <a:gd name="adj1" fmla="val 50000"/>
              <a:gd name="adj2" fmla="val 24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connection request</a:t>
            </a:r>
          </a:p>
          <a:p>
            <a:pPr algn="ctr"/>
            <a:r>
              <a:rPr lang="en-US" sz="2000" b="1" dirty="0"/>
              <a:t>IP2 + Port2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6985000" y="2670629"/>
            <a:ext cx="2768600" cy="828673"/>
          </a:xfrm>
          <a:prstGeom prst="downArrow">
            <a:avLst>
              <a:gd name="adj1" fmla="val 992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IP2 + Port2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199" y="3499303"/>
            <a:ext cx="4564743" cy="2613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TCP</a:t>
            </a:r>
          </a:p>
          <a:p>
            <a:pPr algn="r"/>
            <a:r>
              <a:rPr lang="en-US" sz="2800" b="1" dirty="0"/>
              <a:t>Communication Socket</a:t>
            </a:r>
            <a:br>
              <a:rPr lang="en-US" sz="2800" b="1" dirty="0"/>
            </a:br>
            <a:r>
              <a:rPr lang="en-US" sz="2800" b="1" dirty="0"/>
              <a:t>IP1 + Port3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/>
              <a:t>Destination: IP2 + Port2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8750" y="4748894"/>
            <a:ext cx="2578100" cy="1384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row: Right 11"/>
          <p:cNvSpPr/>
          <p:nvPr/>
        </p:nvSpPr>
        <p:spPr>
          <a:xfrm>
            <a:off x="3644900" y="4723494"/>
            <a:ext cx="30861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(GET, POST)</a:t>
            </a:r>
          </a:p>
        </p:txBody>
      </p:sp>
      <p:sp>
        <p:nvSpPr>
          <p:cNvPr id="13" name="Arrow: Left 12"/>
          <p:cNvSpPr/>
          <p:nvPr/>
        </p:nvSpPr>
        <p:spPr>
          <a:xfrm>
            <a:off x="3705225" y="5428343"/>
            <a:ext cx="2965450" cy="749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4950" y="7052129"/>
            <a:ext cx="2857500" cy="443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Web Browser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7864927"/>
            <a:ext cx="2679700" cy="1689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TCP</a:t>
            </a:r>
          </a:p>
          <a:p>
            <a:pPr algn="r"/>
            <a:r>
              <a:rPr lang="en-US" sz="2800" b="1" dirty="0"/>
              <a:t>Communication Socket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2200" y="7598229"/>
            <a:ext cx="2851150" cy="334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b="1" dirty="0"/>
              <a:t>TCP</a:t>
            </a:r>
          </a:p>
          <a:p>
            <a:pPr algn="r"/>
            <a:r>
              <a:rPr lang="en-US" sz="2800" b="1" dirty="0"/>
              <a:t>Communication Socket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9550" y="8074481"/>
            <a:ext cx="2578100" cy="1384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row: Right 16"/>
          <p:cNvSpPr/>
          <p:nvPr/>
        </p:nvSpPr>
        <p:spPr>
          <a:xfrm>
            <a:off x="3644900" y="8049081"/>
            <a:ext cx="30861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(GET, POST)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3705225" y="8753930"/>
            <a:ext cx="2965450" cy="749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3" name="Arrow: Left 22"/>
          <p:cNvSpPr/>
          <p:nvPr/>
        </p:nvSpPr>
        <p:spPr>
          <a:xfrm>
            <a:off x="3943350" y="1713142"/>
            <a:ext cx="2654300" cy="1572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Acknowledgment</a:t>
            </a:r>
          </a:p>
          <a:p>
            <a:pPr algn="ctr"/>
            <a:r>
              <a:rPr lang="en-US" sz="2000" b="1" dirty="0"/>
              <a:t>IP1 + Port 3</a:t>
            </a:r>
          </a:p>
        </p:txBody>
      </p:sp>
    </p:spTree>
    <p:extLst>
      <p:ext uri="{BB962C8B-B14F-4D97-AF65-F5344CB8AC3E}">
        <p14:creationId xmlns:p14="http://schemas.microsoft.com/office/powerpoint/2010/main" val="17766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view engines: jade, handlebars, </a:t>
            </a:r>
            <a:r>
              <a:rPr lang="en-US" dirty="0" err="1"/>
              <a:t>ejs</a:t>
            </a:r>
            <a:r>
              <a:rPr lang="en-US" dirty="0"/>
              <a:t>, </a:t>
            </a:r>
            <a:r>
              <a:rPr lang="en-US" dirty="0" err="1"/>
              <a:t>vash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7622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715" y="194872"/>
            <a:ext cx="3312826" cy="6310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04551" y="194872"/>
            <a:ext cx="3312826" cy="6310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19344" y="734518"/>
            <a:ext cx="2758190" cy="536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JS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9109" y="1491522"/>
            <a:ext cx="2038661" cy="4234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app18.js</a:t>
            </a:r>
          </a:p>
          <a:p>
            <a:pPr algn="ctr"/>
            <a:r>
              <a:rPr lang="en-US" sz="2400" b="1" dirty="0"/>
              <a:t>books.js</a:t>
            </a:r>
          </a:p>
          <a:p>
            <a:pPr algn="ctr"/>
            <a:r>
              <a:rPr lang="en-US" sz="2400" b="1" dirty="0"/>
              <a:t>test.js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*.</a:t>
            </a:r>
            <a:r>
              <a:rPr lang="en-US" sz="2400" b="1" dirty="0" err="1"/>
              <a:t>vash</a:t>
            </a:r>
            <a:endParaRPr lang="en-US" sz="2400" b="1" dirty="0"/>
          </a:p>
        </p:txBody>
      </p:sp>
      <p:sp>
        <p:nvSpPr>
          <p:cNvPr id="8" name="Arrow: Right 7"/>
          <p:cNvSpPr/>
          <p:nvPr/>
        </p:nvSpPr>
        <p:spPr>
          <a:xfrm>
            <a:off x="3597639" y="689551"/>
            <a:ext cx="5381470" cy="1184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 Request (NON-XHR)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4498" y="786989"/>
            <a:ext cx="3297836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http://localhost:1000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3567659" y="1648922"/>
            <a:ext cx="5411450" cy="118422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Complete HTML = Output of Layout + </a:t>
            </a:r>
            <a:r>
              <a:rPr lang="en-US" b="1" dirty="0" err="1"/>
              <a:t>HomeView</a:t>
            </a:r>
            <a:r>
              <a:rPr lang="en-US" b="1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607" y="1828804"/>
            <a:ext cx="2968052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498" y="3013027"/>
            <a:ext cx="3297836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Clicks on Books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3597639" y="2874366"/>
            <a:ext cx="5381470" cy="1184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 Request (NON-XHR)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3567659" y="3979891"/>
            <a:ext cx="5411450" cy="118422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Complete HTML = Output of Layout + </a:t>
            </a:r>
            <a:r>
              <a:rPr lang="en-US" b="1" dirty="0" err="1"/>
              <a:t>BooksView</a:t>
            </a:r>
            <a:r>
              <a:rPr lang="en-US" b="1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498" y="5141627"/>
            <a:ext cx="3297836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Clicks on Test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3597639" y="5089159"/>
            <a:ext cx="5381470" cy="1184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 Request (NON-XHR)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567659" y="5932353"/>
            <a:ext cx="5411450" cy="118422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Complete HTML = Output of Layout + </a:t>
            </a:r>
            <a:r>
              <a:rPr lang="en-US" b="1" dirty="0" err="1"/>
              <a:t>BooksView</a:t>
            </a:r>
            <a:r>
              <a:rPr lang="en-US" b="1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9607" y="4022989"/>
            <a:ext cx="2968052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607" y="6182508"/>
            <a:ext cx="2968052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43812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715" y="194872"/>
            <a:ext cx="3312826" cy="6310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04551" y="194872"/>
            <a:ext cx="3312826" cy="6310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Node.exe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19344" y="734518"/>
            <a:ext cx="2758190" cy="536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JS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9109" y="1491522"/>
            <a:ext cx="2038661" cy="4234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app18.js</a:t>
            </a:r>
          </a:p>
          <a:p>
            <a:pPr algn="ctr"/>
            <a:r>
              <a:rPr lang="en-US" sz="2400" b="1" dirty="0"/>
              <a:t>books.js</a:t>
            </a:r>
          </a:p>
          <a:p>
            <a:pPr algn="ctr"/>
            <a:r>
              <a:rPr lang="en-US" sz="2400" b="1" dirty="0"/>
              <a:t>test.js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*.</a:t>
            </a:r>
            <a:r>
              <a:rPr lang="en-US" sz="2400" b="1" dirty="0" err="1"/>
              <a:t>vash</a:t>
            </a:r>
            <a:endParaRPr lang="en-US" sz="2400" b="1" dirty="0"/>
          </a:p>
        </p:txBody>
      </p:sp>
      <p:sp>
        <p:nvSpPr>
          <p:cNvPr id="8" name="Arrow: Right 7"/>
          <p:cNvSpPr/>
          <p:nvPr/>
        </p:nvSpPr>
        <p:spPr>
          <a:xfrm>
            <a:off x="3597639" y="689551"/>
            <a:ext cx="5381470" cy="1184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 Request (NON-XHR)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4498" y="786989"/>
            <a:ext cx="3297836" cy="906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http://localhost:1000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3567659" y="1648922"/>
            <a:ext cx="5411450" cy="118422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Complete HTML = Output of Layout + </a:t>
            </a:r>
            <a:r>
              <a:rPr lang="en-US" b="1" dirty="0" err="1"/>
              <a:t>HomeView</a:t>
            </a:r>
            <a:r>
              <a:rPr lang="en-US" b="1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607" y="1828804"/>
            <a:ext cx="2968052" cy="2503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Render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Programming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497" y="4669442"/>
            <a:ext cx="2458387" cy="9069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XmlHttpRequest</a:t>
            </a:r>
            <a:endParaRPr lang="en-US" sz="2400" b="1" dirty="0"/>
          </a:p>
          <a:p>
            <a:pPr algn="ctr"/>
            <a:r>
              <a:rPr lang="en-US" sz="2400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1064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842" y="194872"/>
            <a:ext cx="4433757" cy="66359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7143" y="194872"/>
            <a:ext cx="4645047" cy="66359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Node.exe</a:t>
            </a:r>
          </a:p>
        </p:txBody>
      </p:sp>
      <p:sp>
        <p:nvSpPr>
          <p:cNvPr id="6" name="Arrow: Down 5"/>
          <p:cNvSpPr/>
          <p:nvPr/>
        </p:nvSpPr>
        <p:spPr>
          <a:xfrm>
            <a:off x="492771" y="899410"/>
            <a:ext cx="1109272" cy="280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MT</a:t>
            </a:r>
          </a:p>
        </p:txBody>
      </p:sp>
      <p:sp>
        <p:nvSpPr>
          <p:cNvPr id="8" name="Oval 7"/>
          <p:cNvSpPr/>
          <p:nvPr/>
        </p:nvSpPr>
        <p:spPr>
          <a:xfrm>
            <a:off x="434715" y="3642610"/>
            <a:ext cx="1304144" cy="131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</a:t>
            </a:r>
          </a:p>
          <a:p>
            <a:pPr algn="ctr"/>
            <a:r>
              <a:rPr lang="en-US" b="1" dirty="0"/>
              <a:t>Loop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10326081" y="959370"/>
            <a:ext cx="1109272" cy="280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MT</a:t>
            </a:r>
          </a:p>
        </p:txBody>
      </p:sp>
      <p:sp>
        <p:nvSpPr>
          <p:cNvPr id="10" name="Oval 9"/>
          <p:cNvSpPr/>
          <p:nvPr/>
        </p:nvSpPr>
        <p:spPr>
          <a:xfrm>
            <a:off x="10268025" y="3702570"/>
            <a:ext cx="1304144" cy="131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</a:t>
            </a:r>
          </a:p>
          <a:p>
            <a:pPr algn="ctr"/>
            <a:r>
              <a:rPr lang="en-US" b="1" dirty="0"/>
              <a:t>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907" y="899410"/>
            <a:ext cx="24216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Creates Window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6212" y="1813215"/>
            <a:ext cx="2380343" cy="97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53898" y="1268742"/>
            <a:ext cx="2380343" cy="97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Queue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3796555" y="682171"/>
            <a:ext cx="1660816" cy="725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1573728" y="1268742"/>
            <a:ext cx="1828088" cy="54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</a:t>
            </a:r>
          </a:p>
        </p:txBody>
      </p:sp>
      <p:cxnSp>
        <p:nvCxnSpPr>
          <p:cNvPr id="17" name="Connector: Elbow 16"/>
          <p:cNvCxnSpPr>
            <a:endCxn id="8" idx="6"/>
          </p:cNvCxnSpPr>
          <p:nvPr/>
        </p:nvCxnSpPr>
        <p:spPr>
          <a:xfrm rot="5400000">
            <a:off x="1415916" y="3111709"/>
            <a:ext cx="1513412" cy="867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3828" y="5953891"/>
            <a:ext cx="7525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XHR</a:t>
            </a:r>
          </a:p>
        </p:txBody>
      </p:sp>
      <p:sp>
        <p:nvSpPr>
          <p:cNvPr id="20" name="Oval 19"/>
          <p:cNvSpPr/>
          <p:nvPr/>
        </p:nvSpPr>
        <p:spPr>
          <a:xfrm>
            <a:off x="494558" y="5511724"/>
            <a:ext cx="1304144" cy="131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 </a:t>
            </a:r>
          </a:p>
          <a:p>
            <a:pPr algn="ctr"/>
            <a:r>
              <a:rPr lang="en-US" b="1" dirty="0"/>
              <a:t>handler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239842" y="4917028"/>
            <a:ext cx="1362201" cy="898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</a:t>
            </a:r>
          </a:p>
          <a:p>
            <a:pPr algn="ctr"/>
            <a:r>
              <a:rPr lang="en-US" dirty="0"/>
              <a:t>call</a:t>
            </a:r>
          </a:p>
        </p:txBody>
      </p:sp>
      <p:sp>
        <p:nvSpPr>
          <p:cNvPr id="21" name="Arrow: Up 20"/>
          <p:cNvSpPr/>
          <p:nvPr/>
        </p:nvSpPr>
        <p:spPr>
          <a:xfrm>
            <a:off x="1358743" y="4596576"/>
            <a:ext cx="818400" cy="1132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91942" y="3273278"/>
            <a:ext cx="1735528" cy="7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Socket Module</a:t>
            </a:r>
          </a:p>
        </p:txBody>
      </p:sp>
      <p:cxnSp>
        <p:nvCxnSpPr>
          <p:cNvPr id="25" name="Connector: Elbow 24"/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6748422" y="2167802"/>
            <a:ext cx="1516761" cy="69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endCxn id="10" idx="2"/>
          </p:cNvCxnSpPr>
          <p:nvPr/>
        </p:nvCxnSpPr>
        <p:spPr>
          <a:xfrm rot="16200000" flipH="1">
            <a:off x="8625474" y="2719585"/>
            <a:ext cx="2061147" cy="1223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/>
          <p:cNvSpPr/>
          <p:nvPr/>
        </p:nvSpPr>
        <p:spPr>
          <a:xfrm>
            <a:off x="10539989" y="4917028"/>
            <a:ext cx="1362201" cy="898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</a:t>
            </a:r>
          </a:p>
          <a:p>
            <a:pPr algn="ctr"/>
            <a:r>
              <a:rPr lang="en-US" dirty="0"/>
              <a:t>call</a:t>
            </a:r>
          </a:p>
        </p:txBody>
      </p:sp>
      <p:sp>
        <p:nvSpPr>
          <p:cNvPr id="29" name="Oval 28"/>
          <p:cNvSpPr/>
          <p:nvPr/>
        </p:nvSpPr>
        <p:spPr>
          <a:xfrm>
            <a:off x="10123119" y="5663656"/>
            <a:ext cx="1304144" cy="131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 </a:t>
            </a:r>
          </a:p>
          <a:p>
            <a:pPr algn="ctr"/>
            <a:r>
              <a:rPr lang="en-US" b="1" dirty="0"/>
              <a:t>handler</a:t>
            </a:r>
          </a:p>
        </p:txBody>
      </p:sp>
      <p:sp>
        <p:nvSpPr>
          <p:cNvPr id="30" name="Arrow: Up 29"/>
          <p:cNvSpPr/>
          <p:nvPr/>
        </p:nvSpPr>
        <p:spPr>
          <a:xfrm>
            <a:off x="9916881" y="4709480"/>
            <a:ext cx="818400" cy="1132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91942" y="4100391"/>
            <a:ext cx="1735528" cy="7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 Module</a:t>
            </a:r>
          </a:p>
        </p:txBody>
      </p:sp>
      <p:cxnSp>
        <p:nvCxnSpPr>
          <p:cNvPr id="34" name="Connector: Elbow 33"/>
          <p:cNvCxnSpPr>
            <a:cxnSpLocks/>
            <a:stCxn id="33" idx="3"/>
          </p:cNvCxnSpPr>
          <p:nvPr/>
        </p:nvCxnSpPr>
        <p:spPr>
          <a:xfrm flipV="1">
            <a:off x="8027470" y="2332298"/>
            <a:ext cx="694193" cy="213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91942" y="4961744"/>
            <a:ext cx="1735528" cy="7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8" name="Connector: Elbow 37"/>
          <p:cNvCxnSpPr>
            <a:cxnSpLocks/>
            <a:stCxn id="37" idx="3"/>
          </p:cNvCxnSpPr>
          <p:nvPr/>
        </p:nvCxnSpPr>
        <p:spPr>
          <a:xfrm flipV="1">
            <a:off x="8027470" y="2360950"/>
            <a:ext cx="867764" cy="2968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  <a:stCxn id="46" idx="6"/>
            <a:endCxn id="22" idx="1"/>
          </p:cNvCxnSpPr>
          <p:nvPr/>
        </p:nvCxnSpPr>
        <p:spPr>
          <a:xfrm flipV="1">
            <a:off x="4038988" y="3640545"/>
            <a:ext cx="2252954" cy="2514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337237" y="5841594"/>
            <a:ext cx="701751" cy="626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49" name="Arrow: Right 48"/>
          <p:cNvSpPr/>
          <p:nvPr/>
        </p:nvSpPr>
        <p:spPr>
          <a:xfrm>
            <a:off x="2632014" y="5663656"/>
            <a:ext cx="745200" cy="50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</a:t>
            </a:r>
          </a:p>
        </p:txBody>
      </p:sp>
      <p:sp>
        <p:nvSpPr>
          <p:cNvPr id="50" name="Arrow: Left 49"/>
          <p:cNvSpPr/>
          <p:nvPr/>
        </p:nvSpPr>
        <p:spPr>
          <a:xfrm>
            <a:off x="2569533" y="6144641"/>
            <a:ext cx="753153" cy="476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</a:t>
            </a:r>
          </a:p>
        </p:txBody>
      </p:sp>
      <p:cxnSp>
        <p:nvCxnSpPr>
          <p:cNvPr id="52" name="Connector: Elbow 51"/>
          <p:cNvCxnSpPr>
            <a:stCxn id="46" idx="0"/>
            <a:endCxn id="12" idx="3"/>
          </p:cNvCxnSpPr>
          <p:nvPr/>
        </p:nvCxnSpPr>
        <p:spPr>
          <a:xfrm rot="5400000" flipH="1" flipV="1">
            <a:off x="1972032" y="4017071"/>
            <a:ext cx="3540604" cy="108442"/>
          </a:xfrm>
          <a:prstGeom prst="bentConnector4">
            <a:avLst>
              <a:gd name="adj1" fmla="val 43112"/>
              <a:gd name="adj2" fmla="val 310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Desktop Apps using JavaScript </a:t>
            </a:r>
          </a:p>
          <a:p>
            <a:pPr lvl="1"/>
            <a:r>
              <a:rPr lang="en-US" sz="3200" dirty="0"/>
              <a:t>Console Apps</a:t>
            </a:r>
          </a:p>
          <a:p>
            <a:pPr lvl="1"/>
            <a:r>
              <a:rPr lang="en-US" sz="3200" dirty="0"/>
              <a:t>GUI Apps</a:t>
            </a:r>
          </a:p>
          <a:p>
            <a:r>
              <a:rPr lang="en-US" sz="3600" dirty="0"/>
              <a:t>Server-Side Apps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2686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1407887"/>
            <a:ext cx="10232571" cy="397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Chrome.exe or any other Browser.exe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515" y="2307772"/>
            <a:ext cx="4209141" cy="2728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JavaScript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403" y="3098801"/>
            <a:ext cx="3489315" cy="157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JavaScript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8229" y="2307772"/>
            <a:ext cx="4209141" cy="2728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HTML DOM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8141" y="2957285"/>
            <a:ext cx="3489315" cy="1716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/>
              <a:t>window object</a:t>
            </a:r>
          </a:p>
          <a:p>
            <a:pPr algn="ctr"/>
            <a:r>
              <a:rPr lang="en-US" sz="3600" dirty="0"/>
              <a:t>:::::</a:t>
            </a:r>
          </a:p>
        </p:txBody>
      </p:sp>
    </p:spTree>
    <p:extLst>
      <p:ext uri="{BB962C8B-B14F-4D97-AF65-F5344CB8AC3E}">
        <p14:creationId xmlns:p14="http://schemas.microsoft.com/office/powerpoint/2010/main" val="304442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 Platform on our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nodejs.org</a:t>
            </a:r>
          </a:p>
        </p:txBody>
      </p:sp>
    </p:spTree>
    <p:extLst>
      <p:ext uri="{BB962C8B-B14F-4D97-AF65-F5344CB8AC3E}">
        <p14:creationId xmlns:p14="http://schemas.microsoft.com/office/powerpoint/2010/main" val="281493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c:\program files\</a:t>
            </a:r>
            <a:r>
              <a:rPr lang="en-US" b="1" dirty="0" err="1"/>
              <a:t>nodejs</a:t>
            </a:r>
            <a:endParaRPr lang="en-US" b="1" dirty="0"/>
          </a:p>
          <a:p>
            <a:pPr lvl="1"/>
            <a:r>
              <a:rPr lang="en-US" b="1" dirty="0"/>
              <a:t>node.exe</a:t>
            </a:r>
          </a:p>
          <a:p>
            <a:r>
              <a:rPr lang="en-US" b="1" dirty="0"/>
              <a:t>c:\users\&lt;name&gt;\appdata\roaming\npm</a:t>
            </a:r>
          </a:p>
          <a:p>
            <a:pPr lvl="1"/>
            <a:r>
              <a:rPr lang="en-US" b="1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22550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2044700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app = #1000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044700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__proto__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16637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#1000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095500" y="2292350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2541" y="16637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2551668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i</a:t>
            </a:r>
            <a:r>
              <a:rPr lang="en-US" b="1" dirty="0"/>
              <a:t> = 10 </a:t>
            </a:r>
          </a:p>
        </p:txBody>
      </p:sp>
      <p:cxnSp>
        <p:nvCxnSpPr>
          <p:cNvPr id="12" name="Connector: Elbow 11"/>
          <p:cNvCxnSpPr>
            <a:cxnSpLocks/>
            <a:stCxn id="5" idx="3"/>
            <a:endCxn id="14" idx="2"/>
          </p:cNvCxnSpPr>
          <p:nvPr/>
        </p:nvCxnSpPr>
        <p:spPr>
          <a:xfrm flipV="1">
            <a:off x="5600700" y="1149866"/>
            <a:ext cx="1530309" cy="1142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88059" y="65456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35700" y="285234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prototype object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59200" y="65456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prototype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6841" y="28523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Function object</a:t>
            </a:r>
          </a:p>
        </p:txBody>
      </p:sp>
      <p:cxnSp>
        <p:nvCxnSpPr>
          <p:cNvPr id="21" name="Straight Arrow Connector 20"/>
          <p:cNvCxnSpPr>
            <a:stCxn id="18" idx="3"/>
            <a:endCxn id="14" idx="1"/>
          </p:cNvCxnSpPr>
          <p:nvPr/>
        </p:nvCxnSpPr>
        <p:spPr>
          <a:xfrm>
            <a:off x="5245100" y="902216"/>
            <a:ext cx="114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9939" y="65456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Object</a:t>
            </a:r>
          </a:p>
        </p:txBody>
      </p:sp>
      <p:cxnSp>
        <p:nvCxnSpPr>
          <p:cNvPr id="24" name="Straight Arrow Connector 23"/>
          <p:cNvCxnSpPr>
            <a:cxnSpLocks/>
            <a:stCxn id="23" idx="3"/>
            <a:endCxn id="18" idx="1"/>
          </p:cNvCxnSpPr>
          <p:nvPr/>
        </p:nvCxnSpPr>
        <p:spPr>
          <a:xfrm>
            <a:off x="2345839" y="902216"/>
            <a:ext cx="1413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14800" y="3046968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j = 20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4800" y="3542268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k = 30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4800" y="404288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 = 100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14800" y="4532868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 = 200</a:t>
            </a:r>
          </a:p>
        </p:txBody>
      </p:sp>
    </p:spTree>
    <p:extLst>
      <p:ext uri="{BB962C8B-B14F-4D97-AF65-F5344CB8AC3E}">
        <p14:creationId xmlns:p14="http://schemas.microsoft.com/office/powerpoint/2010/main" val="19949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42900" y="1752600"/>
            <a:ext cx="1866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module = #1000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799" y="1752600"/>
            <a:ext cx="1702183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__proto__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13716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#1000</a:t>
            </a:r>
          </a:p>
        </p:txBody>
      </p:sp>
      <p:cxnSp>
        <p:nvCxnSpPr>
          <p:cNvPr id="17" name="Straight Arrow Connector 16"/>
          <p:cNvCxnSpPr>
            <a:cxnSpLocks/>
            <a:endCxn id="15" idx="1"/>
          </p:cNvCxnSpPr>
          <p:nvPr/>
        </p:nvCxnSpPr>
        <p:spPr>
          <a:xfrm>
            <a:off x="2095500" y="2000250"/>
            <a:ext cx="2019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2541" y="13716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799" y="2259568"/>
            <a:ext cx="1702183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exports = #2000</a:t>
            </a:r>
          </a:p>
        </p:txBody>
      </p:sp>
      <p:cxnSp>
        <p:nvCxnSpPr>
          <p:cNvPr id="20" name="Connector: Elbow 19"/>
          <p:cNvCxnSpPr>
            <a:cxnSpLocks/>
            <a:stCxn id="15" idx="3"/>
            <a:endCxn id="21" idx="2"/>
          </p:cNvCxnSpPr>
          <p:nvPr/>
        </p:nvCxnSpPr>
        <p:spPr>
          <a:xfrm flipV="1">
            <a:off x="5816982" y="1149866"/>
            <a:ext cx="1314027" cy="85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88059" y="65456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35700" y="285234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prototype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9200" y="65456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prototype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6841" y="28523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Function object</a:t>
            </a:r>
          </a:p>
        </p:txBody>
      </p:sp>
      <p:cxnSp>
        <p:nvCxnSpPr>
          <p:cNvPr id="25" name="Straight Arrow Connector 24"/>
          <p:cNvCxnSpPr>
            <a:stCxn id="23" idx="3"/>
            <a:endCxn id="21" idx="1"/>
          </p:cNvCxnSpPr>
          <p:nvPr/>
        </p:nvCxnSpPr>
        <p:spPr>
          <a:xfrm>
            <a:off x="5245100" y="902216"/>
            <a:ext cx="114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9939" y="65456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Object</a:t>
            </a:r>
          </a:p>
        </p:txBody>
      </p:sp>
      <p:cxnSp>
        <p:nvCxnSpPr>
          <p:cNvPr id="27" name="Straight Arrow Connector 26"/>
          <p:cNvCxnSpPr>
            <a:cxnSpLocks/>
            <a:stCxn id="26" idx="3"/>
            <a:endCxn id="23" idx="1"/>
          </p:cNvCxnSpPr>
          <p:nvPr/>
        </p:nvCxnSpPr>
        <p:spPr>
          <a:xfrm>
            <a:off x="2345839" y="902216"/>
            <a:ext cx="1413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14799" y="2754868"/>
            <a:ext cx="1702183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path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4799" y="3250168"/>
            <a:ext cx="1702183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::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727700" y="2946400"/>
            <a:ext cx="1701800" cy="92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31009" y="3917434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__proto__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6425" y="375181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29500" y="32374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</a:p>
        </p:txBody>
      </p:sp>
      <p:cxnSp>
        <p:nvCxnSpPr>
          <p:cNvPr id="41" name="Connector: Elbow 40"/>
          <p:cNvCxnSpPr>
            <a:cxnSpLocks/>
            <a:stCxn id="35" idx="3"/>
            <a:endCxn id="21" idx="3"/>
          </p:cNvCxnSpPr>
          <p:nvPr/>
        </p:nvCxnSpPr>
        <p:spPr>
          <a:xfrm flipH="1" flipV="1">
            <a:off x="7873959" y="902216"/>
            <a:ext cx="742950" cy="3262868"/>
          </a:xfrm>
          <a:prstGeom prst="bentConnector3">
            <a:avLst>
              <a:gd name="adj1" fmla="val -3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131009" y="44244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app1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026318" y="3579336"/>
            <a:ext cx="1765382" cy="107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950409" y="3422134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__proto__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69409" y="304113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#3000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150" y="30411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950409" y="39291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i</a:t>
            </a:r>
            <a:r>
              <a:rPr lang="en-US" b="1" dirty="0"/>
              <a:t> = 10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50409" y="44244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j = 20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50409" y="49197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k = 30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950409" y="5420320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 = 100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50409" y="59103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 = 200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31009" y="49197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app2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H="1">
            <a:off x="5223834" y="5242004"/>
            <a:ext cx="2678796" cy="25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23506" y="5312886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__proto__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41247" y="493188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87298" y="49197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#4000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23506" y="5806638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x  = 100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23506" y="62913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y = 200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3090" y="3929102"/>
            <a:ext cx="1485900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app = #2000</a:t>
            </a:r>
          </a:p>
        </p:txBody>
      </p:sp>
      <p:cxnSp>
        <p:nvCxnSpPr>
          <p:cNvPr id="67" name="Straight Arrow Connector 66"/>
          <p:cNvCxnSpPr>
            <a:cxnSpLocks/>
            <a:endCxn id="36" idx="1"/>
          </p:cNvCxnSpPr>
          <p:nvPr/>
        </p:nvCxnSpPr>
        <p:spPr>
          <a:xfrm flipV="1">
            <a:off x="1695676" y="3936484"/>
            <a:ext cx="4730749" cy="22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0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0" y="98425"/>
            <a:ext cx="7353300" cy="1196975"/>
          </a:xfrm>
        </p:spPr>
        <p:txBody>
          <a:bodyPr/>
          <a:lstStyle/>
          <a:p>
            <a:r>
              <a:rPr lang="en-US" dirty="0"/>
              <a:t>Running node.exe 2 times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000" y="1625600"/>
            <a:ext cx="5041900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Process</a:t>
            </a:r>
          </a:p>
          <a:p>
            <a:pPr algn="ctr"/>
            <a:r>
              <a:rPr lang="en-US" sz="3200" dirty="0"/>
              <a:t>Running Instance of an EXE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global object</a:t>
            </a:r>
          </a:p>
          <a:p>
            <a:pPr algn="ctr"/>
            <a:r>
              <a:rPr lang="en-US" sz="3200" dirty="0"/>
              <a:t>process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0500" y="1625600"/>
            <a:ext cx="5041900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Process</a:t>
            </a:r>
          </a:p>
          <a:p>
            <a:pPr algn="ctr"/>
            <a:r>
              <a:rPr lang="en-US" sz="3200" dirty="0"/>
              <a:t>Running Instance of an EXE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global object</a:t>
            </a:r>
          </a:p>
          <a:p>
            <a:pPr algn="ctr"/>
            <a:r>
              <a:rPr lang="en-US" sz="3200" dirty="0"/>
              <a:t>process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" y="5041900"/>
            <a:ext cx="5041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Cmd.exe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0500" y="5041900"/>
            <a:ext cx="5041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PS.exe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724400" y="1143000"/>
            <a:ext cx="5080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6858000" y="1143000"/>
            <a:ext cx="61595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1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0" y="1625600"/>
            <a:ext cx="5041900" cy="471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Process</a:t>
            </a:r>
          </a:p>
          <a:p>
            <a:pPr algn="ctr"/>
            <a:r>
              <a:rPr lang="en-US" sz="2000" b="1" dirty="0"/>
              <a:t>Running Instance of an EXE</a:t>
            </a:r>
          </a:p>
          <a:p>
            <a:pPr algn="ctr"/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023100" y="1625600"/>
            <a:ext cx="5041900" cy="471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Process</a:t>
            </a:r>
          </a:p>
          <a:p>
            <a:pPr algn="ctr"/>
            <a:r>
              <a:rPr lang="en-US" sz="2000" b="1" dirty="0"/>
              <a:t>Running Instance of an EXE</a:t>
            </a:r>
          </a:p>
          <a:p>
            <a:pPr algn="ctr"/>
            <a:endParaRPr lang="en-US" sz="2000" b="1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800600" y="1009650"/>
            <a:ext cx="711200" cy="53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/>
          <p:cNvSpPr/>
          <p:nvPr/>
        </p:nvSpPr>
        <p:spPr>
          <a:xfrm>
            <a:off x="1117600" y="2451100"/>
            <a:ext cx="1181100" cy="1244600"/>
          </a:xfrm>
          <a:prstGeom prst="downArrow">
            <a:avLst>
              <a:gd name="adj1" fmla="val 100000"/>
              <a:gd name="adj2" fmla="val 231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  <p:sp>
        <p:nvSpPr>
          <p:cNvPr id="11" name="Arrow: Down 10"/>
          <p:cNvSpPr/>
          <p:nvPr/>
        </p:nvSpPr>
        <p:spPr>
          <a:xfrm>
            <a:off x="7175500" y="2451100"/>
            <a:ext cx="1181100" cy="1244600"/>
          </a:xfrm>
          <a:prstGeom prst="downArrow">
            <a:avLst>
              <a:gd name="adj1" fmla="val 100000"/>
              <a:gd name="adj2" fmla="val 231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Main</a:t>
            </a:r>
          </a:p>
          <a:p>
            <a:pPr algn="ctr"/>
            <a:r>
              <a:rPr lang="en-US" b="1" dirty="0"/>
              <a:t>Thread</a:t>
            </a:r>
          </a:p>
        </p:txBody>
      </p:sp>
      <p:sp>
        <p:nvSpPr>
          <p:cNvPr id="8" name="Oval 7"/>
          <p:cNvSpPr/>
          <p:nvPr/>
        </p:nvSpPr>
        <p:spPr>
          <a:xfrm>
            <a:off x="1079500" y="36957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12" name="Oval 11"/>
          <p:cNvSpPr/>
          <p:nvPr/>
        </p:nvSpPr>
        <p:spPr>
          <a:xfrm>
            <a:off x="7099300" y="36957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2298700" y="3981450"/>
            <a:ext cx="1111250" cy="704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14" name="Oval 13"/>
          <p:cNvSpPr/>
          <p:nvPr/>
        </p:nvSpPr>
        <p:spPr>
          <a:xfrm>
            <a:off x="3448050" y="36957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Our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Code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114301" y="3981450"/>
            <a:ext cx="1038224" cy="704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device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293101" y="3981450"/>
            <a:ext cx="1111250" cy="704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17" name="Oval 16"/>
          <p:cNvSpPr/>
          <p:nvPr/>
        </p:nvSpPr>
        <p:spPr>
          <a:xfrm>
            <a:off x="9442451" y="3695700"/>
            <a:ext cx="13335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Our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Code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6121400" y="3981450"/>
            <a:ext cx="1050925" cy="704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device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270750" y="1009650"/>
            <a:ext cx="711200" cy="53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27025"/>
            <a:ext cx="7353300" cy="7016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Running node.exe 2 times</a:t>
            </a:r>
          </a:p>
        </p:txBody>
      </p:sp>
    </p:spTree>
    <p:extLst>
      <p:ext uri="{BB962C8B-B14F-4D97-AF65-F5344CB8AC3E}">
        <p14:creationId xmlns:p14="http://schemas.microsoft.com/office/powerpoint/2010/main" val="40958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605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NodeJS</vt:lpstr>
      <vt:lpstr>Node.exe</vt:lpstr>
      <vt:lpstr>PowerPoint Presentation</vt:lpstr>
      <vt:lpstr>Installing Node Platform on our machine</vt:lpstr>
      <vt:lpstr>After Installation</vt:lpstr>
      <vt:lpstr>PowerPoint Presentation</vt:lpstr>
      <vt:lpstr>PowerPoint Presentation</vt:lpstr>
      <vt:lpstr>Running node.exe 2 times</vt:lpstr>
      <vt:lpstr>Running node.exe 2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Shakeel Ali</dc:creator>
  <cp:lastModifiedBy>Shakeel Ali</cp:lastModifiedBy>
  <cp:revision>20</cp:revision>
  <dcterms:created xsi:type="dcterms:W3CDTF">2017-05-31T04:12:12Z</dcterms:created>
  <dcterms:modified xsi:type="dcterms:W3CDTF">2017-06-01T11:39:34Z</dcterms:modified>
</cp:coreProperties>
</file>