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32" r:id="rId2"/>
    <p:sldId id="373" r:id="rId3"/>
    <p:sldId id="298" r:id="rId4"/>
    <p:sldId id="353" r:id="rId5"/>
    <p:sldId id="335" r:id="rId6"/>
    <p:sldId id="375" r:id="rId7"/>
    <p:sldId id="376" r:id="rId8"/>
    <p:sldId id="378" r:id="rId9"/>
    <p:sldId id="381" r:id="rId10"/>
    <p:sldId id="382" r:id="rId11"/>
    <p:sldId id="379" r:id="rId12"/>
    <p:sldId id="383" r:id="rId13"/>
    <p:sldId id="377" r:id="rId14"/>
    <p:sldId id="374" r:id="rId15"/>
    <p:sldId id="299" r:id="rId16"/>
    <p:sldId id="384" r:id="rId17"/>
    <p:sldId id="385" r:id="rId18"/>
    <p:sldId id="386" r:id="rId19"/>
    <p:sldId id="387" r:id="rId20"/>
    <p:sldId id="388" r:id="rId21"/>
    <p:sldId id="389" r:id="rId22"/>
    <p:sldId id="391" r:id="rId23"/>
    <p:sldId id="39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3"/>
    <p:restoredTop sz="68172"/>
  </p:normalViewPr>
  <p:slideViewPr>
    <p:cSldViewPr snapToGrid="0" snapToObjects="1">
      <p:cViewPr>
        <p:scale>
          <a:sx n="74" d="100"/>
          <a:sy n="74" d="100"/>
        </p:scale>
        <p:origin x="54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A5A5-CCCB-2A47-870A-186DCBA962D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F6F4B-EC9F-5647-B13F-0BCA8CDF4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: Not Possible because not contiguous.</a:t>
            </a:r>
          </a:p>
          <a:p>
            <a:r>
              <a:rPr lang="en-US" baseline="0" smtClean="0"/>
              <a:t>B: 4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F6F4B-EC9F-5647-B13F-0BCA8CDF4A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409-9E7E-614C-B4E7-988E72BA951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D471-C120-F44A-8A88-F10F7D92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microsoft.com/office/2007/relationships/hdphoto" Target="../media/hdphoto10.wdp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4.wdp"/><Relationship Id="rId4" Type="http://schemas.microsoft.com/office/2007/relationships/hdphoto" Target="../media/hdphoto6.wdp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microsoft.com/office/2007/relationships/hdphoto" Target="../media/hdphoto5.wdp"/><Relationship Id="rId9" Type="http://schemas.microsoft.com/office/2007/relationships/hdphoto" Target="../media/hdphoto7.wdp"/><Relationship Id="rId10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microsoft.com/office/2007/relationships/hdphoto" Target="../media/hdphoto10.wdp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microsoft.com/office/2007/relationships/hdphoto" Target="../media/hdphoto5.wdp"/><Relationship Id="rId8" Type="http://schemas.microsoft.com/office/2007/relationships/hdphoto" Target="../media/hdphoto6.wdp"/><Relationship Id="rId9" Type="http://schemas.microsoft.com/office/2007/relationships/hdphoto" Target="../media/hdphoto7.wdp"/><Relationship Id="rId10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54" r="-1" b="3135"/>
          <a:stretch/>
        </p:blipFill>
        <p:spPr>
          <a:xfrm>
            <a:off x="2174791" y="858537"/>
            <a:ext cx="8088640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906" y="2656936"/>
            <a:ext cx="11243094" cy="20185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RP(u,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, K left)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all v adjacent to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u,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MIN(Edge(u, v) + RP(v,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 K left − 1))</a:t>
            </a:r>
            <a:endParaRPr lang="en-US" sz="3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8611" y="225089"/>
            <a:ext cx="3893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RP(u,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K left)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0922" y="1173191"/>
            <a:ext cx="5806893" cy="857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Courier" charset="0"/>
                <a:ea typeface="Courier" charset="0"/>
                <a:cs typeface="Courier" charset="0"/>
              </a:rPr>
              <a:t>MAIN RECURRENCE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388" y="2846716"/>
            <a:ext cx="10437962" cy="3519577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4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 left &lt; </a:t>
            </a:r>
            <a:r>
              <a:rPr lang="en-US" sz="48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	RP(u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48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, K left) = </a:t>
            </a:r>
            <a:r>
              <a:rPr lang="en-US" sz="4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INF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48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K left ≥ 0 and u == </a:t>
            </a:r>
            <a:r>
              <a:rPr lang="en-US" sz="4800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	RP(u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48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, K left) = </a:t>
            </a:r>
            <a:r>
              <a:rPr lang="en-US" sz="4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48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8611" y="225089"/>
            <a:ext cx="3893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RP(u,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K left)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8209" y="1155938"/>
            <a:ext cx="4340402" cy="857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BASE CASES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108" y="2846716"/>
            <a:ext cx="9092241" cy="270869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4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 = 0 to N-1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	for 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(j= 0 to N-1) 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		for 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(k=0 to N-2) 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					RP(</a:t>
            </a:r>
            <a:r>
              <a:rPr lang="en-US" sz="4800" dirty="0" err="1" smtClean="0">
                <a:latin typeface="Courier" charset="0"/>
                <a:ea typeface="Courier" charset="0"/>
                <a:cs typeface="Courier" charset="0"/>
              </a:rPr>
              <a:t>i,j,k</a:t>
            </a:r>
            <a:r>
              <a:rPr lang="en-US" sz="48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48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8611" y="225089"/>
            <a:ext cx="3893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RP(u,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K left)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8209" y="1014558"/>
            <a:ext cx="4340402" cy="1327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FILLING THE MEMO TABLE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6920" y="841098"/>
            <a:ext cx="2164604" cy="1920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8172" y="1046431"/>
            <a:ext cx="2304661" cy="1920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8435" y="118066"/>
            <a:ext cx="2304661" cy="1920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008" y="390601"/>
            <a:ext cx="2304661" cy="1920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654" y="4652607"/>
            <a:ext cx="2304661" cy="1920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6012" y="4459419"/>
            <a:ext cx="2304661" cy="19205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744" y="52603"/>
            <a:ext cx="1235683" cy="102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4147" y="127126"/>
            <a:ext cx="1235683" cy="10297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083" y="4137739"/>
            <a:ext cx="1235683" cy="10297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0673" y="5652279"/>
            <a:ext cx="1235683" cy="10297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7065" y="3903837"/>
            <a:ext cx="1235683" cy="10297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7303" y="297533"/>
            <a:ext cx="941767" cy="7848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9190" y="2016034"/>
            <a:ext cx="941767" cy="7848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7451" y="5313139"/>
            <a:ext cx="941767" cy="7848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220" y="5774744"/>
            <a:ext cx="941767" cy="7848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7200" y="101315"/>
            <a:ext cx="2304661" cy="19205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0579" y="1121974"/>
            <a:ext cx="941767" cy="7848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876" y="2088371"/>
            <a:ext cx="941767" cy="7848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2986072"/>
            <a:ext cx="11468679" cy="879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5319" y="3429683"/>
            <a:ext cx="1235683" cy="1029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8626" y="3810513"/>
            <a:ext cx="2304661" cy="19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11562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5028"/>
            <a:ext cx="10905066" cy="31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29" y="643466"/>
            <a:ext cx="74779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9" t="4461" r="-9431" b="44879"/>
          <a:stretch/>
        </p:blipFill>
        <p:spPr>
          <a:xfrm>
            <a:off x="759125" y="0"/>
            <a:ext cx="10866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0502"/>
            <a:ext cx="10905066" cy="32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5" y="1498360"/>
            <a:ext cx="10058400" cy="1412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5" y="3699055"/>
            <a:ext cx="10058400" cy="6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" y="1970785"/>
            <a:ext cx="12167563" cy="48670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417" y="243306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2998" y="3698475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1685" y="86388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2884" y="701416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45705" y="22368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7417" y="2032354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8379" y="69135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802352" y="147592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47714" y="184303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11344" y="2079679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27760" y="402525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1220907" y="169469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595621" y="234268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072462" y="5094716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606442" y="241252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136043" y="3420055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563117" y="14563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01199" y="253882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34461" y="463466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92001" y="322546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8021" y="3380405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735914" y="4975784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157127" y="86388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861284" y="4285379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181284" y="2227671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606557" y="179194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849575" y="631584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947449" y="631583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272321" y="1471642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359284" y="5094716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390515" y="3466999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580554" y="66671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177066" y="526630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9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9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57460" y="2358887"/>
            <a:ext cx="636105" cy="1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BYE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96" y="1302990"/>
            <a:ext cx="10985157" cy="9920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MOOOOREEE MOOOORRREE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Dynamic Programming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37855" y="3354241"/>
            <a:ext cx="3796840" cy="588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Suyash Shekhar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467" y="2279737"/>
            <a:ext cx="8129392" cy="142483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on to the tutorial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29" y="271107"/>
            <a:ext cx="2304661" cy="1920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15" y="391484"/>
            <a:ext cx="2304661" cy="1920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654" y="4652607"/>
            <a:ext cx="2304661" cy="1920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5413" y="3915732"/>
            <a:ext cx="2304661" cy="1920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0427" y="4937449"/>
            <a:ext cx="2304661" cy="19205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3772" y="154447"/>
            <a:ext cx="2304661" cy="1920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8187" y="4342997"/>
            <a:ext cx="2304661" cy="19205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3976" y="1797167"/>
            <a:ext cx="1235683" cy="1029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744" y="52603"/>
            <a:ext cx="1235683" cy="102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5088" y="1560130"/>
            <a:ext cx="1235683" cy="10297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083" y="4137739"/>
            <a:ext cx="1235683" cy="10297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4465" y="5303272"/>
            <a:ext cx="1235683" cy="10297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285" y="4263412"/>
            <a:ext cx="1235683" cy="10297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7303" y="297533"/>
            <a:ext cx="941767" cy="7848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9190" y="2016034"/>
            <a:ext cx="941767" cy="7848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0094" y="5818140"/>
            <a:ext cx="941767" cy="7848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220" y="5774744"/>
            <a:ext cx="941767" cy="7848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7200" y="101315"/>
            <a:ext cx="2304661" cy="19205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0579" y="1121974"/>
            <a:ext cx="941767" cy="7848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1876" y="2088371"/>
            <a:ext cx="941767" cy="784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2918718"/>
            <a:ext cx="11498907" cy="9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2456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22" y="1218338"/>
            <a:ext cx="8403111" cy="54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467" y="2279737"/>
            <a:ext cx="8129392" cy="142483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how to </a:t>
            </a:r>
            <a:r>
              <a:rPr lang="en-US" sz="4800" dirty="0" err="1" smtClean="0">
                <a:latin typeface="Courier" charset="0"/>
                <a:ea typeface="Courier" charset="0"/>
                <a:cs typeface="Courier" charset="0"/>
              </a:rPr>
              <a:t>dp</a:t>
            </a:r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?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467" y="2279737"/>
            <a:ext cx="8129392" cy="142483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construct recurrence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98</Words>
  <Application>Microsoft Macintosh PowerPoint</Application>
  <PresentationFormat>Widescreen</PresentationFormat>
  <Paragraphs>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  <vt:lpstr>MOOOOREEE MOOOORRREE Dynamic Programming</vt:lpstr>
      <vt:lpstr>on to the tutorial</vt:lpstr>
      <vt:lpstr>PowerPoint Presentation</vt:lpstr>
      <vt:lpstr>PowerPoint Presentation</vt:lpstr>
      <vt:lpstr>PowerPoint Presentation</vt:lpstr>
      <vt:lpstr>how to dp?</vt:lpstr>
      <vt:lpstr>construct recurrence</vt:lpstr>
      <vt:lpstr> RP(u, dest, K left) =   for all v adjacent to u,  MIN(Edge(u, v) + RP(v, dest, K left − 1))</vt:lpstr>
      <vt:lpstr> if K left &lt; 0:   RP(u, dest, K left) = INF   if K left ≥ 0 and u == dest:  RP(u, dest, K left) = 0</vt:lpstr>
      <vt:lpstr>for (i = 0 to N-1)  for (j= 0 to N-1)    for (k=0 to N-2)      RP(i,j,k)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Suyash Shekhar</dc:creator>
  <cp:lastModifiedBy>Suyash Shekhar</cp:lastModifiedBy>
  <cp:revision>85</cp:revision>
  <dcterms:created xsi:type="dcterms:W3CDTF">2018-02-13T18:37:00Z</dcterms:created>
  <dcterms:modified xsi:type="dcterms:W3CDTF">2018-04-17T20:07:11Z</dcterms:modified>
</cp:coreProperties>
</file>