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2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1" r:id="rId14"/>
    <p:sldId id="262" r:id="rId15"/>
    <p:sldId id="268" r:id="rId16"/>
    <p:sldId id="269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/>
              <a:t>车辆管理项目总结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486275"/>
          </a:xfrm>
        </p:spPr>
        <p:txBody>
          <a:bodyPr/>
          <a:p>
            <a:r>
              <a:rPr lang="zh-CN" altLang="en-US"/>
              <a:t>获取用户权限 SkbUserUtils.</a:t>
            </a:r>
            <a:r>
              <a:rPr lang="zh-CN" altLang="en-US">
                <a:solidFill>
                  <a:srgbClr val="FF0000"/>
                </a:solidFill>
              </a:rPr>
              <a:t>getCurrentUserPermissionListBySystemCode</a:t>
            </a:r>
            <a:r>
              <a:rPr lang="zh-CN" altLang="en-US"/>
              <a:t>(</a:t>
            </a:r>
            <a:r>
              <a:rPr lang="en-US" altLang="zh-CN"/>
              <a:t>“http://192.168.1.180:8080/UserService/UserService.svc/GetPermissionByUserIdEx”</a:t>
            </a:r>
            <a:r>
              <a:rPr lang="zh-CN" altLang="en-US"/>
              <a:t>, userId, systemCode);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获取当前登录用户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8115" y="2129155"/>
            <a:ext cx="9315450" cy="3724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问题跟踪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61285" y="1825625"/>
            <a:ext cx="68681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项目打包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打包涉及工作流的接口包不在</a:t>
            </a:r>
            <a:r>
              <a:rPr lang="en-US" altLang="zh-CN"/>
              <a:t>Maven</a:t>
            </a:r>
            <a:r>
              <a:rPr lang="zh-CN" altLang="en-US"/>
              <a:t>仓库不能直接用</a:t>
            </a:r>
            <a:r>
              <a:rPr lang="en-US" altLang="zh-CN"/>
              <a:t>shell</a:t>
            </a:r>
            <a:r>
              <a:rPr lang="zh-CN" altLang="en-US"/>
              <a:t>命令自动打包，需要手动打包，然后上传发布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上线发布配置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项目涉及配置文档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application.yml               </a:t>
            </a:r>
            <a:r>
              <a:rPr lang="zh-CN" altLang="en-US">
                <a:sym typeface="+mn-ea"/>
              </a:rPr>
              <a:t>本地使用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application-beta.yml      </a:t>
            </a:r>
            <a:r>
              <a:rPr lang="zh-CN" altLang="en-US">
                <a:sym typeface="+mn-ea"/>
              </a:rPr>
              <a:t>线上使用</a:t>
            </a:r>
            <a:endParaRPr lang="zh-CN" altLang="en-US"/>
          </a:p>
          <a:p>
            <a:r>
              <a:rPr lang="zh-CN" altLang="en-US"/>
              <a:t>方便运维部署，配置数据库时可以使用如下命名规则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spring.datasource.dbip   这个变量表示 线上数据库的ip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spring.datasource.dbport   这个变量表示 线上数据库的端口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spring.datasource.dbname   这个变量表示 线上数据库的库字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spring.datasource.username  这个变量表示线上数据库的账号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spring.datasource.password   这个表示线上数据库的密码 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)F4YA@$T2%W6O$H{33BIB{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4234180"/>
            <a:ext cx="10058400" cy="1748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altLang="zh-CN" sz="7200"/>
              <a:t>END</a:t>
            </a:r>
            <a:endParaRPr lang="en-US" altLang="zh-CN"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时间节点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 altLang="zh-CN"/>
              <a:t>8</a:t>
            </a:r>
            <a:r>
              <a:rPr lang="zh-CN" altLang="en-US"/>
              <a:t>月</a:t>
            </a:r>
            <a:r>
              <a:rPr lang="en-US" altLang="zh-CN"/>
              <a:t>14</a:t>
            </a:r>
            <a:r>
              <a:rPr lang="zh-CN" altLang="en-US"/>
              <a:t>号正式进入开发阶段</a:t>
            </a:r>
            <a:endParaRPr lang="zh-CN" altLang="en-US"/>
          </a:p>
          <a:p>
            <a:r>
              <a:rPr lang="en-US" altLang="zh-CN"/>
              <a:t>8</a:t>
            </a:r>
            <a:r>
              <a:rPr lang="zh-CN" altLang="en-US"/>
              <a:t>月</a:t>
            </a:r>
            <a:r>
              <a:rPr lang="en-US" altLang="zh-CN"/>
              <a:t>31</a:t>
            </a:r>
            <a:r>
              <a:rPr lang="zh-CN" altLang="en-US"/>
              <a:t>号开发完成</a:t>
            </a:r>
            <a:endParaRPr lang="en-US" altLang="zh-CN"/>
          </a:p>
          <a:p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4</a:t>
            </a:r>
            <a:r>
              <a:rPr lang="zh-CN" altLang="en-US"/>
              <a:t>号测试环境搭建完成，开始测试</a:t>
            </a:r>
            <a:endParaRPr lang="zh-CN" altLang="en-US"/>
          </a:p>
          <a:p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12</a:t>
            </a:r>
            <a:r>
              <a:rPr lang="zh-CN" altLang="en-US"/>
              <a:t>号准备上线申请材料</a:t>
            </a:r>
            <a:endParaRPr lang="zh-CN" altLang="en-US"/>
          </a:p>
          <a:p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14</a:t>
            </a:r>
            <a:r>
              <a:rPr lang="zh-CN" altLang="en-US"/>
              <a:t>号提交上线申请</a:t>
            </a:r>
            <a:endParaRPr lang="zh-CN" altLang="en-US"/>
          </a:p>
          <a:p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18</a:t>
            </a:r>
            <a:r>
              <a:rPr lang="zh-CN" altLang="en-US"/>
              <a:t>号上线申请审批通过，上</a:t>
            </a:r>
            <a:r>
              <a:rPr lang="en-US" altLang="zh-CN"/>
              <a:t>beta</a:t>
            </a:r>
            <a:endParaRPr lang="en-US" altLang="zh-CN"/>
          </a:p>
          <a:p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27 </a:t>
            </a:r>
            <a:r>
              <a:rPr lang="zh-CN" altLang="en-US"/>
              <a:t>行政开始线上试用</a:t>
            </a:r>
            <a:endParaRPr lang="en-US" altLang="zh-CN"/>
          </a:p>
          <a:p>
            <a:r>
              <a:rPr lang="en-US" altLang="zh-CN"/>
              <a:t>10</a:t>
            </a:r>
            <a:r>
              <a:rPr lang="zh-CN" altLang="en-US"/>
              <a:t>月</a:t>
            </a:r>
            <a:r>
              <a:rPr lang="en-US" altLang="zh-CN"/>
              <a:t>10</a:t>
            </a:r>
            <a:r>
              <a:rPr lang="zh-CN" altLang="en-US"/>
              <a:t>号正式上线（</a:t>
            </a:r>
            <a:r>
              <a:rPr lang="en-US" altLang="zh-CN"/>
              <a:t>1-8</a:t>
            </a:r>
            <a:r>
              <a:rPr lang="zh-CN" altLang="en-US"/>
              <a:t>号国庆期间）</a:t>
            </a:r>
            <a:endParaRPr lang="zh-CN" altLang="en-US"/>
          </a:p>
          <a:p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月</a:t>
            </a:r>
            <a:r>
              <a:rPr lang="en-US" altLang="zh-CN">
                <a:sym typeface="+mn-ea"/>
              </a:rPr>
              <a:t>25</a:t>
            </a:r>
            <a:r>
              <a:rPr lang="zh-CN" altLang="en-US">
                <a:sym typeface="+mn-ea"/>
              </a:rPr>
              <a:t>号用户培训（按培训部安排的时间）</a:t>
            </a:r>
            <a:endParaRPr lang="zh-CN" altLang="en-US">
              <a:sym typeface="+mn-ea"/>
            </a:endParaRPr>
          </a:p>
          <a:p>
            <a:r>
              <a:rPr lang="en-US" altLang="zh-CN"/>
              <a:t>10</a:t>
            </a:r>
            <a:r>
              <a:rPr lang="zh-CN" altLang="en-US"/>
              <a:t>月</a:t>
            </a:r>
            <a:r>
              <a:rPr lang="en-US" altLang="zh-CN"/>
              <a:t>27</a:t>
            </a:r>
            <a:r>
              <a:rPr lang="zh-CN" altLang="en-US"/>
              <a:t>号项目验收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java</a:t>
            </a:r>
            <a:r>
              <a:rPr lang="zh-CN" altLang="en-US"/>
              <a:t>项目底层框架</a:t>
            </a:r>
            <a:endParaRPr lang="zh-CN" altLang="en-US"/>
          </a:p>
          <a:p>
            <a:r>
              <a:rPr lang="zh-CN" altLang="en-US"/>
              <a:t>工作流</a:t>
            </a:r>
            <a:endParaRPr lang="zh-CN" altLang="en-US"/>
          </a:p>
          <a:p>
            <a:r>
              <a:rPr lang="zh-CN" altLang="en-US"/>
              <a:t>权限系统</a:t>
            </a:r>
            <a:endParaRPr lang="zh-CN" altLang="en-US"/>
          </a:p>
          <a:p>
            <a:r>
              <a:rPr lang="zh-CN" altLang="en-US"/>
              <a:t>接入问题跟踪</a:t>
            </a:r>
            <a:endParaRPr lang="zh-CN" altLang="en-US"/>
          </a:p>
          <a:p>
            <a:r>
              <a:rPr lang="zh-CN" altLang="en-US"/>
              <a:t>项目打包</a:t>
            </a:r>
            <a:endParaRPr lang="zh-CN" altLang="en-US"/>
          </a:p>
          <a:p>
            <a:r>
              <a:rPr lang="zh-CN" altLang="en-US"/>
              <a:t>上线发布配置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项目底层接口标准化框架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pom.xml</a:t>
            </a:r>
            <a:r>
              <a:rPr lang="zh-CN" altLang="en-US"/>
              <a:t>文件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&lt;dependency&gt;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	&lt;groupId&gt;com.banggood&lt;/groupId&gt;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	&lt;artifactId&gt;silk-webapi-starter&lt;/artifactId&gt;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	&lt;version&gt;1.0&lt;/version&gt;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&lt;/dependency&gt;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/>
              <a:t>引用</a:t>
            </a:r>
            <a:r>
              <a:rPr lang="en-US" altLang="zh-CN"/>
              <a:t>silk</a:t>
            </a:r>
            <a:r>
              <a:rPr lang="zh-CN" altLang="en-US"/>
              <a:t>底层框架，</a:t>
            </a:r>
            <a:r>
              <a:rPr lang="en-US" altLang="zh-CN"/>
              <a:t>controller</a:t>
            </a:r>
            <a:r>
              <a:rPr lang="zh-CN" altLang="en-US"/>
              <a:t>返回数据会自动封装成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"targetUrl": null,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"errorInfos": null,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"</a:t>
            </a:r>
            <a:r>
              <a:rPr lang="zh-CN" altLang="en-US">
                <a:solidFill>
                  <a:srgbClr val="FF0000"/>
                </a:solidFill>
              </a:rPr>
              <a:t>result</a:t>
            </a:r>
            <a:r>
              <a:rPr lang="zh-CN" altLang="en-US"/>
              <a:t>": [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],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"authorizedRequest": false,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"success": true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工作流接口返回数据不能封装，要在配置中排除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文档地址：http://192.168.1.122:3000/architecture/silk/src/master/silk-webapi/docs/framework-c-wrapper.md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zh-CN">
                <a:sym typeface="+mn-ea"/>
              </a:rPr>
              <a:t>负责人：陈淯楠 </a:t>
            </a:r>
            <a:r>
              <a:rPr lang="en-US" altLang="zh-CN">
                <a:sym typeface="+mn-ea"/>
              </a:rPr>
              <a:t>qq </a:t>
            </a:r>
            <a:r>
              <a:rPr lang="zh-CN" altLang="zh-CN">
                <a:sym typeface="+mn-ea"/>
              </a:rPr>
              <a:t>524279572</a:t>
            </a:r>
            <a:endParaRPr lang="zh-CN" altLang="zh-CN"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t>**工作流事件接口demo项目 Git地址: http://192.168.1.122:3000/zhoubo/wfImpldemo.git**</a:t>
            </a:r>
          </a:p>
          <a:p>
            <a:r>
              <a:t>详细配置信息请看demo项目下的readme文件 链接地址：http://192.168.1.122:3000/zhoubo/wfImpldemo/src/master/readme.md</a:t>
            </a:r>
          </a:p>
          <a:p>
            <a:r>
              <a:t>在站点容器【系统配置】--【工作流】--【工作流列表】--【工作流配置】--【自定义事件】 填写java项目工作流接口地址</a:t>
            </a:r>
          </a:p>
          <a:p>
            <a:r>
              <a:t>如：+http://carmanage.banggood.cn:8100/wfcarapply</a:t>
            </a:r>
          </a:p>
          <a:p>
            <a:r>
              <a:t>**注：“+” 加号为标识，区分java项目和.net项目的请求类型**</a:t>
            </a:r>
          </a:p>
          <a:p>
            <a:r>
              <a:t>各个工作流节点都需配置【自定义事件】</a:t>
            </a:r>
          </a:p>
          <a:p>
            <a:r>
              <a:t>**上线后，需要在站点容器的服务器做hosts，才可以成功访问工作流接口。**</a:t>
            </a:r>
          </a:p>
          <a:p>
            <a:r>
              <a:t> 在工作流中的请求均为post请求，如配置下拉列表数据源，访问的接口要求支持post请求方式。</a:t>
            </a:r>
          </a:p>
          <a:p>
            <a:r>
              <a:t> 对工作流有疑问可以咨询架构组-周勃。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1555" y="499745"/>
            <a:ext cx="10515600" cy="1325563"/>
          </a:xfrm>
        </p:spPr>
        <p:txBody>
          <a:bodyPr/>
          <a:p>
            <a:r>
              <a:rPr lang="zh-CN" altLang="en-US"/>
              <a:t>权限系统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/>
              <a:t>服务地址权限树的生成可以查看文档http://192.168.1.122:3000/architecture/bg-zch/src/master/skb-authority-utils </a:t>
            </a:r>
            <a:endParaRPr lang="zh-CN" altLang="en-US"/>
          </a:p>
          <a:p>
            <a:r>
              <a:rPr lang="zh-CN" altLang="en-US"/>
              <a:t>在站点容器【系统管理】--【Java模块管理】中添加一个模块</a:t>
            </a:r>
            <a:endParaRPr lang="zh-CN" altLang="en-US"/>
          </a:p>
          <a:p>
            <a:r>
              <a:rPr lang="zh-CN" altLang="en-US"/>
              <a:t>1、 在【操作】一栏，点击“导入权限”；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2、在【系统管理】--【菜单】点击“导入到权限库”；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3、在【系统管理】--【权限管理】--【角色】--【授予权限】菜单中查看到车辆信息的权限列表，授予权限操作同站点容器其他项目一致。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4、工作流的审批权限可以在工作流配置中进行配置（具体配置方式可以咨询测试人员）。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ps.</a:t>
            </a:r>
            <a:r>
              <a:rPr lang="zh-CN" altLang="en-US"/>
              <a:t>文档最新版本是</a:t>
            </a:r>
            <a:r>
              <a:rPr lang="en-US" altLang="zh-CN"/>
              <a:t>1.0.7</a:t>
            </a:r>
            <a:r>
              <a:rPr lang="zh-CN" altLang="en-US"/>
              <a:t>，导入权限库之后首页会有英文</a:t>
            </a:r>
            <a:r>
              <a:rPr lang="en-US" altLang="zh-CN"/>
              <a:t>controller</a:t>
            </a:r>
            <a:r>
              <a:rPr lang="zh-CN" altLang="en-US"/>
              <a:t>的名字，</a:t>
            </a:r>
            <a:r>
              <a:rPr lang="en-US" altLang="zh-CN"/>
              <a:t>1.0.6</a:t>
            </a:r>
            <a:r>
              <a:rPr lang="zh-CN" altLang="en-US"/>
              <a:t>版本则没有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如果有出息重复的现象，可以在【功能对象】页面看是不是有重复的，删除一个就行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3165" y="146685"/>
            <a:ext cx="4361815" cy="4409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640"/>
            <a:ext cx="10515600" cy="4485640"/>
          </a:xfrm>
        </p:spPr>
        <p:txBody>
          <a:bodyPr/>
          <a:p>
            <a:r>
              <a:rPr lang="zh-CN" altLang="en-US"/>
              <a:t>通过系统标识去获取权限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490" y="2234565"/>
            <a:ext cx="9114155" cy="45421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关于权限管理的</a:t>
            </a:r>
            <a:r>
              <a:rPr lang="en-US" altLang="zh-CN"/>
              <a:t>Maven</a:t>
            </a:r>
            <a:r>
              <a:rPr lang="zh-CN" altLang="en-US"/>
              <a:t>依赖</a:t>
            </a: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 	</a:t>
            </a:r>
            <a:r>
              <a:rPr lang="zh-CN" altLang="en-US"/>
              <a:t>&lt;dependency&gt;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	&lt;groupId&gt;com.skb.erp&lt;/groupId&gt;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	&lt;artifactId&gt;skb-user-utils&lt;/artifactId&gt;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	&lt;version&gt;1.0.3&lt;/version&gt;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&lt;/dependency&gt;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&lt;dependency&gt;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	&lt;groupId&gt;com.skb.erp&lt;/groupId&gt;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	&lt;artifactId&gt;skb-authority-utils&lt;/artifactId&gt;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	&lt;version&gt;1.0.6&lt;/version&gt;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&lt;/dependency&gt;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060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2298</Words>
  <Application>WPS 演示</Application>
  <PresentationFormat>宽屏</PresentationFormat>
  <Paragraphs>124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车辆管理项目总结</vt:lpstr>
      <vt:lpstr>时间节点</vt:lpstr>
      <vt:lpstr>PowerPoint 演示文稿</vt:lpstr>
      <vt:lpstr>java项目底层接口标准化框架</vt:lpstr>
      <vt:lpstr>PowerPoint 演示文稿</vt:lpstr>
      <vt:lpstr>工作流</vt:lpstr>
      <vt:lpstr>权限系统</vt:lpstr>
      <vt:lpstr>PowerPoint 演示文稿</vt:lpstr>
      <vt:lpstr>PowerPoint 演示文稿</vt:lpstr>
      <vt:lpstr>PowerPoint 演示文稿</vt:lpstr>
      <vt:lpstr>获取当前登录用户 </vt:lpstr>
      <vt:lpstr>问题跟踪</vt:lpstr>
      <vt:lpstr>项目打包 </vt:lpstr>
      <vt:lpstr>上线发布配置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</cp:revision>
  <dcterms:created xsi:type="dcterms:W3CDTF">2017-11-24T01:26:00Z</dcterms:created>
  <dcterms:modified xsi:type="dcterms:W3CDTF">2017-12-29T06:24:36Z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  <property fmtid="{D5CDD505-2E9C-101B-9397-08002B2CF9AE}" pid="3" name="KSORubyTemplateID">
    <vt:lpwstr>2</vt:lpwstr>
  </property>
</Properties>
</file>