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392" r:id="rId3"/>
    <p:sldId id="393" r:id="rId5"/>
    <p:sldId id="394" r:id="rId6"/>
    <p:sldId id="40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5" r:id="rId17"/>
    <p:sldId id="406" r:id="rId18"/>
    <p:sldId id="407" r:id="rId19"/>
    <p:sldId id="408" r:id="rId20"/>
    <p:sldId id="409" r:id="rId21"/>
    <p:sldId id="428" r:id="rId22"/>
    <p:sldId id="410" r:id="rId23"/>
    <p:sldId id="411" r:id="rId24"/>
    <p:sldId id="412" r:id="rId25"/>
    <p:sldId id="413" r:id="rId26"/>
    <p:sldId id="414" r:id="rId27"/>
    <p:sldId id="415" r:id="rId28"/>
    <p:sldId id="416" r:id="rId29"/>
    <p:sldId id="417" r:id="rId30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B883"/>
    <a:srgbClr val="2B444E"/>
    <a:srgbClr val="385765"/>
    <a:srgbClr val="85A5BB"/>
    <a:srgbClr val="263845"/>
    <a:srgbClr val="FFFFFF"/>
    <a:srgbClr val="334B5D"/>
    <a:srgbClr val="111111"/>
    <a:srgbClr val="515369"/>
    <a:srgbClr val="151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3" autoAdjust="0"/>
    <p:restoredTop sz="94601" autoAdjust="0"/>
  </p:normalViewPr>
  <p:slideViewPr>
    <p:cSldViewPr snapToGrid="0" showGuides="1">
      <p:cViewPr varScale="1">
        <p:scale>
          <a:sx n="110" d="100"/>
          <a:sy n="110" d="100"/>
        </p:scale>
        <p:origin x="756" y="96"/>
      </p:cViewPr>
      <p:guideLst>
        <p:guide orient="horz" pos="346"/>
        <p:guide pos="597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745E7-466C-4A44-A69F-A36A4C2B65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D698A-D66C-4FA1-BBD8-F72AE9E6E7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710267"/>
            <a:ext cx="9144000" cy="1799695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0B05-BB94-4E76-832F-17B8E035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9F21-E84F-4990-A3DE-32FA4FF3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72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0B05-BB94-4E76-832F-17B8E035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9F21-E84F-4990-A3DE-32FA4FF3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248743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3959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3959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0B05-BB94-4E76-832F-17B8E035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9F21-E84F-4990-A3DE-32FA4FF3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bIns="0" anchor="b" anchorCtr="0">
            <a:normAutofit/>
          </a:bodyPr>
          <a:lstStyle>
            <a:lvl1pPr algn="ctr"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 tIns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0B05-BB94-4E76-832F-17B8E035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9F21-E84F-4990-A3DE-32FA4FF3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57164" y="365125"/>
            <a:ext cx="79663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577647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0B05-BB94-4E76-832F-17B8E035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9F21-E84F-4990-A3DE-32FA4FF3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638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</a:defRPr>
            </a:lvl1pPr>
          </a:lstStyle>
          <a:p>
            <a:fld id="{15620B05-BB94-4E76-832F-17B8E035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/>
                </a:solidFill>
              </a:defRPr>
            </a:lvl1pPr>
          </a:lstStyle>
          <a:p>
            <a:fld id="{E98C9F21-E84F-4990-A3DE-32FA4FF3CF05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8255" y="6785610"/>
            <a:ext cx="12209145" cy="76200"/>
          </a:xfrm>
          <a:prstGeom prst="rect">
            <a:avLst/>
          </a:prstGeom>
          <a:solidFill>
            <a:srgbClr val="41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7.png"/><Relationship Id="rId1" Type="http://schemas.openxmlformats.org/officeDocument/2006/relationships/hyperlink" Target="demo\demo6.html" TargetMode="Externa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image" Target="../media/image8.png"/><Relationship Id="rId1" Type="http://schemas.openxmlformats.org/officeDocument/2006/relationships/hyperlink" Target="demo\demo7.html" TargetMode="Externa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" Type="http://schemas.openxmlformats.org/officeDocument/2006/relationships/image" Target="../media/image9.png"/><Relationship Id="rId1" Type="http://schemas.openxmlformats.org/officeDocument/2006/relationships/hyperlink" Target="demo\demo8.html" TargetMode="Externa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hyperlink" Target="demo\demo9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.xml"/><Relationship Id="rId4" Type="http://schemas.openxmlformats.org/officeDocument/2006/relationships/hyperlink" Target="https://chrome.google.com/webstore/detail/nhdogjmejiglipccpnnnanhbledajbpd" TargetMode="External"/><Relationship Id="rId3" Type="http://schemas.openxmlformats.org/officeDocument/2006/relationships/hyperlink" Target="https://vuex.vuejs.org/zh-cn/" TargetMode="External"/><Relationship Id="rId2" Type="http://schemas.openxmlformats.org/officeDocument/2006/relationships/hyperlink" Target="https://router.vuejs.org/zh-cn/" TargetMode="External"/><Relationship Id="rId1" Type="http://schemas.openxmlformats.org/officeDocument/2006/relationships/hyperlink" Target="https://github.com/vuejs/vue-cli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hyperlink" Target="http://192.168.1.122:3000/SKB_PPS/bg-perform-fe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7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30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image" Target="../media/image2.png"/><Relationship Id="rId1" Type="http://schemas.openxmlformats.org/officeDocument/2006/relationships/hyperlink" Target="demo\demo1.html" TargetMode="Externa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image" Target="../media/image3.png"/><Relationship Id="rId1" Type="http://schemas.openxmlformats.org/officeDocument/2006/relationships/hyperlink" Target="demo\demo2.html" TargetMode="Externa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4.png"/><Relationship Id="rId1" Type="http://schemas.openxmlformats.org/officeDocument/2006/relationships/hyperlink" Target="demo\demo3.html" TargetMode="Externa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image" Target="../media/image5.png"/><Relationship Id="rId1" Type="http://schemas.openxmlformats.org/officeDocument/2006/relationships/hyperlink" Target="demo\demo5.html" TargetMode="Externa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" Type="http://schemas.openxmlformats.org/officeDocument/2006/relationships/image" Target="../media/image6.png"/><Relationship Id="rId1" Type="http://schemas.openxmlformats.org/officeDocument/2006/relationships/hyperlink" Target="demo\demo5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公共平台前端概述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处理表单输入</a:t>
            </a:r>
            <a:endParaRPr lang="zh-CN" altLang="en-US"/>
          </a:p>
        </p:txBody>
      </p:sp>
      <p:pic>
        <p:nvPicPr>
          <p:cNvPr id="4" name="内容占位符 3">
            <a:hlinkClick r:id="rId1" action="ppaction://hlinkfile"/>
          </p:cNvPr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5940" y="2329180"/>
            <a:ext cx="6038850" cy="33432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事件</a:t>
            </a:r>
            <a:endParaRPr lang="zh-CN" altLang="en-US"/>
          </a:p>
        </p:txBody>
      </p:sp>
      <p:pic>
        <p:nvPicPr>
          <p:cNvPr id="4" name="内容占位符 3">
            <a:hlinkClick r:id="rId1" action="ppaction://hlinkfile"/>
          </p:cNvPr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580" y="2348230"/>
            <a:ext cx="7229475" cy="33051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定义组件</a:t>
            </a:r>
            <a:endParaRPr lang="zh-CN" altLang="en-US"/>
          </a:p>
        </p:txBody>
      </p:sp>
      <p:pic>
        <p:nvPicPr>
          <p:cNvPr id="4" name="内容占位符 3">
            <a:hlinkClick r:id="rId1" action="ppaction://hlinkfile"/>
          </p:cNvPr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8545" y="1825625"/>
            <a:ext cx="4994275" cy="43516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组件组合</a:t>
            </a:r>
            <a:endParaRPr lang="zh-CN" altLang="en-US"/>
          </a:p>
        </p:txBody>
      </p:sp>
      <p:pic>
        <p:nvPicPr>
          <p:cNvPr id="8" name="内容占位符 7">
            <a:hlinkClick r:id="rId1" action="ppaction://hlinkfile"/>
          </p:cNvPr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2295"/>
            <a:ext cx="3448050" cy="3152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39690"/>
            <a:ext cx="4066540" cy="14573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985" y="1852295"/>
            <a:ext cx="3475990" cy="374269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87650" y="305435"/>
            <a:ext cx="6617335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0">
                <a:solidFill>
                  <a:srgbClr val="2B444E"/>
                </a:solidFill>
                <a:latin typeface="Arial Black" panose="020B0A04020102020204" charset="0"/>
              </a:rPr>
              <a:t>2</a:t>
            </a:r>
            <a:endParaRPr lang="en-US" altLang="zh-CN" sz="40000">
              <a:solidFill>
                <a:srgbClr val="2B444E"/>
              </a:solidFill>
              <a:latin typeface="Arial Black" panose="020B0A040201020202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zh-CN" altLang="en-US"/>
              <a:t>现在的 Vue 工程项目还包括？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组件化应用</a:t>
            </a:r>
            <a:endParaRPr lang="zh-CN" altLang="en-US"/>
          </a:p>
        </p:txBody>
      </p:sp>
      <p:pic>
        <p:nvPicPr>
          <p:cNvPr id="5" name="内容占位符 4" descr="componen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66595"/>
            <a:ext cx="10515600" cy="40684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单文件组件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64405" y="1825625"/>
            <a:ext cx="2661920" cy="4351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运行环境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node.js</a:t>
            </a:r>
            <a:endParaRPr lang="zh-CN" altLang="en-US"/>
          </a:p>
          <a:p>
            <a:r>
              <a:rPr lang="en-US" altLang="zh-CN">
                <a:sym typeface="+mn-ea"/>
              </a:rPr>
              <a:t>npm</a:t>
            </a:r>
            <a:endParaRPr lang="zh-CN" altLang="en-US"/>
          </a:p>
          <a:p>
            <a:r>
              <a:rPr lang="zh-CN" altLang="en-US"/>
              <a:t>webpack</a:t>
            </a:r>
            <a:endParaRPr lang="zh-CN" altLang="en-US"/>
          </a:p>
          <a:p>
            <a:r>
              <a:rPr lang="zh-CN" altLang="en-US">
                <a:sym typeface="+mn-ea"/>
              </a:rPr>
              <a:t>babel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hlinkClick r:id="rId1" tooltip="" action="ppaction://hlinkfile"/>
              </a:rPr>
              <a:t>vue-cli</a:t>
            </a:r>
            <a:endParaRPr lang="en-US" altLang="zh-CN"/>
          </a:p>
          <a:p>
            <a:r>
              <a:rPr lang="zh-CN" altLang="en-US">
                <a:hlinkClick r:id="rId2" tooltip="" action="ppaction://hlinkfile"/>
              </a:rPr>
              <a:t>vue-router</a:t>
            </a:r>
            <a:endParaRPr lang="zh-CN" altLang="en-US"/>
          </a:p>
          <a:p>
            <a:r>
              <a:rPr lang="zh-CN" altLang="en-US">
                <a:hlinkClick r:id="rId3" action="ppaction://hlinkfile"/>
              </a:rPr>
              <a:t>vuex</a:t>
            </a:r>
            <a:endParaRPr lang="zh-CN" altLang="en-US"/>
          </a:p>
          <a:p>
            <a:r>
              <a:rPr lang="zh-CN" altLang="en-US">
                <a:hlinkClick r:id="rId4" action="ppaction://hlinkfile"/>
              </a:rPr>
              <a:t>vue devtools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zh-CN" altLang="en-US"/>
              <a:t>简单搭建一个项目的话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使用中的前端方案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Bootstrap</a:t>
            </a:r>
            <a:endParaRPr lang="zh-CN" altLang="en-US"/>
          </a:p>
          <a:p>
            <a:r>
              <a:rPr lang="zh-CN" altLang="en-US"/>
              <a:t>jQuery</a:t>
            </a:r>
            <a:endParaRPr lang="zh-CN" altLang="en-US"/>
          </a:p>
          <a:p>
            <a:r>
              <a:rPr lang="zh-CN" altLang="en-US"/>
              <a:t>打包工具：Gulp 或 没有</a:t>
            </a:r>
            <a:endParaRPr lang="zh-CN" altLang="en-US"/>
          </a:p>
          <a:p>
            <a:r>
              <a:rPr lang="zh-CN" altLang="en-US"/>
              <a:t>require.js</a:t>
            </a:r>
            <a:endParaRPr lang="zh-CN" altLang="en-US"/>
          </a:p>
          <a:p>
            <a:r>
              <a:rPr lang="zh-CN" altLang="en-US"/>
              <a:t>Vue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一个线上项目的样子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92475"/>
            <a:ext cx="10515600" cy="684530"/>
          </a:xfrm>
        </p:spPr>
        <p:txBody>
          <a:bodyPr/>
          <a:p>
            <a:pPr marL="0" indent="0" algn="ctr">
              <a:buNone/>
            </a:pPr>
            <a:r>
              <a:rPr lang="zh-CN" altLang="en-US">
                <a:hlinkClick r:id="rId1"/>
              </a:rPr>
              <a:t>http://192.168.1.122:3000/SKB_PPS/bg-perform-fe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87650" y="305435"/>
            <a:ext cx="6617335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0">
                <a:solidFill>
                  <a:srgbClr val="2B444E"/>
                </a:solidFill>
                <a:latin typeface="Arial Black" panose="020B0A04020102020204" charset="0"/>
              </a:rPr>
              <a:t>3</a:t>
            </a:r>
            <a:endParaRPr lang="en-US" altLang="zh-CN" sz="40000">
              <a:solidFill>
                <a:srgbClr val="2B444E"/>
              </a:solidFill>
              <a:latin typeface="Arial Black" panose="020B0A040201020202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zh-CN" altLang="en-US"/>
              <a:t>已经用过 Vue 了？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更灵活的 watch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20185" y="3084195"/>
            <a:ext cx="3876675" cy="1600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6545"/>
            <a:ext cx="2790190" cy="2095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020" y="3093720"/>
            <a:ext cx="3361690" cy="15906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善用 </a:t>
            </a:r>
            <a:r>
              <a:rPr lang="en-US" altLang="zh-CN"/>
              <a:t>:key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905125"/>
            <a:ext cx="2838450" cy="1047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865" y="537845"/>
            <a:ext cx="4333240" cy="57810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90" y="1448435"/>
            <a:ext cx="4161790" cy="39617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98670"/>
            <a:ext cx="5447665" cy="2857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组件包装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003425"/>
            <a:ext cx="6543675" cy="3143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5465"/>
            <a:ext cx="6504940" cy="38855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组件包装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247900"/>
            <a:ext cx="5257800" cy="2362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825" y="2257425"/>
            <a:ext cx="2533650" cy="235267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838200" y="5289550"/>
            <a:ext cx="4314190" cy="618490"/>
            <a:chOff x="1320" y="8330"/>
            <a:chExt cx="6794" cy="97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0" y="8810"/>
              <a:ext cx="5609" cy="49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0" y="8330"/>
              <a:ext cx="6794" cy="480"/>
            </a:xfrm>
            <a:prstGeom prst="rect">
              <a:avLst/>
            </a:prstGeom>
          </p:spPr>
        </p:pic>
      </p:grp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组件包装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7195" y="3848735"/>
            <a:ext cx="6276975" cy="3048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814570" y="3098165"/>
            <a:ext cx="2561590" cy="3198495"/>
            <a:chOff x="7583" y="2431"/>
            <a:chExt cx="4034" cy="5037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83" y="3330"/>
              <a:ext cx="4034" cy="413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83" y="2431"/>
              <a:ext cx="3390" cy="465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1774190"/>
            <a:ext cx="6859270" cy="445389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25  E" pathEditMode="relative" ptsTypes="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87650" y="1998345"/>
            <a:ext cx="66173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8000">
                <a:solidFill>
                  <a:srgbClr val="2B444E"/>
                </a:solidFill>
                <a:latin typeface="Arial Black" panose="020B0A04020102020204" charset="0"/>
              </a:rPr>
              <a:t>END</a:t>
            </a:r>
            <a:endParaRPr lang="en-US" altLang="zh-CN" sz="18000">
              <a:solidFill>
                <a:srgbClr val="2B444E"/>
              </a:solidFill>
              <a:latin typeface="Arial Black" panose="020B0A040201020202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zh-CN" altLang="en-US"/>
              <a:t>谢谢观看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0" y="2476500"/>
            <a:ext cx="1905000" cy="1905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87650" y="305435"/>
            <a:ext cx="6617335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0">
                <a:solidFill>
                  <a:srgbClr val="2B444E"/>
                </a:solidFill>
                <a:latin typeface="Arial Black" panose="020B0A04020102020204" charset="0"/>
              </a:rPr>
              <a:t>1</a:t>
            </a:r>
            <a:endParaRPr lang="en-US" altLang="zh-CN" sz="40000">
              <a:solidFill>
                <a:srgbClr val="2B444E"/>
              </a:solidFill>
              <a:latin typeface="Arial Black" panose="020B0A040201020202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zh-CN" altLang="en-US"/>
              <a:t>特性简介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声明式渲染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内容占位符 3">
            <a:hlinkClick r:id="rId1" action="ppaction://hlinkfile"/>
          </p:cNvPr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9915" y="2143760"/>
            <a:ext cx="3390900" cy="37147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动态属性渲染</a:t>
            </a:r>
            <a:endParaRPr lang="zh-CN" altLang="en-US"/>
          </a:p>
        </p:txBody>
      </p:sp>
      <p:pic>
        <p:nvPicPr>
          <p:cNvPr id="4" name="内容占位符 3">
            <a:hlinkClick r:id="rId1" action="ppaction://hlinkfile"/>
          </p:cNvPr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765" y="1905635"/>
            <a:ext cx="6553200" cy="41910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条件渲染</a:t>
            </a:r>
            <a:endParaRPr lang="zh-CN" altLang="en-US"/>
          </a:p>
        </p:txBody>
      </p:sp>
      <p:pic>
        <p:nvPicPr>
          <p:cNvPr id="4" name="内容占位符 3">
            <a:hlinkClick r:id="rId1" action="ppaction://hlinkfile"/>
          </p:cNvPr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8290" y="2153285"/>
            <a:ext cx="6534150" cy="36957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循环渲染</a:t>
            </a:r>
            <a:endParaRPr lang="zh-CN" altLang="en-US"/>
          </a:p>
        </p:txBody>
      </p:sp>
      <p:pic>
        <p:nvPicPr>
          <p:cNvPr id="5" name="内容占位符 4">
            <a:hlinkClick r:id="rId1" action="ppaction://hlinkfile"/>
          </p:cNvPr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7595" y="1825625"/>
            <a:ext cx="4955540" cy="43516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处理用户输入</a:t>
            </a:r>
            <a:endParaRPr lang="zh-CN" altLang="en-US"/>
          </a:p>
        </p:txBody>
      </p:sp>
      <p:pic>
        <p:nvPicPr>
          <p:cNvPr id="4" name="内容占位符 3">
            <a:hlinkClick r:id="rId1" action="ppaction://hlinkfile"/>
          </p:cNvPr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040" y="1877060"/>
            <a:ext cx="5962650" cy="42481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4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4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3.xml><?xml version="1.0" encoding="utf-8"?>
<p:tagLst xmlns:p="http://schemas.openxmlformats.org/presentationml/2006/main">
  <p:tag name="KSO_WM_TEMPLATE_CATEGORY" val="custom"/>
  <p:tag name="KSO_WM_TEMPLATE_INDEX" val="20184554"/>
  <p:tag name="KSO_WM_TAG_VERSION" val="1.0"/>
  <p:tag name="KSO_WM_BEAUTIFY_FLAG" val="#wm#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4.xml><?xml version="1.0" encoding="utf-8"?>
<p:tagLst xmlns:p="http://schemas.openxmlformats.org/presentationml/2006/main">
  <p:tag name="KSO_WM_TEMPLATE_CATEGORY" val="custom"/>
  <p:tag name="KSO_WM_TEMPLATE_INDEX" val="20184554"/>
  <p:tag name="KSO_WM_TAG_VERSION" val="1.0"/>
  <p:tag name="KSO_WM_BEAUTIFY_FLAG" val="#wm#"/>
  <p:tag name="KSO_WM_UNIT_TYPE" val="a"/>
  <p:tag name="KSO_WM_UNIT_INDEX" val="1"/>
  <p:tag name="KSO_WM_UNIT_ID" val="custom20184554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黑色通用"/>
</p:tagLst>
</file>

<file path=ppt/tags/tag5.xml><?xml version="1.0" encoding="utf-8"?>
<p:tagLst xmlns:p="http://schemas.openxmlformats.org/presentationml/2006/main">
  <p:tag name="KSO_WM_TEMPLATE_CATEGORY" val="custom"/>
  <p:tag name="KSO_WM_TEMPLATE_INDEX" val="20184554"/>
  <p:tag name="KSO_WM_TAG_VERSION" val="1.0"/>
  <p:tag name="KSO_WM_SLIDE_ID" val="custom20184554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heme/theme1.xml><?xml version="1.0" encoding="utf-8"?>
<a:theme xmlns:a="http://schemas.openxmlformats.org/drawingml/2006/main" name="自定义设计方案">
  <a:themeElements>
    <a:clrScheme name="自定义 100">
      <a:dk1>
        <a:srgbClr val="000000"/>
      </a:dk1>
      <a:lt1>
        <a:srgbClr val="FFFFFF"/>
      </a:lt1>
      <a:dk2>
        <a:srgbClr val="000101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000101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WPS 演示</Application>
  <PresentationFormat>宽屏</PresentationFormat>
  <Paragraphs>79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微软雅黑</vt:lpstr>
      <vt:lpstr>Arial Black</vt:lpstr>
      <vt:lpstr>Arial Unicode MS</vt:lpstr>
      <vt:lpstr>等线</vt:lpstr>
      <vt:lpstr>Operator Mono Bold</vt:lpstr>
      <vt:lpstr>自定义设计方案</vt:lpstr>
      <vt:lpstr>公共平台前端概述</vt:lpstr>
      <vt:lpstr>使用中的前端方案</vt:lpstr>
      <vt:lpstr>PowerPoint 演示文稿</vt:lpstr>
      <vt:lpstr>特性简介</vt:lpstr>
      <vt:lpstr>声明式渲染</vt:lpstr>
      <vt:lpstr>动态属性渲染</vt:lpstr>
      <vt:lpstr>条件渲染</vt:lpstr>
      <vt:lpstr>循环渲染</vt:lpstr>
      <vt:lpstr>处理用户输入</vt:lpstr>
      <vt:lpstr>处理表单输入</vt:lpstr>
      <vt:lpstr>事件</vt:lpstr>
      <vt:lpstr>定义组件</vt:lpstr>
      <vt:lpstr>组件组合</vt:lpstr>
      <vt:lpstr>现在的 Vue 工程项目还包括？</vt:lpstr>
      <vt:lpstr>组件化应用</vt:lpstr>
      <vt:lpstr>单文件组件</vt:lpstr>
      <vt:lpstr>生产环境部署</vt:lpstr>
      <vt:lpstr>Vue</vt:lpstr>
      <vt:lpstr>现在的 Vue 工程项目还包括？</vt:lpstr>
      <vt:lpstr>一个线上项目的样子</vt:lpstr>
      <vt:lpstr>已经用过 Vue 了？</vt:lpstr>
      <vt:lpstr>更灵活的 watch</vt:lpstr>
      <vt:lpstr>善用 :key</vt:lpstr>
      <vt:lpstr>组件包装</vt:lpstr>
      <vt:lpstr>组件包装</vt:lpstr>
      <vt:lpstr>组件包装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24</cp:revision>
  <dcterms:created xsi:type="dcterms:W3CDTF">2018-01-24T02:27:00Z</dcterms:created>
  <dcterms:modified xsi:type="dcterms:W3CDTF">2018-04-12T07:08:55Z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