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7" r:id="rId6"/>
    <p:sldId id="268" r:id="rId7"/>
    <p:sldId id="257" r:id="rId8"/>
    <p:sldId id="260" r:id="rId9"/>
    <p:sldId id="278" r:id="rId10"/>
    <p:sldId id="259" r:id="rId11"/>
    <p:sldId id="262" r:id="rId12"/>
    <p:sldId id="264" r:id="rId13"/>
    <p:sldId id="258" r:id="rId14"/>
    <p:sldId id="263" r:id="rId15"/>
    <p:sldId id="281" r:id="rId16"/>
    <p:sldId id="26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-1386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172D11B-2F8E-4AF0-8F7F-C0C86B650442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827ED2C-D07F-4B82-8FE7-CFEACF93384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8616" y="985813"/>
            <a:ext cx="5954769" cy="4886374"/>
            <a:chOff x="361364" y="2888343"/>
            <a:chExt cx="4533484" cy="3720094"/>
          </a:xfrm>
        </p:grpSpPr>
        <p:sp>
          <p:nvSpPr>
            <p:cNvPr id="7" name="椭圆 6"/>
            <p:cNvSpPr/>
            <p:nvPr/>
          </p:nvSpPr>
          <p:spPr>
            <a:xfrm>
              <a:off x="767907" y="2888343"/>
              <a:ext cx="3720398" cy="3720094"/>
            </a:xfrm>
            <a:prstGeom prst="ellipse">
              <a:avLst/>
            </a:prstGeom>
            <a:solidFill>
              <a:srgbClr val="EAEED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  <p:sp>
          <p:nvSpPr>
            <p:cNvPr id="8" name="矩形 7"/>
            <p:cNvSpPr/>
            <p:nvPr/>
          </p:nvSpPr>
          <p:spPr>
            <a:xfrm>
              <a:off x="361364" y="3942528"/>
              <a:ext cx="4533484" cy="1776102"/>
            </a:xfrm>
            <a:prstGeom prst="rect">
              <a:avLst/>
            </a:prstGeom>
            <a:solidFill>
              <a:srgbClr val="DF6165"/>
            </a:solidFill>
            <a:ln w="38100">
              <a:solidFill>
                <a:srgbClr val="EAEE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8616" y="2370493"/>
            <a:ext cx="5954769" cy="155804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616" y="4097867"/>
            <a:ext cx="5954769" cy="6055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91" y="2286000"/>
            <a:ext cx="12231915" cy="921218"/>
          </a:xfrm>
          <a:solidFill>
            <a:schemeClr val="accent1">
              <a:lumMod val="60000"/>
              <a:lumOff val="40000"/>
            </a:schemeClr>
          </a:solidFill>
        </p:spPr>
        <p:txBody>
          <a:bodyPr lIns="2520000" anchor="ctr" anchorCtr="0">
            <a:norm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4743"/>
            <a:ext cx="10515600" cy="5840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-16690" y="3207218"/>
            <a:ext cx="12231915" cy="359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912" rtlCol="0" anchor="ctr">
            <a:normAutofit/>
          </a:bodyPr>
          <a:lstStyle/>
          <a:p>
            <a:pPr algn="ctr"/>
            <a:endParaRPr lang="zh-CN" altLang="en-US" sz="77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8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4333" y="2286001"/>
            <a:ext cx="7772400" cy="1051820"/>
          </a:xfrm>
          <a:prstGeom prst="parallelogram">
            <a:avLst/>
          </a:prstGeom>
          <a:solidFill>
            <a:schemeClr val="accent1"/>
          </a:solidFill>
        </p:spPr>
        <p:txBody>
          <a:bodyPr tIns="0" bIns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>
            <a:off x="3110978" y="3407630"/>
            <a:ext cx="9081023" cy="187948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75" spc="126">
              <a:solidFill>
                <a:schemeClr val="accent2">
                  <a:lumMod val="40000"/>
                  <a:lumOff val="60000"/>
                </a:schemeClr>
              </a:solidFill>
              <a:latin typeface="Bell MT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46667"/>
            <a:ext cx="2628900" cy="533029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6667"/>
            <a:ext cx="7734300" cy="53302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37686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5.png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6.png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slide" Target="slide14.xml"/><Relationship Id="rId3" Type="http://schemas.openxmlformats.org/officeDocument/2006/relationships/tags" Target="../tags/tag10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9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hyperlink" Target="http://docs.seleniumhq.org/download/" TargetMode="External"/><Relationship Id="rId3" Type="http://schemas.openxmlformats.org/officeDocument/2006/relationships/hyperlink" Target="http://www.eclipse.org/downloads/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image" Target="../media/image1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6" Type="http://schemas.openxmlformats.org/officeDocument/2006/relationships/notesSlide" Target="../notesSlides/notesSlide9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80.xml"/><Relationship Id="rId33" Type="http://schemas.openxmlformats.org/officeDocument/2006/relationships/tags" Target="../tags/tag79.xml"/><Relationship Id="rId32" Type="http://schemas.openxmlformats.org/officeDocument/2006/relationships/tags" Target="../tags/tag78.xml"/><Relationship Id="rId31" Type="http://schemas.openxmlformats.org/officeDocument/2006/relationships/tags" Target="../tags/tag77.xml"/><Relationship Id="rId30" Type="http://schemas.openxmlformats.org/officeDocument/2006/relationships/tags" Target="../tags/tag76.xml"/><Relationship Id="rId3" Type="http://schemas.openxmlformats.org/officeDocument/2006/relationships/tags" Target="../tags/tag49.xml"/><Relationship Id="rId29" Type="http://schemas.openxmlformats.org/officeDocument/2006/relationships/tags" Target="../tags/tag75.xml"/><Relationship Id="rId28" Type="http://schemas.openxmlformats.org/officeDocument/2006/relationships/tags" Target="../tags/tag74.xml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Java+selenium</a:t>
            </a:r>
            <a:r>
              <a:rPr lang="zh-CN" altLang="en-US" dirty="0" smtClean="0"/>
              <a:t>自动化测试实战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王晓慧</a:t>
            </a:r>
            <a:endParaRPr lang="en-US" altLang="zh-CN" dirty="0" smtClean="0"/>
          </a:p>
          <a:p>
            <a:r>
              <a:rPr lang="en-US" altLang="zh-CN" dirty="0" smtClean="0"/>
              <a:t>				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975627" y="1623117"/>
            <a:ext cx="4311796" cy="1204887"/>
            <a:chOff x="561820" y="3214654"/>
            <a:chExt cx="4285951" cy="1081961"/>
          </a:xfrm>
        </p:grpSpPr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561820" y="3692033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rmAutofit/>
            </a:bodyPr>
            <a:lstStyle/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By.cssSelector</a:t>
              </a:r>
              <a:r>
                <a:rPr lang="en-US" sz="1000" dirty="0" smtClean="0"/>
                <a:t>(".</a:t>
              </a:r>
              <a:r>
                <a:rPr lang="en-US" sz="1400" dirty="0" err="1" smtClean="0"/>
                <a:t>s_ipt</a:t>
              </a:r>
              <a:r>
                <a:rPr lang="en-US" sz="1000" dirty="0" smtClean="0"/>
                <a:t>"))</a:t>
              </a:r>
              <a:endParaRPr lang="en-US" sz="1000" dirty="0" smtClean="0"/>
            </a:p>
            <a:p>
              <a:pPr lvl="1"/>
              <a:r>
                <a:rPr lang="zh-CN" altLang="en-US" sz="1000" dirty="0" smtClean="0"/>
                <a:t>方法用于</a:t>
              </a:r>
              <a:r>
                <a:rPr lang="en-US" sz="1000" dirty="0" smtClean="0"/>
                <a:t>CSS </a:t>
              </a:r>
              <a:r>
                <a:rPr lang="zh-CN" altLang="en-US" sz="1000" dirty="0" smtClean="0"/>
                <a:t>语言定位元素，点号（</a:t>
              </a:r>
              <a:r>
                <a:rPr lang="en-US" altLang="zh-CN" sz="1000" dirty="0" smtClean="0"/>
                <a:t>.</a:t>
              </a:r>
              <a:r>
                <a:rPr lang="zh-CN" altLang="en-US" sz="1000" dirty="0" smtClean="0"/>
                <a:t>）表示通过</a:t>
              </a:r>
              <a:r>
                <a:rPr lang="en-US" sz="1000" dirty="0" smtClean="0"/>
                <a:t>class </a:t>
              </a:r>
              <a:r>
                <a:rPr lang="zh-CN" altLang="en-US" sz="1000" dirty="0" smtClean="0"/>
                <a:t>属性来定位元素</a:t>
              </a:r>
              <a:endParaRPr lang="en-US" sz="1000" dirty="0" smtClean="0"/>
            </a:p>
          </p:txBody>
        </p:sp>
        <p:sp>
          <p:nvSpPr>
            <p:cNvPr id="24" name="MH_Other_1"/>
            <p:cNvSpPr/>
            <p:nvPr>
              <p:custDataLst>
                <p:tags r:id="rId3"/>
              </p:custDataLst>
            </p:nvPr>
          </p:nvSpPr>
          <p:spPr>
            <a:xfrm>
              <a:off x="1082599" y="3214654"/>
              <a:ext cx="887419" cy="528262"/>
            </a:xfrm>
            <a:prstGeom prst="snip2SameRect">
              <a:avLst>
                <a:gd name="adj1" fmla="val 25728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en-US" altLang="zh-CN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class</a:t>
              </a:r>
              <a:endParaRPr lang="en-US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6843472" y="1638219"/>
            <a:ext cx="4311796" cy="1211554"/>
            <a:chOff x="528897" y="4426812"/>
            <a:chExt cx="4285951" cy="1087948"/>
          </a:xfrm>
        </p:grpSpPr>
        <p:sp>
          <p:nvSpPr>
            <p:cNvPr id="25" name="MH_SubTitle_2"/>
            <p:cNvSpPr/>
            <p:nvPr>
              <p:custDataLst>
                <p:tags r:id="rId5"/>
              </p:custDataLst>
            </p:nvPr>
          </p:nvSpPr>
          <p:spPr>
            <a:xfrm>
              <a:off x="528897" y="4910178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Autofit/>
            </a:bodyPr>
            <a:lstStyle/>
            <a:p>
              <a:pPr lvl="1"/>
              <a:r>
                <a:rPr lang="en-US" sz="1200" dirty="0" err="1" smtClean="0"/>
                <a:t>findElement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By.cssSelector</a:t>
              </a:r>
              <a:r>
                <a:rPr lang="en-US" sz="1200" dirty="0" smtClean="0"/>
                <a:t>("#</a:t>
              </a:r>
              <a:r>
                <a:rPr lang="en-US" sz="1200" dirty="0" err="1" smtClean="0"/>
                <a:t>kw</a:t>
              </a:r>
              <a:r>
                <a:rPr lang="en-US" sz="1200" dirty="0" smtClean="0"/>
                <a:t>"))</a:t>
              </a:r>
              <a:endParaRPr lang="en-US" sz="1200" dirty="0" smtClean="0"/>
            </a:p>
            <a:p>
              <a:pPr lvl="1"/>
              <a:r>
                <a:rPr lang="en-US" sz="1200" dirty="0" smtClean="0"/>
                <a:t> </a:t>
              </a:r>
              <a:r>
                <a:rPr lang="zh-CN" altLang="en-US" sz="1200" dirty="0" smtClean="0"/>
                <a:t>井号（</a:t>
              </a:r>
              <a:r>
                <a:rPr lang="en-US" altLang="zh-CN" sz="1200" dirty="0" smtClean="0"/>
                <a:t>#</a:t>
              </a:r>
              <a:r>
                <a:rPr lang="zh-CN" altLang="en-US" sz="1200" dirty="0" smtClean="0"/>
                <a:t>）表示</a:t>
              </a:r>
              <a:endParaRPr lang="en-US" altLang="zh-CN" sz="1200" dirty="0" smtClean="0"/>
            </a:p>
            <a:p>
              <a:pPr lvl="1"/>
              <a:r>
                <a:rPr lang="en-US" sz="1200" dirty="0" smtClean="0"/>
                <a:t> </a:t>
              </a:r>
              <a:endParaRPr lang="en-US" sz="1200" dirty="0" smtClean="0"/>
            </a:p>
          </p:txBody>
        </p:sp>
        <p:sp>
          <p:nvSpPr>
            <p:cNvPr id="27" name="MH_Other_2"/>
            <p:cNvSpPr/>
            <p:nvPr>
              <p:custDataLst>
                <p:tags r:id="rId6"/>
              </p:custDataLst>
            </p:nvPr>
          </p:nvSpPr>
          <p:spPr>
            <a:xfrm>
              <a:off x="3382704" y="4426812"/>
              <a:ext cx="887420" cy="529758"/>
            </a:xfrm>
            <a:prstGeom prst="snip2SameRect">
              <a:avLst>
                <a:gd name="adj1" fmla="val 23463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en-US" altLang="zh-CN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id</a:t>
              </a:r>
              <a:endParaRPr lang="en-US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938761" y="3168508"/>
            <a:ext cx="4311796" cy="1196556"/>
            <a:chOff x="528897" y="5656927"/>
            <a:chExt cx="4285951" cy="1074481"/>
          </a:xfrm>
        </p:grpSpPr>
        <p:sp>
          <p:nvSpPr>
            <p:cNvPr id="28" name="MH_SubTitle_3"/>
            <p:cNvSpPr/>
            <p:nvPr>
              <p:custDataLst>
                <p:tags r:id="rId8"/>
              </p:custDataLst>
            </p:nvPr>
          </p:nvSpPr>
          <p:spPr>
            <a:xfrm>
              <a:off x="528897" y="6126826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rmAutofit/>
            </a:bodyPr>
            <a:lstStyle/>
            <a:p>
              <a:pPr lvl="1"/>
              <a:r>
                <a:rPr lang="zh-CN" altLang="en-US" sz="1400" dirty="0" smtClean="0"/>
                <a:t> </a:t>
              </a:r>
              <a:r>
                <a:rPr lang="en-US" sz="1400" dirty="0" err="1" smtClean="0"/>
                <a:t>findElement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By.cssSelector</a:t>
              </a:r>
              <a:r>
                <a:rPr lang="en-US" sz="1400" dirty="0" smtClean="0"/>
                <a:t>("input")) </a:t>
              </a:r>
              <a:endParaRPr lang="en-US" sz="1400" dirty="0" smtClean="0"/>
            </a:p>
          </p:txBody>
        </p:sp>
        <p:sp>
          <p:nvSpPr>
            <p:cNvPr id="30" name="MH_Other_3"/>
            <p:cNvSpPr/>
            <p:nvPr>
              <p:custDataLst>
                <p:tags r:id="rId9"/>
              </p:custDataLst>
            </p:nvPr>
          </p:nvSpPr>
          <p:spPr>
            <a:xfrm>
              <a:off x="1082599" y="5656927"/>
              <a:ext cx="887419" cy="528262"/>
            </a:xfrm>
            <a:prstGeom prst="snip2SameRect">
              <a:avLst>
                <a:gd name="adj1" fmla="val 23463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zh-CN" altLang="en-US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标签名</a:t>
              </a:r>
              <a:endParaRPr lang="en-US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0"/>
            </p:custDataLst>
          </p:nvPr>
        </p:nvGrpSpPr>
        <p:grpSpPr>
          <a:xfrm>
            <a:off x="6843472" y="3175277"/>
            <a:ext cx="4311796" cy="1211554"/>
            <a:chOff x="528897" y="4426812"/>
            <a:chExt cx="4285951" cy="1087948"/>
          </a:xfrm>
        </p:grpSpPr>
        <p:sp>
          <p:nvSpPr>
            <p:cNvPr id="14" name="MH_SubTitle_2"/>
            <p:cNvSpPr/>
            <p:nvPr>
              <p:custDataLst>
                <p:tags r:id="rId11"/>
              </p:custDataLst>
            </p:nvPr>
          </p:nvSpPr>
          <p:spPr>
            <a:xfrm>
              <a:off x="528897" y="4910178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sz="1400" dirty="0" err="1" smtClean="0"/>
                <a:t>findElement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By.cssSelector</a:t>
              </a:r>
              <a:r>
                <a:rPr lang="en-US" sz="1400" dirty="0" smtClean="0"/>
                <a:t>("span &gt; input"))</a:t>
              </a:r>
              <a:endParaRPr lang="zh-CN" altLang="en-US" sz="1400" kern="0" dirty="0">
                <a:solidFill>
                  <a:srgbClr val="1B1B1B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12"/>
              </p:custDataLst>
            </p:nvPr>
          </p:nvSpPr>
          <p:spPr>
            <a:xfrm>
              <a:off x="3382704" y="4426812"/>
              <a:ext cx="887420" cy="529758"/>
            </a:xfrm>
            <a:prstGeom prst="snip2SameRect">
              <a:avLst>
                <a:gd name="adj1" fmla="val 23463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zh-CN" altLang="en-US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父子关系</a:t>
              </a:r>
              <a:endParaRPr lang="en-US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938761" y="4690572"/>
            <a:ext cx="4311796" cy="1196556"/>
            <a:chOff x="528897" y="5656927"/>
            <a:chExt cx="4285951" cy="1074481"/>
          </a:xfrm>
        </p:grpSpPr>
        <p:sp>
          <p:nvSpPr>
            <p:cNvPr id="17" name="MH_SubTitle_3"/>
            <p:cNvSpPr/>
            <p:nvPr>
              <p:custDataLst>
                <p:tags r:id="rId14"/>
              </p:custDataLst>
            </p:nvPr>
          </p:nvSpPr>
          <p:spPr>
            <a:xfrm>
              <a:off x="528897" y="6126826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sz="1400" dirty="0" err="1" smtClean="0"/>
                <a:t>findElement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By.cssSelector</a:t>
              </a:r>
              <a:r>
                <a:rPr lang="en-US" sz="1400" dirty="0" smtClean="0"/>
                <a:t>("input[</a:t>
              </a:r>
              <a:r>
                <a:rPr lang="en-US" sz="1400" dirty="0" err="1" smtClean="0"/>
                <a:t>autocomplete</a:t>
              </a:r>
              <a:r>
                <a:rPr lang="en-US" sz="1400" dirty="0" smtClean="0"/>
                <a:t>='off']"))</a:t>
              </a:r>
              <a:endParaRPr lang="zh-CN" altLang="en-US" sz="1400" kern="0" dirty="0">
                <a:solidFill>
                  <a:srgbClr val="1B1B1B"/>
                </a:solidFill>
              </a:endParaRPr>
            </a:p>
          </p:txBody>
        </p:sp>
        <p:sp>
          <p:nvSpPr>
            <p:cNvPr id="18" name="MH_Other_3"/>
            <p:cNvSpPr/>
            <p:nvPr>
              <p:custDataLst>
                <p:tags r:id="rId15"/>
              </p:custDataLst>
            </p:nvPr>
          </p:nvSpPr>
          <p:spPr>
            <a:xfrm>
              <a:off x="1082599" y="5656927"/>
              <a:ext cx="887419" cy="528262"/>
            </a:xfrm>
            <a:prstGeom prst="snip2SameRect">
              <a:avLst>
                <a:gd name="adj1" fmla="val 23463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zh-CN" altLang="en-US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属性</a:t>
              </a:r>
              <a:endParaRPr lang="en-US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6876130" y="4697343"/>
            <a:ext cx="4311796" cy="1627254"/>
            <a:chOff x="561359" y="4426812"/>
            <a:chExt cx="4285951" cy="1045965"/>
          </a:xfrm>
        </p:grpSpPr>
        <p:sp>
          <p:nvSpPr>
            <p:cNvPr id="20" name="MH_SubTitle_2"/>
            <p:cNvSpPr/>
            <p:nvPr>
              <p:custDataLst>
                <p:tags r:id="rId17"/>
              </p:custDataLst>
            </p:nvPr>
          </p:nvSpPr>
          <p:spPr>
            <a:xfrm>
              <a:off x="561359" y="4868195"/>
              <a:ext cx="4285951" cy="604582"/>
            </a:xfrm>
            <a:custGeom>
              <a:avLst/>
              <a:gdLst/>
              <a:ahLst/>
              <a:cxnLst/>
              <a:rect l="l" t="t" r="r" b="b"/>
              <a:pathLst>
                <a:path w="6408712" h="1143744">
                  <a:moveTo>
                    <a:pt x="403479" y="0"/>
                  </a:moveTo>
                  <a:lnTo>
                    <a:pt x="2808312" y="0"/>
                  </a:lnTo>
                  <a:lnTo>
                    <a:pt x="3600400" y="0"/>
                  </a:lnTo>
                  <a:lnTo>
                    <a:pt x="6005233" y="0"/>
                  </a:lnTo>
                  <a:lnTo>
                    <a:pt x="6408712" y="571872"/>
                  </a:lnTo>
                  <a:lnTo>
                    <a:pt x="6005233" y="1143744"/>
                  </a:lnTo>
                  <a:lnTo>
                    <a:pt x="3600400" y="1143744"/>
                  </a:lnTo>
                  <a:lnTo>
                    <a:pt x="2808312" y="1143744"/>
                  </a:lnTo>
                  <a:lnTo>
                    <a:pt x="403479" y="1143744"/>
                  </a:lnTo>
                  <a:lnTo>
                    <a:pt x="0" y="571872"/>
                  </a:lnTo>
                  <a:close/>
                </a:path>
              </a:pathLst>
            </a:custGeom>
            <a:solidFill>
              <a:srgbClr val="FCFCFC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197412" tIns="0" rIns="197412" bIns="0" anchor="ctr">
              <a:normAutofit fontScale="62500" lnSpcReduction="20000"/>
            </a:bodyPr>
            <a:lstStyle/>
            <a:p>
              <a:r>
                <a:rPr lang="en-US" altLang="zh-CN" dirty="0" smtClean="0"/>
                <a:t>&lt;</a:t>
              </a:r>
              <a:r>
                <a:rPr lang="en-US" dirty="0" smtClean="0"/>
                <a:t>span class="</a:t>
              </a:r>
              <a:r>
                <a:rPr lang="en-US" dirty="0" err="1" smtClean="0"/>
                <a:t>bg</a:t>
              </a:r>
              <a:r>
                <a:rPr lang="en-US" dirty="0" smtClean="0"/>
                <a:t> </a:t>
              </a:r>
              <a:r>
                <a:rPr lang="en-US" dirty="0" err="1" smtClean="0"/>
                <a:t>s_ipt_wr</a:t>
              </a:r>
              <a:r>
                <a:rPr lang="en-US" dirty="0" smtClean="0"/>
                <a:t>"&gt;</a:t>
              </a:r>
              <a:endParaRPr lang="en-US" dirty="0" smtClean="0"/>
            </a:p>
            <a:p>
              <a:r>
                <a:rPr lang="en-US" dirty="0" smtClean="0"/>
                <a:t> &lt;input id="</a:t>
              </a:r>
              <a:r>
                <a:rPr lang="en-US" dirty="0" err="1" smtClean="0"/>
                <a:t>kw</a:t>
              </a:r>
              <a:r>
                <a:rPr lang="en-US" dirty="0" smtClean="0"/>
                <a:t>" class="</a:t>
              </a:r>
              <a:r>
                <a:rPr lang="en-US" dirty="0" err="1" smtClean="0"/>
                <a:t>s_ipt</a:t>
              </a:r>
              <a:r>
                <a:rPr lang="en-US" dirty="0" smtClean="0"/>
                <a:t>" </a:t>
              </a:r>
              <a:r>
                <a:rPr lang="en-US" dirty="0" err="1" smtClean="0"/>
                <a:t>autocomplete</a:t>
              </a:r>
              <a:r>
                <a:rPr lang="en-US" dirty="0" smtClean="0"/>
                <a:t>="off" </a:t>
              </a:r>
              <a:r>
                <a:rPr lang="en-US" dirty="0" err="1" smtClean="0"/>
                <a:t>maxlength</a:t>
              </a:r>
              <a:r>
                <a:rPr lang="en-US" dirty="0" smtClean="0"/>
                <a:t>="100" value="" name="wd"&gt; </a:t>
              </a:r>
              <a:endParaRPr lang="en-US" dirty="0" smtClean="0"/>
            </a:p>
            <a:p>
              <a:r>
                <a:rPr lang="en-US" dirty="0" smtClean="0"/>
                <a:t>&lt;/span&gt; </a:t>
              </a:r>
              <a:endParaRPr lang="en-US" dirty="0" smtClean="0"/>
            </a:p>
            <a:p>
              <a:r>
                <a:rPr lang="en-US" dirty="0" smtClean="0"/>
                <a:t>&lt;span class="</a:t>
              </a:r>
              <a:r>
                <a:rPr lang="en-US" dirty="0" err="1" smtClean="0"/>
                <a:t>bg</a:t>
              </a:r>
              <a:r>
                <a:rPr lang="en-US" dirty="0" smtClean="0"/>
                <a:t> </a:t>
              </a:r>
              <a:r>
                <a:rPr lang="en-US" dirty="0" err="1" smtClean="0"/>
                <a:t>s_btn_wr</a:t>
              </a:r>
              <a:r>
                <a:rPr lang="en-US" dirty="0" smtClean="0"/>
                <a:t>"&gt; &lt;input id="</a:t>
              </a:r>
              <a:r>
                <a:rPr lang="en-US" dirty="0" err="1" smtClean="0"/>
                <a:t>su</a:t>
              </a:r>
              <a:r>
                <a:rPr lang="en-US" dirty="0" smtClean="0"/>
                <a:t>" class="</a:t>
              </a:r>
              <a:r>
                <a:rPr lang="en-US" dirty="0" err="1" smtClean="0"/>
                <a:t>bg</a:t>
              </a:r>
              <a:r>
                <a:rPr lang="en-US" dirty="0" smtClean="0"/>
                <a:t> </a:t>
              </a:r>
              <a:r>
                <a:rPr lang="en-US" dirty="0" err="1" smtClean="0"/>
                <a:t>s_btn</a:t>
              </a:r>
              <a:r>
                <a:rPr lang="en-US" dirty="0" smtClean="0"/>
                <a:t>" type="submit" value="</a:t>
              </a:r>
              <a:r>
                <a:rPr lang="zh-CN" altLang="en-US" dirty="0" smtClean="0"/>
                <a:t>百度一下</a:t>
              </a:r>
              <a:r>
                <a:rPr lang="en-US" altLang="zh-CN" dirty="0" smtClean="0"/>
                <a:t>"&gt; &lt;/</a:t>
              </a:r>
              <a:r>
                <a:rPr lang="en-US" dirty="0" smtClean="0"/>
                <a:t>span&gt;</a:t>
              </a:r>
              <a:endParaRPr lang="zh-CN" altLang="en-US" kern="0" dirty="0">
                <a:solidFill>
                  <a:srgbClr val="1B1B1B"/>
                </a:solidFill>
              </a:endParaRPr>
            </a:p>
          </p:txBody>
        </p:sp>
        <p:sp>
          <p:nvSpPr>
            <p:cNvPr id="21" name="MH_Other_2"/>
            <p:cNvSpPr/>
            <p:nvPr>
              <p:custDataLst>
                <p:tags r:id="rId18"/>
              </p:custDataLst>
            </p:nvPr>
          </p:nvSpPr>
          <p:spPr>
            <a:xfrm>
              <a:off x="3382704" y="4426812"/>
              <a:ext cx="887420" cy="444215"/>
            </a:xfrm>
            <a:prstGeom prst="snip2SameRect">
              <a:avLst>
                <a:gd name="adj1" fmla="val 23463"/>
                <a:gd name="adj2" fmla="val 0"/>
              </a:avLst>
            </a:prstGeom>
            <a:solidFill>
              <a:schemeClr val="accent1"/>
            </a:solidFill>
            <a:ln w="76200" cap="flat" cmpd="sng" algn="ctr">
              <a:solidFill>
                <a:srgbClr val="FCFCFC"/>
              </a:solidFill>
              <a:prstDash val="solid"/>
            </a:ln>
            <a:effectLst/>
          </p:spPr>
          <p:txBody>
            <a:bodyPr tIns="0" anchor="ctr"/>
            <a:lstStyle/>
            <a:p>
              <a:pPr algn="ctr">
                <a:defRPr/>
              </a:pPr>
              <a:r>
                <a:rPr lang="zh-CN" altLang="en-US" sz="1400" kern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</a:rPr>
                <a:t>页面元素例子</a:t>
              </a:r>
              <a:endParaRPr lang="en-US" sz="1400" kern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838800" y="8388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8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 smtClean="0"/>
              <a:t>css</a:t>
            </a:r>
            <a:r>
              <a:rPr lang="en-US" sz="3600" dirty="0" smtClean="0"/>
              <a:t> selector</a:t>
            </a:r>
            <a:r>
              <a:rPr lang="zh-CN" altLang="en-US" sz="3600" dirty="0" smtClean="0"/>
              <a:t>定位</a:t>
            </a:r>
            <a:endParaRPr lang="en-US" sz="3600" dirty="0" smtClean="0"/>
          </a:p>
          <a:p>
            <a:pPr algn="l"/>
            <a:endParaRPr lang="zh-CN" altLang="en-US" sz="3600" dirty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00" y="1756533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 smtClean="0"/>
              <a:t>Baidu.java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com.mypro.jase</a:t>
            </a:r>
            <a:r>
              <a:rPr lang="en-US" dirty="0" smtClean="0"/>
              <a:t>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org.openqa.selenium.By</a:t>
            </a:r>
            <a:r>
              <a:rPr lang="en-US" dirty="0" smtClean="0"/>
              <a:t>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org.openqa.selenium.WebDriver</a:t>
            </a:r>
            <a:r>
              <a:rPr lang="en-US" dirty="0" smtClean="0"/>
              <a:t>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import </a:t>
            </a:r>
            <a:r>
              <a:rPr lang="en-US" dirty="0" err="1" smtClean="0"/>
              <a:t>org.openqa.selenium.firefox</a:t>
            </a:r>
            <a:r>
              <a:rPr lang="en-US" dirty="0" smtClean="0"/>
              <a:t>.*;</a:t>
            </a:r>
            <a:endParaRPr lang="en-US" dirty="0" smtClean="0"/>
          </a:p>
          <a:p>
            <a:r>
              <a:rPr lang="en-US" dirty="0" smtClean="0"/>
              <a:t> public class </a:t>
            </a:r>
            <a:r>
              <a:rPr lang="en-US" dirty="0" err="1" smtClean="0"/>
              <a:t>Baidu</a:t>
            </a:r>
            <a:r>
              <a:rPr lang="en-US" dirty="0" smtClean="0"/>
              <a:t>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srart</a:t>
            </a:r>
            <a:r>
              <a:rPr lang="en-US" dirty="0" smtClean="0"/>
              <a:t> selenium"); 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 用</a:t>
            </a:r>
            <a:r>
              <a:rPr lang="en-US" dirty="0" err="1" smtClean="0"/>
              <a:t>WebDriver</a:t>
            </a:r>
            <a:r>
              <a:rPr lang="en-US" dirty="0" smtClean="0"/>
              <a:t> new Firefox </a:t>
            </a:r>
            <a:r>
              <a:rPr lang="zh-CN" altLang="en-US" dirty="0" smtClean="0"/>
              <a:t>浏览器的驱动给变量</a:t>
            </a:r>
            <a:r>
              <a:rPr lang="en-US" dirty="0" smtClean="0"/>
              <a:t>driver，</a:t>
            </a:r>
            <a:r>
              <a:rPr lang="zh-CN" altLang="en-US" dirty="0" smtClean="0"/>
              <a:t>相当于</a:t>
            </a:r>
            <a:r>
              <a:rPr lang="en-US" dirty="0" smtClean="0"/>
              <a:t>driver </a:t>
            </a:r>
            <a:r>
              <a:rPr lang="zh-CN" altLang="en-US" dirty="0" smtClean="0"/>
              <a:t>拿到了</a:t>
            </a:r>
            <a:r>
              <a:rPr lang="en-US" dirty="0" smtClean="0"/>
              <a:t>Firefox </a:t>
            </a:r>
            <a:r>
              <a:rPr lang="zh-CN" altLang="en-US" dirty="0" smtClean="0"/>
              <a:t>浏览器的控制权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WebDriver</a:t>
            </a:r>
            <a:r>
              <a:rPr lang="en-US" dirty="0" smtClean="0"/>
              <a:t> driver = new </a:t>
            </a:r>
            <a:r>
              <a:rPr lang="en-US" dirty="0" err="1" smtClean="0"/>
              <a:t>FirefoxDriver</a:t>
            </a:r>
            <a:r>
              <a:rPr lang="en-US" dirty="0" smtClean="0"/>
              <a:t>(); 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获得浏览器对象后，就可以通过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方法向浏览器发送网址（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）了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driver.get</a:t>
            </a:r>
            <a:r>
              <a:rPr lang="en-US" dirty="0" smtClean="0"/>
              <a:t>("http://www.baidu.com/"); 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定位到百度搜索文本框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(By.id("</a:t>
            </a:r>
            <a:r>
              <a:rPr lang="en-US" dirty="0" err="1" smtClean="0"/>
              <a:t>kw</a:t>
            </a:r>
            <a:r>
              <a:rPr lang="en-US" dirty="0" smtClean="0"/>
              <a:t>")).</a:t>
            </a:r>
            <a:r>
              <a:rPr lang="en-US" dirty="0" err="1" smtClean="0"/>
              <a:t>sendKeys</a:t>
            </a:r>
            <a:r>
              <a:rPr lang="en-US" dirty="0" smtClean="0"/>
              <a:t>("selenium java"); 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定位到搜索按钮并自动执行搜索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(By.id("</a:t>
            </a:r>
            <a:r>
              <a:rPr lang="en-US" dirty="0" err="1" smtClean="0"/>
              <a:t>su</a:t>
            </a:r>
            <a:r>
              <a:rPr lang="en-US" dirty="0" smtClean="0"/>
              <a:t>")).click();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driver.close</a:t>
            </a:r>
            <a:r>
              <a:rPr lang="en-US" dirty="0" smtClean="0"/>
              <a:t>();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}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172800" y="175716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 smtClean="0"/>
              <a:t>当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浏览器没有默认安装到</a:t>
            </a:r>
            <a:r>
              <a:rPr lang="en-US" sz="2000" dirty="0" smtClean="0"/>
              <a:t>C </a:t>
            </a:r>
            <a:r>
              <a:rPr lang="zh-CN" altLang="en-US" sz="2000" dirty="0" smtClean="0"/>
              <a:t>盘，那么有可以在启动浏览时提示：</a:t>
            </a:r>
            <a:br>
              <a:rPr lang="zh-CN" altLang="en-US" sz="2000" dirty="0" smtClean="0"/>
            </a:br>
            <a:r>
              <a:rPr lang="zh-CN" altLang="en-US" sz="2000" dirty="0" smtClean="0"/>
              <a:t>  </a:t>
            </a:r>
            <a:r>
              <a:rPr lang="en-US" sz="2000" dirty="0" smtClean="0"/>
              <a:t>Exception in thread "main" </a:t>
            </a:r>
            <a:r>
              <a:rPr lang="en-US" sz="2000" dirty="0" err="1" smtClean="0"/>
              <a:t>org.openqa.selenium.WebDriverException</a:t>
            </a:r>
            <a:r>
              <a:rPr lang="en-US" sz="2000" dirty="0" smtClean="0"/>
              <a:t>: Cannot find 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binary in PATH. Make sure 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is installed. OS appears to be: VISTA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zh-CN" altLang="en-US" sz="2000" dirty="0" smtClean="0"/>
              <a:t>这个时候可以使用</a:t>
            </a:r>
            <a:r>
              <a:rPr lang="en-US" sz="2000" dirty="0" smtClean="0"/>
              <a:t>System </a:t>
            </a:r>
            <a:r>
              <a:rPr lang="zh-CN" altLang="en-US" sz="2000" dirty="0" smtClean="0"/>
              <a:t>的</a:t>
            </a:r>
            <a:r>
              <a:rPr lang="en-US" sz="2000" dirty="0" err="1" smtClean="0"/>
              <a:t>setProperty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方法指定浏览器的路径，用法如下。</a:t>
            </a:r>
            <a:br>
              <a:rPr lang="zh-CN" altLang="en-US" sz="2000" dirty="0" smtClean="0"/>
            </a:br>
            <a:r>
              <a:rPr lang="zh-CN" altLang="en-US" sz="2000" dirty="0" smtClean="0"/>
              <a:t> </a:t>
            </a:r>
            <a:endParaRPr lang="zh-CN" altLang="en-US" sz="2000" dirty="0" smtClean="0"/>
          </a:p>
          <a:p>
            <a:r>
              <a:rPr lang="en-US" sz="2000" dirty="0" err="1" smtClean="0"/>
              <a:t>System.setProperty</a:t>
            </a:r>
            <a:r>
              <a:rPr lang="en-US" sz="2000" dirty="0" smtClean="0"/>
              <a:t>("</a:t>
            </a:r>
            <a:r>
              <a:rPr lang="en-US" sz="2000" dirty="0" err="1" smtClean="0"/>
              <a:t>webdriver.firefox.bin</a:t>
            </a:r>
            <a:r>
              <a:rPr lang="en-US" sz="2000" dirty="0" smtClean="0"/>
              <a:t>", "D:\\Program Files (x86)\\MozillaFirefox\\firefox.exe"); </a:t>
            </a:r>
            <a:endParaRPr lang="en-US" sz="2000" dirty="0" smtClean="0"/>
          </a:p>
          <a:p>
            <a:r>
              <a:rPr lang="en-US" sz="2000" dirty="0" err="1" smtClean="0"/>
              <a:t>WebDriver</a:t>
            </a:r>
            <a:r>
              <a:rPr lang="en-US" sz="2000" dirty="0" smtClean="0"/>
              <a:t> driver = new </a:t>
            </a:r>
            <a:r>
              <a:rPr lang="en-US" sz="2000" dirty="0" err="1" smtClean="0"/>
              <a:t>FirefoxDriver</a:t>
            </a:r>
            <a:r>
              <a:rPr lang="en-US" sz="2000" dirty="0" smtClean="0"/>
              <a:t>();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自动化实例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TestNG+selenium OA</a:t>
            </a:r>
            <a:r>
              <a:rPr lang="zh-CN" altLang="zh-CN" dirty="0" smtClean="0"/>
              <a:t>登录</a:t>
            </a:r>
            <a:endParaRPr lang="zh-CN" altLang="zh-CN" dirty="0" smtClean="0"/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488740" y="1553675"/>
            <a:ext cx="4361556" cy="772705"/>
            <a:chOff x="169891" y="2362555"/>
            <a:chExt cx="5943629" cy="1052989"/>
          </a:xfrm>
        </p:grpSpPr>
        <p:cxnSp>
          <p:nvCxnSpPr>
            <p:cNvPr id="28" name="MH_Other_13"/>
            <p:cNvCxnSpPr/>
            <p:nvPr>
              <p:custDataLst>
                <p:tags r:id="rId3"/>
              </p:custDataLst>
            </p:nvPr>
          </p:nvCxnSpPr>
          <p:spPr>
            <a:xfrm>
              <a:off x="169891" y="2675561"/>
              <a:ext cx="5943629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MH_Other_14"/>
            <p:cNvCxnSpPr/>
            <p:nvPr>
              <p:custDataLst>
                <p:tags r:id="rId4"/>
              </p:custDataLst>
            </p:nvPr>
          </p:nvCxnSpPr>
          <p:spPr>
            <a:xfrm>
              <a:off x="609489" y="2362555"/>
              <a:ext cx="0" cy="10529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5802861" y="1553675"/>
            <a:ext cx="4363200" cy="772705"/>
            <a:chOff x="169890" y="2362555"/>
            <a:chExt cx="5945870" cy="1052989"/>
          </a:xfrm>
        </p:grpSpPr>
        <p:cxnSp>
          <p:nvCxnSpPr>
            <p:cNvPr id="12" name="MH_Other_13"/>
            <p:cNvCxnSpPr/>
            <p:nvPr>
              <p:custDataLst>
                <p:tags r:id="rId6"/>
              </p:custDataLst>
            </p:nvPr>
          </p:nvCxnSpPr>
          <p:spPr>
            <a:xfrm>
              <a:off x="169890" y="2675561"/>
              <a:ext cx="594587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H_Other_14"/>
            <p:cNvCxnSpPr/>
            <p:nvPr>
              <p:custDataLst>
                <p:tags r:id="rId7"/>
              </p:custDataLst>
            </p:nvPr>
          </p:nvCxnSpPr>
          <p:spPr>
            <a:xfrm>
              <a:off x="609489" y="2362555"/>
              <a:ext cx="0" cy="10529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/>
          <p:nvPr>
            <p:ph sz="half" idx="1"/>
          </p:nvPr>
        </p:nvSpPr>
        <p:spPr/>
        <p:txBody>
          <a:bodyPr>
            <a:noAutofit/>
          </a:bodyPr>
          <a:p>
            <a:r>
              <a:rPr lang="zh-CN" altLang="en-US" sz="800">
                <a:sym typeface="+mn-ea"/>
              </a:rPr>
              <a:t>package com.oa.page;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import org.openqa.selenium.WebDriver;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import org.openqa.selenium.WebElement;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import org.openqa.selenium.support.FindBy;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import org.openqa.selenium.support.PageFactory;</a:t>
            </a:r>
            <a:endParaRPr lang="zh-CN" altLang="en-US" sz="800">
              <a:sym typeface="+mn-ea"/>
            </a:endParaRPr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public class OALogin {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@FindBy(id="email")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public WebElement email;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@FindBy(id="password")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public WebElement password;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@FindBy(id="submitBtn")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public WebElement loginbutton;</a:t>
            </a:r>
            <a:endParaRPr lang="zh-CN" altLang="en-US" sz="800">
              <a:sym typeface="+mn-ea"/>
            </a:endParaRPr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	public  OALogin(WebDriver driver){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	PageFactory.initElements(driver, this);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	}</a:t>
            </a:r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}</a:t>
            </a:r>
            <a:endParaRPr lang="zh-CN" altLang="en-US" sz="800">
              <a:sym typeface="+mn-ea"/>
            </a:endParaRPr>
          </a:p>
          <a:p>
            <a:endParaRPr lang="zh-CN" altLang="en-US" sz="800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388100" y="2264410"/>
            <a:ext cx="4381500" cy="30099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Page Object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859790"/>
            <a:ext cx="8923655" cy="5285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H_Others_1"/>
          <p:cNvSpPr/>
          <p:nvPr>
            <p:custDataLst>
              <p:tags r:id="rId1"/>
            </p:custDataLst>
          </p:nvPr>
        </p:nvSpPr>
        <p:spPr>
          <a:xfrm>
            <a:off x="5135158" y="263074"/>
            <a:ext cx="1988676" cy="970016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zh-CN" altLang="en-US" sz="4800" b="1" smtClean="0">
                <a:latin typeface="+mj-lt"/>
                <a:ea typeface="+mj-ea"/>
                <a:cs typeface="+mj-cs"/>
              </a:rPr>
              <a:t>目 录</a:t>
            </a:r>
            <a:endParaRPr lang="zh-CN" altLang="en-US" sz="48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30" name="MH_Others_2"/>
          <p:cNvSpPr/>
          <p:nvPr>
            <p:custDataLst>
              <p:tags r:id="rId2"/>
            </p:custDataLst>
          </p:nvPr>
        </p:nvSpPr>
        <p:spPr>
          <a:xfrm>
            <a:off x="4820673" y="1266800"/>
            <a:ext cx="2550655" cy="4096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pc="63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en-US" spc="63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970972" y="2287691"/>
            <a:ext cx="4763657" cy="752532"/>
            <a:chOff x="777291" y="3924223"/>
            <a:chExt cx="3641136" cy="575204"/>
          </a:xfrm>
        </p:grpSpPr>
        <p:sp>
          <p:nvSpPr>
            <p:cNvPr id="213" name="MH_Number_1">
              <a:hlinkClick r:id="rId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1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67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/>
                <a:t>Selenium</a:t>
              </a:r>
              <a:r>
                <a:rPr lang="zh-CN" altLang="en-US" sz="2000" dirty="0" smtClean="0"/>
                <a:t>工具介绍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6457372" y="2287687"/>
            <a:ext cx="4763657" cy="752532"/>
            <a:chOff x="777291" y="3924223"/>
            <a:chExt cx="3641136" cy="575204"/>
          </a:xfrm>
        </p:grpSpPr>
        <p:sp>
          <p:nvSpPr>
            <p:cNvPr id="23" name="MH_Number_1">
              <a:hlinkClick r:id="rId4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2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24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/>
                <a:t>测试环境搭建</a:t>
              </a:r>
              <a:endParaRPr lang="zh-CN" altLang="en-US" sz="2000" dirty="0"/>
            </a:p>
          </p:txBody>
        </p:sp>
      </p:grpSp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970972" y="3787628"/>
            <a:ext cx="4763657" cy="752532"/>
            <a:chOff x="777291" y="3924223"/>
            <a:chExt cx="3641136" cy="575204"/>
          </a:xfrm>
        </p:grpSpPr>
        <p:sp>
          <p:nvSpPr>
            <p:cNvPr id="30" name="MH_Number_1">
              <a:hlinkClick r:id="rId4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3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31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/>
                <a:t>编写第一个</a:t>
              </a:r>
              <a:r>
                <a:rPr lang="en-US" altLang="zh-CN" sz="2000" dirty="0" smtClean="0"/>
                <a:t>java</a:t>
              </a:r>
              <a:r>
                <a:rPr lang="zh-CN" altLang="en-US" sz="2000" dirty="0" smtClean="0"/>
                <a:t>程序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>
            <p:custDataLst>
              <p:tags r:id="rId13"/>
            </p:custDataLst>
          </p:nvPr>
        </p:nvGrpSpPr>
        <p:grpSpPr>
          <a:xfrm>
            <a:off x="6457372" y="3787624"/>
            <a:ext cx="4763657" cy="752532"/>
            <a:chOff x="777291" y="3924223"/>
            <a:chExt cx="3641136" cy="575204"/>
          </a:xfrm>
        </p:grpSpPr>
        <p:sp>
          <p:nvSpPr>
            <p:cNvPr id="33" name="MH_Number_1">
              <a:hlinkClick r:id="rId4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4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34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2000" b="1" dirty="0" err="1" smtClean="0"/>
                <a:t>WebDriver</a:t>
              </a:r>
              <a:r>
                <a:rPr lang="en-US" sz="2000" b="1" dirty="0" smtClean="0"/>
                <a:t> </a:t>
              </a:r>
              <a:r>
                <a:rPr lang="zh-CN" altLang="en-US" sz="2000" b="1" dirty="0" smtClean="0"/>
                <a:t>八种元素定位方法</a:t>
              </a:r>
              <a:endParaRPr lang="zh-CN" altLang="en-US" sz="2000" dirty="0"/>
            </a:p>
          </p:txBody>
        </p:sp>
      </p:grpSp>
      <p:grpSp>
        <p:nvGrpSpPr>
          <p:cNvPr id="35" name="组合 34"/>
          <p:cNvGrpSpPr/>
          <p:nvPr>
            <p:custDataLst>
              <p:tags r:id="rId16"/>
            </p:custDataLst>
          </p:nvPr>
        </p:nvGrpSpPr>
        <p:grpSpPr>
          <a:xfrm>
            <a:off x="970972" y="5294497"/>
            <a:ext cx="4763657" cy="752532"/>
            <a:chOff x="777291" y="3924223"/>
            <a:chExt cx="3641136" cy="575204"/>
          </a:xfrm>
        </p:grpSpPr>
        <p:sp>
          <p:nvSpPr>
            <p:cNvPr id="36" name="MH_Number_1">
              <a:hlinkClick r:id="rId4" action="ppaction://hlinksldjump"/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5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37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/>
                <a:t>自动化测试实例</a:t>
              </a:r>
              <a:endParaRPr lang="zh-CN" altLang="en-US" sz="2000" dirty="0"/>
            </a:p>
          </p:txBody>
        </p:sp>
      </p:grpSp>
      <p:grpSp>
        <p:nvGrpSpPr>
          <p:cNvPr id="38" name="组合 37"/>
          <p:cNvGrpSpPr/>
          <p:nvPr>
            <p:custDataLst>
              <p:tags r:id="rId19"/>
            </p:custDataLst>
          </p:nvPr>
        </p:nvGrpSpPr>
        <p:grpSpPr>
          <a:xfrm>
            <a:off x="6457372" y="5294497"/>
            <a:ext cx="4763657" cy="752532"/>
            <a:chOff x="777291" y="3924223"/>
            <a:chExt cx="3641136" cy="575204"/>
          </a:xfrm>
        </p:grpSpPr>
        <p:sp>
          <p:nvSpPr>
            <p:cNvPr id="39" name="MH_Number_1">
              <a:hlinkClick r:id="rId4" action="ppaction://hlinksldjump"/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6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40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629" y="3933442"/>
              <a:ext cx="2817798" cy="55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/>
                <a:t>OA</a:t>
              </a:r>
              <a:r>
                <a:rPr lang="zh-CN" altLang="en-US" sz="2000" dirty="0" smtClean="0"/>
                <a:t>自动化测试实例</a:t>
              </a:r>
              <a:endParaRPr lang="zh-CN" altLang="en-US" sz="2000" dirty="0"/>
            </a:p>
          </p:txBody>
        </p: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Selenium1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工具介绍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/>
              <a:t>Selenium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ThroughtWorks</a:t>
            </a:r>
            <a:r>
              <a:rPr lang="zh-CN" altLang="en-US" sz="1800" dirty="0" smtClean="0"/>
              <a:t>公司一个强大的开源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功能测试工具</a:t>
            </a:r>
            <a:endParaRPr lang="en-US" altLang="zh-CN" sz="1800" dirty="0" smtClean="0"/>
          </a:p>
          <a:p>
            <a:r>
              <a:rPr lang="en-US" altLang="zh-CN" sz="1800" dirty="0" smtClean="0"/>
              <a:t>Selenium</a:t>
            </a:r>
            <a:r>
              <a:rPr lang="zh-CN" altLang="en-US" sz="1800" dirty="0" smtClean="0"/>
              <a:t>包括三大部分：</a:t>
            </a:r>
            <a:endParaRPr lang="en-US" altLang="zh-CN" sz="1800" dirty="0" smtClean="0"/>
          </a:p>
          <a:p>
            <a:endParaRPr lang="en-US" altLang="zh-CN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2377438" y="2599509"/>
            <a:ext cx="1476103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Selenium1.0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1658983" y="3200399"/>
            <a:ext cx="1175657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868092" y="3455126"/>
            <a:ext cx="56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05349" y="3200400"/>
            <a:ext cx="757645" cy="522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1337" y="3775168"/>
            <a:ext cx="1515292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Selenium IDE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29839" y="3770814"/>
            <a:ext cx="1467395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Selenium Grid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58195" y="3770813"/>
            <a:ext cx="1362891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Selenium RC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16200000" flipH="1">
            <a:off x="4490358" y="4529546"/>
            <a:ext cx="500743" cy="2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</p:cNvCxnSpPr>
          <p:nvPr/>
        </p:nvCxnSpPr>
        <p:spPr>
          <a:xfrm flipV="1">
            <a:off x="5421086" y="4023360"/>
            <a:ext cx="613954" cy="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80114" y="4767943"/>
            <a:ext cx="1188720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061166" y="3788229"/>
            <a:ext cx="100584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server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endCxn id="34" idx="0"/>
          </p:cNvCxnSpPr>
          <p:nvPr/>
        </p:nvCxnSpPr>
        <p:spPr>
          <a:xfrm rot="5400000">
            <a:off x="6138457" y="4379322"/>
            <a:ext cx="435431" cy="37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3"/>
          </p:cNvCxnSpPr>
          <p:nvPr/>
        </p:nvCxnSpPr>
        <p:spPr>
          <a:xfrm>
            <a:off x="7067006" y="4049486"/>
            <a:ext cx="64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701246" y="4349931"/>
            <a:ext cx="496388" cy="404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6834" y="3775168"/>
            <a:ext cx="1619795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Selenium IDE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7689669" y="3810002"/>
            <a:ext cx="1619795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Launcher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862355" y="4759237"/>
            <a:ext cx="1619795" cy="50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HTTP  Proxy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556070" y="4785363"/>
            <a:ext cx="1223554" cy="49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Core</a:t>
            </a:r>
            <a:endParaRPr lang="zh-CN" altLang="en-US" sz="14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Selenium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工具介绍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/>
              <a:t>Selenium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IDE: 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是嵌入到</a:t>
            </a:r>
            <a:r>
              <a:rPr lang="en-US" altLang="zh-CN" sz="1400" dirty="0" smtClean="0"/>
              <a:t>Firefox</a:t>
            </a:r>
            <a:r>
              <a:rPr lang="zh-CN" altLang="en-US" sz="1400" dirty="0" smtClean="0"/>
              <a:t>浏览器中的一个插件，实现简单的浏览器操作的录制和回放</a:t>
            </a:r>
            <a:endParaRPr lang="en-US" altLang="zh-CN" sz="1400" dirty="0" smtClean="0"/>
          </a:p>
          <a:p>
            <a:r>
              <a:rPr lang="en-US" altLang="zh-CN" sz="1800" dirty="0" smtClean="0"/>
              <a:t>Selenium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Grid: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是一种自动化的测试辅助工具，利用现有的计算机基础设施，能加快</a:t>
            </a:r>
            <a:r>
              <a:rPr lang="en-US" altLang="zh-CN" sz="1400" dirty="0" smtClean="0"/>
              <a:t>web-app</a:t>
            </a:r>
            <a:r>
              <a:rPr lang="zh-CN" altLang="en-US" sz="1400" dirty="0" smtClean="0"/>
              <a:t>的功能测试。利用</a:t>
            </a:r>
            <a:r>
              <a:rPr lang="en-US" altLang="zh-CN" sz="1400" dirty="0" smtClean="0"/>
              <a:t>Grid</a:t>
            </a:r>
            <a:r>
              <a:rPr lang="zh-CN" altLang="en-US" sz="1400" dirty="0" smtClean="0"/>
              <a:t>可以很方便的实现在多台机器上的异构环境中运行测试用例</a:t>
            </a:r>
            <a:endParaRPr lang="en-US" altLang="zh-CN" sz="1400" dirty="0" smtClean="0"/>
          </a:p>
          <a:p>
            <a:r>
              <a:rPr lang="en-US" altLang="zh-CN" sz="1800" dirty="0" smtClean="0"/>
              <a:t>Selenium RC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是</a:t>
            </a:r>
            <a:r>
              <a:rPr lang="en-US" altLang="zh-CN" sz="1400" dirty="0" smtClean="0"/>
              <a:t>selenium</a:t>
            </a:r>
            <a:r>
              <a:rPr lang="zh-CN" altLang="en-US" sz="1400" dirty="0" smtClean="0"/>
              <a:t>的核心部分，支持多种不同的语言编写自动化测试脚本，通过</a:t>
            </a:r>
            <a:r>
              <a:rPr lang="en-US" altLang="zh-CN" sz="1400" dirty="0" smtClean="0"/>
              <a:t>Selenium RC</a:t>
            </a:r>
            <a:r>
              <a:rPr lang="zh-CN" altLang="en-US" sz="1400" dirty="0" smtClean="0"/>
              <a:t>的服务器作为代理服务去访问应用，达到测试目的。</a:t>
            </a:r>
            <a:endParaRPr lang="en-US" altLang="zh-CN" sz="1000" dirty="0" smtClean="0"/>
          </a:p>
          <a:p>
            <a:pPr lvl="1"/>
            <a:r>
              <a:rPr lang="en-US" altLang="zh-CN" sz="1400" dirty="0" smtClean="0"/>
              <a:t>Selenium RC</a:t>
            </a:r>
            <a:r>
              <a:rPr lang="zh-CN" altLang="en-US" sz="1400" dirty="0" smtClean="0"/>
              <a:t>分为</a:t>
            </a:r>
            <a:r>
              <a:rPr lang="en-US" altLang="zh-CN" sz="1400" dirty="0" smtClean="0"/>
              <a:t>client </a:t>
            </a:r>
            <a:r>
              <a:rPr lang="en-US" altLang="zh-CN" sz="1400" dirty="0" err="1" smtClean="0"/>
              <a:t>libararies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Selenium Server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 client </a:t>
            </a:r>
            <a:r>
              <a:rPr lang="en-US" altLang="zh-CN" sz="1400" dirty="0" err="1" smtClean="0"/>
              <a:t>libararies</a:t>
            </a:r>
            <a:r>
              <a:rPr lang="zh-CN" altLang="en-US" sz="1400" dirty="0" smtClean="0"/>
              <a:t>库主要用于编写测试脚本，用来控制</a:t>
            </a:r>
            <a:r>
              <a:rPr lang="en-US" altLang="zh-CN" sz="1400" dirty="0" smtClean="0"/>
              <a:t>Selenium Server</a:t>
            </a:r>
            <a:r>
              <a:rPr lang="zh-CN" altLang="en-US" sz="1400" dirty="0" smtClean="0"/>
              <a:t>库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Selenium Server</a:t>
            </a:r>
            <a:r>
              <a:rPr lang="zh-CN" altLang="en-US" sz="1400" dirty="0" smtClean="0"/>
              <a:t>主要包括三个部分：</a:t>
            </a:r>
            <a:r>
              <a:rPr lang="en-US" altLang="zh-CN" sz="1400" dirty="0" smtClean="0"/>
              <a:t> Launcher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Core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HTTP  Proxy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Core</a:t>
            </a:r>
            <a:r>
              <a:rPr lang="zh-CN" altLang="en-US" sz="1400" dirty="0" smtClean="0"/>
              <a:t>就是一堆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函数的集合，通过这些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函数实现程序对浏览器的进行操作。</a:t>
            </a:r>
            <a:r>
              <a:rPr lang="en-US" altLang="zh-CN" sz="1400" dirty="0" smtClean="0"/>
              <a:t> Launcher</a:t>
            </a:r>
            <a:r>
              <a:rPr lang="zh-CN" altLang="en-US" sz="1400" dirty="0" smtClean="0"/>
              <a:t>用于启动浏览器，把</a:t>
            </a:r>
            <a:r>
              <a:rPr lang="en-US" altLang="zh-CN" sz="1400" dirty="0" smtClean="0"/>
              <a:t>Core</a:t>
            </a:r>
            <a:r>
              <a:rPr lang="zh-CN" altLang="en-US" sz="1400" dirty="0" smtClean="0"/>
              <a:t>加载到浏览器页面当中，并把浏览器的代理设置为</a:t>
            </a:r>
            <a:r>
              <a:rPr lang="en-US" altLang="zh-CN" sz="1400" dirty="0" smtClean="0"/>
              <a:t>Selenium Server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HTTP  Proxy</a:t>
            </a:r>
            <a:endParaRPr lang="zh-CN" altLang="en-US" sz="1400" dirty="0" smtClean="0"/>
          </a:p>
          <a:p>
            <a:endParaRPr lang="zh-CN" altLang="en-US" sz="1800" dirty="0" smtClean="0"/>
          </a:p>
          <a:p>
            <a:endParaRPr lang="zh-CN" altLang="en-US" sz="1800" dirty="0" smtClean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下环境搭建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 smtClean="0"/>
              <a:t>下载</a:t>
            </a:r>
            <a:r>
              <a:rPr lang="en-US" altLang="zh-CN" sz="1800" dirty="0" err="1" smtClean="0"/>
              <a:t>jdk</a:t>
            </a:r>
            <a:r>
              <a:rPr lang="en-US" altLang="zh-CN" sz="1800" dirty="0" smtClean="0"/>
              <a:t>:  http://www.oracle.com/technetwork/java/javase/downloads</a:t>
            </a:r>
            <a:endParaRPr lang="en-US" altLang="zh-CN" sz="1800" dirty="0" smtClean="0"/>
          </a:p>
          <a:p>
            <a:r>
              <a:rPr lang="zh-CN" altLang="en-US" sz="1800" dirty="0" smtClean="0"/>
              <a:t>下载</a:t>
            </a:r>
            <a:r>
              <a:rPr lang="en-US" altLang="zh-CN" sz="1800" dirty="0" smtClean="0"/>
              <a:t>eclipse:  </a:t>
            </a:r>
            <a:r>
              <a:rPr lang="en-US" altLang="zh-CN" sz="1800" dirty="0" smtClean="0">
                <a:hlinkClick r:id="rId3"/>
              </a:rPr>
              <a:t>http://www.eclipse.org/downloads/</a:t>
            </a:r>
            <a:endParaRPr lang="en-US" altLang="zh-CN" sz="1800" dirty="0" smtClean="0"/>
          </a:p>
          <a:p>
            <a:r>
              <a:rPr lang="zh-CN" altLang="en-US" sz="1800" dirty="0" smtClean="0"/>
              <a:t>配置环境变量：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变量名：</a:t>
            </a:r>
            <a:r>
              <a:rPr lang="en-US" sz="1400" dirty="0" smtClean="0"/>
              <a:t>JAVA_HOME 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变量值：</a:t>
            </a:r>
            <a:r>
              <a:rPr lang="en-US" sz="1400" dirty="0" smtClean="0"/>
              <a:t>C:\Program Files\Java\jdk1.7.0_45\ 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变量名：</a:t>
            </a:r>
            <a:r>
              <a:rPr lang="en-US" sz="1400" dirty="0" smtClean="0"/>
              <a:t>CALSS_PATH 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变量值：</a:t>
            </a:r>
            <a:r>
              <a:rPr lang="en-US" altLang="zh-CN" sz="1400" dirty="0" smtClean="0"/>
              <a:t>.;%</a:t>
            </a:r>
            <a:r>
              <a:rPr lang="en-US" sz="1400" dirty="0" smtClean="0"/>
              <a:t>JAVA_HOME%\lib\dt.jar;%JAVA_HOME%\lib\tools.jar;</a:t>
            </a:r>
            <a:endParaRPr lang="en-US" sz="1400" dirty="0" smtClean="0"/>
          </a:p>
          <a:p>
            <a:r>
              <a:rPr lang="en-US" altLang="zh-CN" sz="1800" dirty="0" smtClean="0"/>
              <a:t>Path</a:t>
            </a:r>
            <a:r>
              <a:rPr lang="zh-CN" altLang="en-US" sz="1800" dirty="0" smtClean="0"/>
              <a:t>变量编辑：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变量名：</a:t>
            </a:r>
            <a:r>
              <a:rPr lang="en-US" sz="1400" dirty="0" smtClean="0"/>
              <a:t>PATH 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变量值：</a:t>
            </a:r>
            <a:r>
              <a:rPr lang="en-US" altLang="zh-CN" sz="1400" dirty="0" smtClean="0"/>
              <a:t>%</a:t>
            </a:r>
            <a:r>
              <a:rPr lang="en-US" sz="1400" dirty="0" smtClean="0"/>
              <a:t>JAVA_HOME%\bin;%JAVA_HOME%\</a:t>
            </a:r>
            <a:r>
              <a:rPr lang="en-US" sz="1400" dirty="0" err="1" smtClean="0"/>
              <a:t>jre</a:t>
            </a:r>
            <a:r>
              <a:rPr lang="en-US" sz="1400" dirty="0" smtClean="0"/>
              <a:t>\bin;</a:t>
            </a:r>
            <a:endParaRPr lang="en-US" sz="1400" dirty="0" smtClean="0"/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selenium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400" dirty="0" smtClean="0"/>
              <a:t>下载地址：</a:t>
            </a:r>
            <a:r>
              <a:rPr lang="en-US" sz="1400" b="1" dirty="0" smtClean="0">
                <a:hlinkClick r:id="rId4"/>
              </a:rPr>
              <a:t>http://docs.seleniumhq.org/download/</a:t>
            </a:r>
            <a:endParaRPr lang="en-US" altLang="zh-CN" sz="1400" dirty="0" smtClean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新建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项目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800" dirty="0"/>
              <a:t>Lorem ipsum dolor sit amet, consectetur adipisicing elit.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878205"/>
            <a:ext cx="9561195" cy="5277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新建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类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800" dirty="0"/>
              <a:t>Lorem ipsum dolor sit amet, consectetur adipisicing elit.</a:t>
            </a:r>
            <a:endParaRPr lang="zh-CN" altLang="en-US" sz="1800" dirty="0"/>
          </a:p>
        </p:txBody>
      </p:sp>
      <p:pic>
        <p:nvPicPr>
          <p:cNvPr id="2" name="图片 1" descr="XKR7{S{XTC_$T4C[BW_W{I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015365"/>
            <a:ext cx="6743065" cy="50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1015365"/>
            <a:ext cx="5361940" cy="50761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123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编写第一个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程序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package com.project.hello;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public class TestHello {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public static void main(String[] args) {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// TODO Auto-generated method stub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System.out.println("hello word");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}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}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3" name="图片 2" descr="PAS3JJ2~QMSP6L4%_F2}H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30" y="1388745"/>
            <a:ext cx="6188710" cy="4237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6831345" y="2269770"/>
            <a:ext cx="4015711" cy="691705"/>
            <a:chOff x="1623089" y="3295530"/>
            <a:chExt cx="4015711" cy="691705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 bwMode="auto">
            <a:xfrm>
              <a:off x="1623089" y="3297281"/>
              <a:ext cx="635669" cy="6356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1400" dirty="0" smtClean="0"/>
                <a:t>name</a:t>
              </a:r>
              <a:endParaRPr lang="zh-CN" altLang="en-US" sz="1400" dirty="0"/>
            </a:p>
          </p:txBody>
        </p:sp>
        <p:sp>
          <p:nvSpPr>
            <p:cNvPr id="2053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16547" y="3295530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400" dirty="0" err="1" smtClean="0"/>
                <a:t>findElement</a:t>
              </a:r>
              <a:r>
                <a:rPr lang="en-US" sz="1400" dirty="0" smtClean="0"/>
                <a:t>(By.name("wd"))</a:t>
              </a:r>
              <a:endParaRPr lang="en-US" sz="1400" dirty="0" smtClean="0"/>
            </a:p>
          </p:txBody>
        </p:sp>
        <p:cxnSp>
          <p:nvCxnSpPr>
            <p:cNvPr id="9" name="MH_Other_3"/>
            <p:cNvCxnSpPr/>
            <p:nvPr>
              <p:custDataLst>
                <p:tags r:id="rId4"/>
              </p:custDataLst>
            </p:nvPr>
          </p:nvCxnSpPr>
          <p:spPr bwMode="auto">
            <a:xfrm>
              <a:off x="1623089" y="3987235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>
            <p:custDataLst>
              <p:tags r:id="rId5"/>
            </p:custDataLst>
          </p:nvPr>
        </p:nvGrpSpPr>
        <p:grpSpPr>
          <a:xfrm>
            <a:off x="1344945" y="2269113"/>
            <a:ext cx="4015711" cy="698710"/>
            <a:chOff x="1623089" y="2032046"/>
            <a:chExt cx="4015711" cy="698710"/>
          </a:xfrm>
        </p:grpSpPr>
        <p:sp>
          <p:nvSpPr>
            <p:cNvPr id="19" name="MH_Other_7"/>
            <p:cNvSpPr/>
            <p:nvPr>
              <p:custDataLst>
                <p:tags r:id="rId6"/>
              </p:custDataLst>
            </p:nvPr>
          </p:nvSpPr>
          <p:spPr bwMode="auto">
            <a:xfrm>
              <a:off x="1623089" y="2032046"/>
              <a:ext cx="635669" cy="6374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1400" dirty="0" smtClean="0"/>
                <a:t>id</a:t>
              </a:r>
              <a:endParaRPr lang="zh-CN" altLang="en-US" sz="1400" dirty="0"/>
            </a:p>
          </p:txBody>
        </p:sp>
        <p:sp>
          <p:nvSpPr>
            <p:cNvPr id="2062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16547" y="2032046"/>
              <a:ext cx="3322253" cy="653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dirty="0" smtClean="0"/>
                <a:t>	</a:t>
              </a:r>
              <a:r>
                <a:rPr lang="en-US" sz="1400" dirty="0" err="1" smtClean="0"/>
                <a:t>findElement</a:t>
              </a:r>
              <a:r>
                <a:rPr lang="en-US" sz="1400" dirty="0" smtClean="0"/>
                <a:t>(By.id("</a:t>
              </a:r>
              <a:r>
                <a:rPr lang="en-US" sz="1400" dirty="0" err="1" smtClean="0"/>
                <a:t>su</a:t>
              </a:r>
              <a:r>
                <a:rPr lang="en-US" sz="1400" dirty="0" smtClean="0"/>
                <a:t>"))</a:t>
              </a:r>
              <a:endParaRPr lang="en-US" sz="1400" dirty="0" smtClean="0"/>
            </a:p>
          </p:txBody>
        </p:sp>
        <p:cxnSp>
          <p:nvCxnSpPr>
            <p:cNvPr id="8" name="MH_Other_8"/>
            <p:cNvCxnSpPr/>
            <p:nvPr>
              <p:custDataLst>
                <p:tags r:id="rId8"/>
              </p:custDataLst>
            </p:nvPr>
          </p:nvCxnSpPr>
          <p:spPr bwMode="auto">
            <a:xfrm>
              <a:off x="1623089" y="2730756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>
            <p:custDataLst>
              <p:tags r:id="rId9"/>
            </p:custDataLst>
          </p:nvPr>
        </p:nvGrpSpPr>
        <p:grpSpPr>
          <a:xfrm>
            <a:off x="1344945" y="3472426"/>
            <a:ext cx="4015711" cy="681200"/>
            <a:chOff x="1623089" y="4552012"/>
            <a:chExt cx="4015711" cy="681200"/>
          </a:xfrm>
        </p:grpSpPr>
        <p:sp>
          <p:nvSpPr>
            <p:cNvPr id="24" name="MH_Other_4"/>
            <p:cNvSpPr/>
            <p:nvPr>
              <p:custDataLst>
                <p:tags r:id="rId10"/>
              </p:custDataLst>
            </p:nvPr>
          </p:nvSpPr>
          <p:spPr bwMode="auto">
            <a:xfrm>
              <a:off x="1623089" y="4552013"/>
              <a:ext cx="635669" cy="6374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>
                <a:defRPr/>
              </a:pPr>
              <a:r>
                <a:rPr lang="en-US" sz="2000" dirty="0" smtClean="0"/>
                <a:t>class name</a:t>
              </a:r>
              <a:endParaRPr lang="zh-CN" altLang="en-US" sz="2000" dirty="0"/>
            </a:p>
          </p:txBody>
        </p:sp>
        <p:sp>
          <p:nvSpPr>
            <p:cNvPr id="2058" name="MH_Text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16547" y="4552012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400" dirty="0" err="1" smtClean="0"/>
                <a:t>findElement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By.className</a:t>
              </a:r>
              <a:r>
                <a:rPr lang="en-US" sz="1400" dirty="0" smtClean="0"/>
                <a:t>("</a:t>
              </a:r>
              <a:r>
                <a:rPr lang="en-US" sz="1400" dirty="0" err="1" smtClean="0"/>
                <a:t>s_ipt</a:t>
              </a:r>
              <a:r>
                <a:rPr lang="en-US" sz="1400" dirty="0" smtClean="0"/>
                <a:t>"))</a:t>
              </a:r>
              <a:endParaRPr lang="en-US" sz="1400" dirty="0" smtClean="0"/>
            </a:p>
          </p:txBody>
        </p:sp>
        <p:cxnSp>
          <p:nvCxnSpPr>
            <p:cNvPr id="10" name="MH_Other_6"/>
            <p:cNvCxnSpPr/>
            <p:nvPr>
              <p:custDataLst>
                <p:tags r:id="rId12"/>
              </p:custDataLst>
            </p:nvPr>
          </p:nvCxnSpPr>
          <p:spPr bwMode="auto">
            <a:xfrm>
              <a:off x="1623089" y="5233212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6831345" y="3485492"/>
            <a:ext cx="4015711" cy="681200"/>
            <a:chOff x="1623089" y="5797987"/>
            <a:chExt cx="4015711" cy="681200"/>
          </a:xfrm>
        </p:grpSpPr>
        <p:sp>
          <p:nvSpPr>
            <p:cNvPr id="30" name="MH_Other_10"/>
            <p:cNvSpPr/>
            <p:nvPr>
              <p:custDataLst>
                <p:tags r:id="rId14"/>
              </p:custDataLst>
            </p:nvPr>
          </p:nvSpPr>
          <p:spPr bwMode="auto">
            <a:xfrm>
              <a:off x="1623089" y="5797988"/>
              <a:ext cx="635669" cy="6374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>
                <a:defRPr/>
              </a:pPr>
              <a:r>
                <a:rPr lang="en-US" sz="2000" dirty="0" smtClean="0"/>
                <a:t>tag name</a:t>
              </a:r>
              <a:endParaRPr lang="zh-CN" altLang="en-US" sz="2000" dirty="0"/>
            </a:p>
          </p:txBody>
        </p:sp>
        <p:sp>
          <p:nvSpPr>
            <p:cNvPr id="2067" name="MH_Text_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16547" y="5797987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400" dirty="0" err="1" smtClean="0"/>
                <a:t>findElement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By.tagName</a:t>
              </a:r>
              <a:r>
                <a:rPr lang="en-US" sz="1400" dirty="0" smtClean="0"/>
                <a:t>("input"))</a:t>
              </a:r>
              <a:endParaRPr lang="en-US" sz="1400" dirty="0" smtClean="0"/>
            </a:p>
          </p:txBody>
        </p:sp>
        <p:cxnSp>
          <p:nvCxnSpPr>
            <p:cNvPr id="34" name="MH_Other_11"/>
            <p:cNvCxnSpPr/>
            <p:nvPr>
              <p:custDataLst>
                <p:tags r:id="rId16"/>
              </p:custDataLst>
            </p:nvPr>
          </p:nvCxnSpPr>
          <p:spPr bwMode="auto">
            <a:xfrm>
              <a:off x="1623089" y="6479187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17"/>
            </p:custDataLst>
          </p:nvPr>
        </p:nvGrpSpPr>
        <p:grpSpPr>
          <a:xfrm>
            <a:off x="1344944" y="4794170"/>
            <a:ext cx="4426682" cy="681200"/>
            <a:chOff x="1623089" y="7043963"/>
            <a:chExt cx="4065955" cy="681200"/>
          </a:xfrm>
        </p:grpSpPr>
        <p:sp>
          <p:nvSpPr>
            <p:cNvPr id="28" name="MH_Other_10"/>
            <p:cNvSpPr/>
            <p:nvPr>
              <p:custDataLst>
                <p:tags r:id="rId18"/>
              </p:custDataLst>
            </p:nvPr>
          </p:nvSpPr>
          <p:spPr bwMode="auto">
            <a:xfrm>
              <a:off x="1623089" y="7043964"/>
              <a:ext cx="635669" cy="6374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 dirty="0" smtClean="0"/>
                <a:t>link text</a:t>
              </a:r>
              <a:endParaRPr lang="zh-CN" altLang="en-US" sz="1400" dirty="0"/>
            </a:p>
          </p:txBody>
        </p:sp>
        <p:sp>
          <p:nvSpPr>
            <p:cNvPr id="29" name="MH_Text_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16547" y="7043963"/>
              <a:ext cx="3372497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000" dirty="0" smtClean="0"/>
                <a:t>&lt;a class="</a:t>
              </a:r>
              <a:r>
                <a:rPr lang="en-US" sz="1000" dirty="0" err="1" smtClean="0"/>
                <a:t>mnav</a:t>
              </a:r>
              <a:r>
                <a:rPr lang="en-US" sz="1000" dirty="0" smtClean="0"/>
                <a:t>" name="</a:t>
              </a:r>
              <a:r>
                <a:rPr lang="en-US" sz="1000" dirty="0" err="1" smtClean="0"/>
                <a:t>tj_trnews</a:t>
              </a:r>
              <a:r>
                <a:rPr lang="en-US" sz="1000" dirty="0" smtClean="0"/>
                <a:t>" </a:t>
              </a:r>
              <a:r>
                <a:rPr lang="en-US" sz="1000" dirty="0" err="1" smtClean="0"/>
                <a:t>href</a:t>
              </a:r>
              <a:r>
                <a:rPr lang="en-US" sz="1000" dirty="0" smtClean="0"/>
                <a:t>="http://news.baidu.com"&gt;</a:t>
              </a:r>
              <a:r>
                <a:rPr lang="en-US" sz="1000" dirty="0" err="1" smtClean="0"/>
                <a:t>新闻</a:t>
              </a:r>
              <a:r>
                <a:rPr lang="en-US" sz="1000" dirty="0" smtClean="0"/>
                <a:t>&lt;/a&gt;</a:t>
              </a:r>
              <a:endParaRPr lang="en-US" sz="1000" dirty="0" smtClean="0"/>
            </a:p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By.linkText</a:t>
              </a:r>
              <a:r>
                <a:rPr lang="en-US" sz="1000" dirty="0" smtClean="0"/>
                <a:t>("</a:t>
              </a:r>
              <a:r>
                <a:rPr lang="zh-CN" altLang="en-US" sz="1000" dirty="0" smtClean="0"/>
                <a:t>新闻</a:t>
              </a:r>
              <a:r>
                <a:rPr lang="en-US" altLang="zh-CN" sz="1000" dirty="0" smtClean="0"/>
                <a:t>"))</a:t>
              </a:r>
              <a:endParaRPr lang="en-US" sz="1000" dirty="0" smtClean="0"/>
            </a:p>
          </p:txBody>
        </p:sp>
        <p:cxnSp>
          <p:nvCxnSpPr>
            <p:cNvPr id="31" name="MH_Other_11"/>
            <p:cNvCxnSpPr/>
            <p:nvPr>
              <p:custDataLst>
                <p:tags r:id="rId20"/>
              </p:custDataLst>
            </p:nvPr>
          </p:nvCxnSpPr>
          <p:spPr bwMode="auto">
            <a:xfrm>
              <a:off x="1623089" y="7725163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21"/>
            </p:custDataLst>
          </p:nvPr>
        </p:nvGrpSpPr>
        <p:grpSpPr>
          <a:xfrm>
            <a:off x="1358007" y="5941668"/>
            <a:ext cx="4015711" cy="681200"/>
            <a:chOff x="1623089" y="8289936"/>
            <a:chExt cx="4015711" cy="681200"/>
          </a:xfrm>
        </p:grpSpPr>
        <p:sp>
          <p:nvSpPr>
            <p:cNvPr id="37" name="MH_Text_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16547" y="8289936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By.xpath</a:t>
              </a:r>
              <a:r>
                <a:rPr lang="en-US" sz="1000" dirty="0" smtClean="0"/>
                <a:t>("/html/body/div/div[2]/div/div/div/from/span/input"))</a:t>
              </a:r>
              <a:endParaRPr lang="en-US" sz="1000" dirty="0" smtClean="0"/>
            </a:p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By.xpath</a:t>
              </a:r>
              <a:r>
                <a:rPr lang="en-US" sz="1000" dirty="0" smtClean="0"/>
                <a:t>("//input[@id='</a:t>
              </a:r>
              <a:r>
                <a:rPr lang="en-US" sz="1000" dirty="0" err="1" smtClean="0"/>
                <a:t>kw</a:t>
              </a:r>
              <a:r>
                <a:rPr lang="en-US" sz="1000" dirty="0" smtClean="0"/>
                <a:t>']"))</a:t>
              </a:r>
              <a:endParaRPr lang="en-US" sz="1000" dirty="0" smtClean="0"/>
            </a:p>
          </p:txBody>
        </p:sp>
        <p:sp>
          <p:nvSpPr>
            <p:cNvPr id="36" name="MH_Other_10"/>
            <p:cNvSpPr/>
            <p:nvPr>
              <p:custDataLst>
                <p:tags r:id="rId23"/>
              </p:custDataLst>
            </p:nvPr>
          </p:nvSpPr>
          <p:spPr bwMode="auto">
            <a:xfrm>
              <a:off x="1623089" y="8289937"/>
              <a:ext cx="635669" cy="637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 dirty="0" err="1" smtClean="0"/>
                <a:t>xpath</a:t>
              </a:r>
              <a:endParaRPr lang="zh-CN" altLang="en-US" sz="1400" dirty="0"/>
            </a:p>
          </p:txBody>
        </p:sp>
        <p:cxnSp>
          <p:nvCxnSpPr>
            <p:cNvPr id="38" name="MH_Other_11"/>
            <p:cNvCxnSpPr/>
            <p:nvPr>
              <p:custDataLst>
                <p:tags r:id="rId24"/>
              </p:custDataLst>
            </p:nvPr>
          </p:nvCxnSpPr>
          <p:spPr bwMode="auto">
            <a:xfrm>
              <a:off x="1623089" y="8971136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>
            <p:custDataLst>
              <p:tags r:id="rId25"/>
            </p:custDataLst>
          </p:nvPr>
        </p:nvSpPr>
        <p:spPr>
          <a:xfrm>
            <a:off x="838800" y="8388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8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 smtClean="0"/>
              <a:t>WebDriver</a:t>
            </a:r>
            <a:r>
              <a:rPr lang="zh-CN" altLang="en-US" sz="3600" dirty="0" smtClean="0"/>
              <a:t>八种元素定位方法</a:t>
            </a:r>
            <a:endParaRPr lang="zh-CN" altLang="en-US" sz="3600" dirty="0"/>
          </a:p>
        </p:txBody>
      </p:sp>
      <p:grpSp>
        <p:nvGrpSpPr>
          <p:cNvPr id="44" name="组合 43"/>
          <p:cNvGrpSpPr/>
          <p:nvPr>
            <p:custDataLst>
              <p:tags r:id="rId26"/>
            </p:custDataLst>
          </p:nvPr>
        </p:nvGrpSpPr>
        <p:grpSpPr>
          <a:xfrm>
            <a:off x="6866179" y="4815943"/>
            <a:ext cx="4015711" cy="681200"/>
            <a:chOff x="1623089" y="8289936"/>
            <a:chExt cx="4015711" cy="681200"/>
          </a:xfrm>
        </p:grpSpPr>
        <p:sp>
          <p:nvSpPr>
            <p:cNvPr id="45" name="MH_Text_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16547" y="8289936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sz="1000" dirty="0" smtClean="0"/>
                <a:t>&lt;a class="</a:t>
              </a:r>
              <a:r>
                <a:rPr lang="en-US" sz="1000" dirty="0" err="1" smtClean="0"/>
                <a:t>mnav</a:t>
              </a:r>
              <a:r>
                <a:rPr lang="en-US" sz="1000" dirty="0" smtClean="0"/>
                <a:t>" name="</a:t>
              </a:r>
              <a:r>
                <a:rPr lang="en-US" sz="1000" dirty="0" err="1" smtClean="0"/>
                <a:t>tj_lang</a:t>
              </a:r>
              <a:r>
                <a:rPr lang="en-US" sz="1000" dirty="0" smtClean="0"/>
                <a:t>" </a:t>
              </a:r>
              <a:r>
                <a:rPr lang="en-US" sz="1000" dirty="0" err="1" smtClean="0"/>
                <a:t>href</a:t>
              </a:r>
              <a:r>
                <a:rPr lang="en-US" sz="1000" dirty="0" smtClean="0"/>
                <a:t>="#"&gt;</a:t>
              </a:r>
              <a:r>
                <a:rPr lang="zh-CN" altLang="en-US" sz="1000" dirty="0" smtClean="0"/>
                <a:t>一个很长很长的文本链接</a:t>
              </a:r>
              <a:r>
                <a:rPr lang="en-US" altLang="zh-CN" sz="1000" dirty="0" smtClean="0"/>
                <a:t>&lt;/</a:t>
              </a:r>
              <a:r>
                <a:rPr lang="en-US" sz="1000" dirty="0" smtClean="0"/>
                <a:t>a&gt;</a:t>
              </a:r>
              <a:endParaRPr lang="en-US" sz="1000" dirty="0" smtClean="0"/>
            </a:p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By.partialLinkText</a:t>
              </a:r>
              <a:r>
                <a:rPr lang="en-US" sz="1000" dirty="0" smtClean="0"/>
                <a:t>("</a:t>
              </a:r>
              <a:r>
                <a:rPr lang="zh-CN" altLang="en-US" sz="1000" dirty="0" smtClean="0"/>
                <a:t>一个很长的</a:t>
              </a:r>
              <a:r>
                <a:rPr lang="en-US" altLang="zh-CN" sz="1000" dirty="0" smtClean="0"/>
                <a:t>")) </a:t>
              </a:r>
              <a:endParaRPr lang="en-US" altLang="zh-CN" sz="1000" dirty="0" smtClean="0"/>
            </a:p>
            <a:p>
              <a:pPr lvl="1"/>
              <a:r>
                <a:rPr lang="en-US" sz="1000" dirty="0" err="1" smtClean="0"/>
                <a:t>findElement</a:t>
              </a:r>
              <a:r>
                <a:rPr lang="en-US" sz="1000" dirty="0" smtClean="0"/>
                <a:t>(</a:t>
              </a:r>
              <a:r>
                <a:rPr lang="en-US" sz="1000" dirty="0" err="1" smtClean="0"/>
                <a:t>By.partialLinkText</a:t>
              </a:r>
              <a:r>
                <a:rPr lang="en-US" sz="1000" dirty="0" smtClean="0"/>
                <a:t>("</a:t>
              </a:r>
              <a:r>
                <a:rPr lang="zh-CN" altLang="en-US" sz="1000" dirty="0" smtClean="0"/>
                <a:t>文本链接</a:t>
              </a:r>
              <a:r>
                <a:rPr lang="en-US" altLang="zh-CN" sz="1000" dirty="0" smtClean="0"/>
                <a:t>"))</a:t>
              </a:r>
              <a:endParaRPr lang="en-US" sz="1000" dirty="0" smtClean="0"/>
            </a:p>
          </p:txBody>
        </p:sp>
        <p:sp>
          <p:nvSpPr>
            <p:cNvPr id="46" name="MH_Other_10"/>
            <p:cNvSpPr/>
            <p:nvPr>
              <p:custDataLst>
                <p:tags r:id="rId28"/>
              </p:custDataLst>
            </p:nvPr>
          </p:nvSpPr>
          <p:spPr bwMode="auto">
            <a:xfrm>
              <a:off x="1623089" y="8289937"/>
              <a:ext cx="675524" cy="6374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>
                <a:defRPr/>
              </a:pPr>
              <a:r>
                <a:rPr lang="en-US" sz="2000" dirty="0" smtClean="0"/>
                <a:t>partial link text</a:t>
              </a:r>
              <a:endParaRPr lang="zh-CN" altLang="en-US" sz="2000" dirty="0"/>
            </a:p>
          </p:txBody>
        </p:sp>
        <p:cxnSp>
          <p:nvCxnSpPr>
            <p:cNvPr id="47" name="MH_Other_11"/>
            <p:cNvCxnSpPr/>
            <p:nvPr>
              <p:custDataLst>
                <p:tags r:id="rId29"/>
              </p:custDataLst>
            </p:nvPr>
          </p:nvCxnSpPr>
          <p:spPr bwMode="auto">
            <a:xfrm>
              <a:off x="1623089" y="8971136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>
            <p:custDataLst>
              <p:tags r:id="rId30"/>
            </p:custDataLst>
          </p:nvPr>
        </p:nvGrpSpPr>
        <p:grpSpPr>
          <a:xfrm>
            <a:off x="6870534" y="5967795"/>
            <a:ext cx="4015711" cy="681200"/>
            <a:chOff x="1623089" y="8289936"/>
            <a:chExt cx="4015711" cy="681200"/>
          </a:xfrm>
        </p:grpSpPr>
        <p:sp>
          <p:nvSpPr>
            <p:cNvPr id="49" name="MH_Text_4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16547" y="8289936"/>
              <a:ext cx="3322253" cy="65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 smtClean="0">
                  <a:latin typeface="+mn-lt"/>
                  <a:ea typeface="+mn-ea"/>
                </a:rPr>
                <a:t>详情查看下一页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0" name="MH_Other_10"/>
            <p:cNvSpPr/>
            <p:nvPr>
              <p:custDataLst>
                <p:tags r:id="rId32"/>
              </p:custDataLst>
            </p:nvPr>
          </p:nvSpPr>
          <p:spPr bwMode="auto">
            <a:xfrm>
              <a:off x="1623089" y="8289937"/>
              <a:ext cx="729892" cy="63741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r>
                <a:rPr lang="en-US" sz="1200" dirty="0" err="1" smtClean="0"/>
                <a:t>css</a:t>
              </a:r>
              <a:r>
                <a:rPr lang="en-US" sz="1200" dirty="0" smtClean="0"/>
                <a:t> selector</a:t>
              </a:r>
              <a:endParaRPr lang="en-US" sz="1200" dirty="0" smtClean="0"/>
            </a:p>
          </p:txBody>
        </p:sp>
        <p:cxnSp>
          <p:nvCxnSpPr>
            <p:cNvPr id="51" name="MH_Other_11"/>
            <p:cNvCxnSpPr/>
            <p:nvPr>
              <p:custDataLst>
                <p:tags r:id="rId33"/>
              </p:custDataLst>
            </p:nvPr>
          </p:nvCxnSpPr>
          <p:spPr bwMode="auto">
            <a:xfrm>
              <a:off x="1623089" y="8971136"/>
              <a:ext cx="4015711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1328257" y="172731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000" dirty="0" smtClean="0"/>
              <a:t>&lt;input id="</a:t>
            </a:r>
            <a:r>
              <a:rPr lang="en-US" sz="1000" dirty="0" err="1" smtClean="0"/>
              <a:t>kw</a:t>
            </a:r>
            <a:r>
              <a:rPr lang="en-US" sz="1000" dirty="0" smtClean="0"/>
              <a:t>" class="</a:t>
            </a:r>
            <a:r>
              <a:rPr lang="en-US" sz="1000" dirty="0" err="1" smtClean="0"/>
              <a:t>s_ipt</a:t>
            </a:r>
            <a:r>
              <a:rPr lang="en-US" sz="1000" dirty="0" smtClean="0"/>
              <a:t>" </a:t>
            </a:r>
            <a:r>
              <a:rPr lang="en-US" sz="1000" dirty="0" err="1" smtClean="0"/>
              <a:t>autocomplete</a:t>
            </a:r>
            <a:r>
              <a:rPr lang="en-US" sz="1000" dirty="0" smtClean="0"/>
              <a:t>="off" </a:t>
            </a:r>
            <a:r>
              <a:rPr lang="en-US" sz="1000" dirty="0" err="1" smtClean="0"/>
              <a:t>maxlength</a:t>
            </a:r>
            <a:r>
              <a:rPr lang="en-US" sz="1000" dirty="0" smtClean="0"/>
              <a:t>="100" value="" name="wd"&gt;</a:t>
            </a:r>
            <a:endParaRPr lang="en-US" sz="1000" dirty="0" smtClean="0"/>
          </a:p>
          <a:p>
            <a:pPr lvl="1"/>
            <a:r>
              <a:rPr lang="en-US" sz="1000" dirty="0" smtClean="0"/>
              <a:t>&lt;input id="</a:t>
            </a:r>
            <a:r>
              <a:rPr lang="en-US" sz="1000" dirty="0" err="1" smtClean="0"/>
              <a:t>su</a:t>
            </a:r>
            <a:r>
              <a:rPr lang="en-US" sz="1000" dirty="0" smtClean="0"/>
              <a:t>" class="</a:t>
            </a:r>
            <a:r>
              <a:rPr lang="en-US" sz="1000" dirty="0" err="1" smtClean="0"/>
              <a:t>bg</a:t>
            </a:r>
            <a:r>
              <a:rPr lang="en-US" sz="1000" dirty="0" smtClean="0"/>
              <a:t> </a:t>
            </a:r>
            <a:r>
              <a:rPr lang="en-US" sz="1000" dirty="0" err="1" smtClean="0"/>
              <a:t>s_btn</a:t>
            </a:r>
            <a:r>
              <a:rPr lang="en-US" sz="1000" dirty="0" smtClean="0"/>
              <a:t>" type="submit" value="</a:t>
            </a:r>
            <a:r>
              <a:rPr lang="en-US" sz="1000" dirty="0" err="1" smtClean="0"/>
              <a:t>百度一下</a:t>
            </a:r>
            <a:r>
              <a:rPr lang="en-US" sz="1000" dirty="0" smtClean="0"/>
              <a:t>"&gt;</a:t>
            </a:r>
            <a:endParaRPr lang="en-US" altLang="zh-CN" sz="1000" b="1" dirty="0" smtClean="0"/>
          </a:p>
        </p:txBody>
      </p:sp>
    </p:spTree>
    <p:custDataLst>
      <p:tags r:id="rId3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73325"/>
  <p:tag name="MH_LIBRARY" val="GRAPHIC"/>
  <p:tag name="MH_ORDER" val="Rectangle 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2"/>
  <p:tag name="KSO_WM_TEMPLATE_CATEGORY" val="custom"/>
  <p:tag name="KSO_WM_TEMPLATE_INDEX" val="160566"/>
  <p:tag name="KSO_WM_UNIT_INDEX" val="2"/>
</p:tagLst>
</file>

<file path=ppt/tags/tag100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75052"/>
  <p:tag name="MH_LIBRARY" val="GRAPHIC"/>
  <p:tag name="KSO_WM_TEMPLATE_CATEGORY" val="custom"/>
  <p:tag name="KSO_WM_TEMPLATE_INDEX" val="160566"/>
  <p:tag name="KSO_WM_TAG_VERSION" val="1.0"/>
  <p:tag name="KSO_WM_SLIDE_ID" val="custom160566_26"/>
  <p:tag name="KSO_WM_SLIDE_INDEX" val="26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2*150"/>
  <p:tag name="KSO_WM_SLIDE_SIZE" val="796*337"/>
  <p:tag name="KSO_WM_DIAGRAM_GROUP_CODE" val="l1-3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2"/>
  <p:tag name="KSO_WM_UNIT_ID" val="custom160566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4009"/>
  <p:tag name="MH_LIBRARY" val="GRAPHIC"/>
  <p:tag name="MH_TYPE" val="PageTitle"/>
  <p:tag name="MH_ORDER" val="PageTitle"/>
  <p:tag name="KSO_WM_UNIT_TYPE" val="a"/>
  <p:tag name="KSO_WM_UNIT_INDEX" val="1"/>
  <p:tag name="KSO_WM_UNIT_ID" val="custom160566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9*i*3"/>
  <p:tag name="KSO_WM_TEMPLATE_CATEGORY" val="custom"/>
  <p:tag name="KSO_WM_TEMPLATE_INDEX" val="160566"/>
  <p:tag name="KSO_WM_UNIT_INDEX" val="3"/>
</p:tagLst>
</file>

<file path=ppt/tags/tag107.xml><?xml version="1.0" encoding="utf-8"?>
<p:tagLst xmlns:p="http://schemas.openxmlformats.org/presentationml/2006/main">
  <p:tag name="MH" val="20150923174539"/>
  <p:tag name="MH_LIBRARY" val="GRAPHIC"/>
  <p:tag name="MH_TYPE" val="Other"/>
  <p:tag name="MH_ORDER" val="13"/>
  <p:tag name="KSO_WM_TAG_VERSION" val="1.0"/>
  <p:tag name="KSO_WM_BEAUTIFY_FLAG" val="#wm#"/>
  <p:tag name="KSO_WM_UNIT_TYPE" val="i"/>
  <p:tag name="KSO_WM_UNIT_ID" val="custom160566_19*i*6"/>
  <p:tag name="KSO_WM_TEMPLATE_CATEGORY" val="custom"/>
  <p:tag name="KSO_WM_TEMPLATE_INDEX" val="160566"/>
  <p:tag name="KSO_WM_UNIT_INDEX" val="6"/>
</p:tagLst>
</file>

<file path=ppt/tags/tag108.xml><?xml version="1.0" encoding="utf-8"?>
<p:tagLst xmlns:p="http://schemas.openxmlformats.org/presentationml/2006/main">
  <p:tag name="MH" val="20150923174539"/>
  <p:tag name="MH_LIBRARY" val="GRAPHIC"/>
  <p:tag name="MH_TYPE" val="Other"/>
  <p:tag name="MH_ORDER" val="14"/>
  <p:tag name="KSO_WM_TAG_VERSION" val="1.0"/>
  <p:tag name="KSO_WM_BEAUTIFY_FLAG" val="#wm#"/>
  <p:tag name="KSO_WM_UNIT_TYPE" val="i"/>
  <p:tag name="KSO_WM_UNIT_ID" val="custom160566_19*i*7"/>
  <p:tag name="KSO_WM_TEMPLATE_CATEGORY" val="custom"/>
  <p:tag name="KSO_WM_TEMPLATE_INDEX" val="160566"/>
  <p:tag name="KSO_WM_UNIT_INDEX" val="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9*i*8"/>
  <p:tag name="KSO_WM_TEMPLATE_CATEGORY" val="custom"/>
  <p:tag name="KSO_WM_TEMPLATE_INDEX" val="160566"/>
  <p:tag name="KSO_WM_UNIT_INDEX" val="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11*l_i*1_1"/>
  <p:tag name="KSO_WM_UNIT_CLEAR" val="1"/>
  <p:tag name="KSO_WM_UNIT_LAYERLEVEL" val="1_1"/>
  <p:tag name="KSO_WM_DIAGRAM_GROUP_CODE" val="l1-1"/>
</p:tagLst>
</file>

<file path=ppt/tags/tag110.xml><?xml version="1.0" encoding="utf-8"?>
<p:tagLst xmlns:p="http://schemas.openxmlformats.org/presentationml/2006/main">
  <p:tag name="MH" val="20150923174539"/>
  <p:tag name="MH_LIBRARY" val="GRAPHIC"/>
  <p:tag name="MH_TYPE" val="Other"/>
  <p:tag name="MH_ORDER" val="13"/>
  <p:tag name="KSO_WM_TAG_VERSION" val="1.0"/>
  <p:tag name="KSO_WM_BEAUTIFY_FLAG" val="#wm#"/>
  <p:tag name="KSO_WM_UNIT_TYPE" val="i"/>
  <p:tag name="KSO_WM_UNIT_ID" val="custom160566_19*i*11"/>
  <p:tag name="KSO_WM_TEMPLATE_CATEGORY" val="custom"/>
  <p:tag name="KSO_WM_TEMPLATE_INDEX" val="160566"/>
  <p:tag name="KSO_WM_UNIT_INDEX" val="11"/>
</p:tagLst>
</file>

<file path=ppt/tags/tag111.xml><?xml version="1.0" encoding="utf-8"?>
<p:tagLst xmlns:p="http://schemas.openxmlformats.org/presentationml/2006/main">
  <p:tag name="MH" val="20150923174539"/>
  <p:tag name="MH_LIBRARY" val="GRAPHIC"/>
  <p:tag name="MH_TYPE" val="Other"/>
  <p:tag name="MH_ORDER" val="14"/>
  <p:tag name="KSO_WM_TAG_VERSION" val="1.0"/>
  <p:tag name="KSO_WM_BEAUTIFY_FLAG" val="#wm#"/>
  <p:tag name="KSO_WM_UNIT_TYPE" val="i"/>
  <p:tag name="KSO_WM_UNIT_ID" val="custom160566_19*i*12"/>
  <p:tag name="KSO_WM_TEMPLATE_CATEGORY" val="custom"/>
  <p:tag name="KSO_WM_TEMPLATE_INDEX" val="160566"/>
  <p:tag name="KSO_WM_UNIT_INDEX" val="12"/>
</p:tagLst>
</file>

<file path=ppt/tags/tag112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50923174009"/>
  <p:tag name="MH_LIBRARY" val="GRAPHIC"/>
  <p:tag name="KSO_WM_TEMPLATE_CATEGORY" val="custom"/>
  <p:tag name="KSO_WM_TEMPLATE_INDEX" val="160566"/>
  <p:tag name="KSO_WM_TAG_VERSION" val="1.0"/>
  <p:tag name="KSO_WM_SLIDE_ID" val="custom160566_19"/>
  <p:tag name="KSO_WM_SLIDE_INDEX" val="19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4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30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 YOU"/>
</p:tagLst>
</file>

<file path=ppt/tags/tag116.xml><?xml version="1.0" encoding="utf-8"?>
<p:tagLst xmlns:p="http://schemas.openxmlformats.org/presentationml/2006/main">
  <p:tag name="MH" val="20150923175914"/>
  <p:tag name="MH_LIBRARY" val="GRAPHIC"/>
  <p:tag name="KSO_WM_TEMPLATE_CATEGORY" val="custom"/>
  <p:tag name="KSO_WM_TEMPLATE_INDEX" val="160566"/>
  <p:tag name="KSO_WM_TAG_VERSION" val="1.0"/>
  <p:tag name="KSO_WM_SLIDE_ID" val="custom160566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7"/>
  <p:tag name="KSO_WM_TEMPLATE_CATEGORY" val="custom"/>
  <p:tag name="KSO_WM_TEMPLATE_INDEX" val="160566"/>
  <p:tag name="KSO_WM_UNIT_INDEX" val="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2"/>
  <p:tag name="KSO_WM_UNIT_ID" val="custom160566_11*l_i*1_2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2_1"/>
  <p:tag name="KSO_WM_UNIT_ID" val="custom160566_11*l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12"/>
  <p:tag name="KSO_WM_TEMPLATE_CATEGORY" val="custom"/>
  <p:tag name="KSO_WM_TEMPLATE_INDEX" val="160566"/>
  <p:tag name="KSO_WM_UNIT_INDEX" val="1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3"/>
  <p:tag name="KSO_WM_UNIT_ID" val="custom160566_11*l_i*1_3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3_1"/>
  <p:tag name="KSO_WM_UNIT_ID" val="custom160566_11*l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17"/>
  <p:tag name="KSO_WM_TEMPLATE_CATEGORY" val="custom"/>
  <p:tag name="KSO_WM_TEMPLATE_INDEX" val="160566"/>
  <p:tag name="KSO_WM_UNIT_INDEX" val="17"/>
</p:tagLst>
</file>

<file path=ppt/tags/tag2.xml><?xml version="1.0" encoding="utf-8"?>
<p:tagLst xmlns:p="http://schemas.openxmlformats.org/presentationml/2006/main">
  <p:tag name="MH" val="20150923175914"/>
  <p:tag name="MH_LIBRARY" val="GRAPHIC"/>
  <p:tag name="MH_ORDER" val="Parallelogram 3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4"/>
  <p:tag name="KSO_WM_UNIT_ID" val="custom160566_11*l_i*1_4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4_1"/>
  <p:tag name="KSO_WM_UNIT_ID" val="custom160566_11*l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22"/>
  <p:tag name="KSO_WM_TEMPLATE_CATEGORY" val="custom"/>
  <p:tag name="KSO_WM_TEMPLATE_INDEX" val="160566"/>
  <p:tag name="KSO_WM_UNIT_INDEX" val="2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5"/>
  <p:tag name="KSO_WM_UNIT_ID" val="custom160566_11*l_i*1_5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5_1"/>
  <p:tag name="KSO_WM_UNIT_ID" val="custom160566_11*l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1*i*27"/>
  <p:tag name="KSO_WM_TEMPLATE_CATEGORY" val="custom"/>
  <p:tag name="KSO_WM_TEMPLATE_INDEX" val="160566"/>
  <p:tag name="KSO_WM_UNIT_INDEX" val="2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6"/>
  <p:tag name="KSO_WM_UNIT_ID" val="custom160566_11*l_i*1_6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6_1"/>
  <p:tag name="KSO_WM_UNIT_ID" val="custom160566_11*l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MH" val="20150923172802"/>
  <p:tag name="MH_LIBRARY" val="CONTENTS"/>
  <p:tag name="MH_AUTOCOLOR" val="TRUE"/>
  <p:tag name="MH_TYPE" val="CONTENTS"/>
  <p:tag name="ID" val="547135"/>
  <p:tag name="KSO_WM_TEMPLATE_CATEGORY" val="custom"/>
  <p:tag name="KSO_WM_TEMPLATE_INDEX" val="160566"/>
  <p:tag name="KSO_WM_TAG_VERSION" val="1.0"/>
  <p:tag name="KSO_WM_SLIDE_ID" val="custom160566_11"/>
  <p:tag name="KSO_WM_SLIDE_INDEX" val="11"/>
  <p:tag name="KSO_WM_SLIDE_ITEM_CNT" val="6"/>
  <p:tag name="KSO_WM_SLIDE_LAYOUT" val="a_l"/>
  <p:tag name="KSO_WM_SLIDE_LAYOUT_CNT" val="1_1"/>
  <p:tag name="KSO_WM_SLIDE_TYPE" val="endPage"/>
  <p:tag name="KSO_WM_BEAUTIFY_FLAG" val="#wm#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6"/>
</p:tagLst>
</file>

<file path=ppt/tags/tag40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3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0"/>
  <p:tag name="KSO_WM_TEMPLATE_CATEGORY" val="custom"/>
  <p:tag name="KSO_WM_TEMPLATE_INDEX" val="160566"/>
  <p:tag name="KSO_WM_UNIT_INDEX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"/>
  <p:tag name="KSO_WM_UNIT_TYPE" val="l_i"/>
  <p:tag name="KSO_WM_UNIT_INDEX" val="1_1"/>
  <p:tag name="KSO_WM_UNIT_ID" val="custom160566_18*l_i*1_1"/>
  <p:tag name="KSO_WM_UNIT_CLEAR" val="1"/>
  <p:tag name="KSO_WM_UNIT_LAYERLEVEL" val="1_1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2"/>
  <p:tag name="KSO_WM_UNIT_TYPE" val="l_h_f"/>
  <p:tag name="KSO_WM_UNIT_INDEX" val="1_2_1"/>
  <p:tag name="KSO_WM_UNIT_ID" val="custom160566_1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3"/>
  <p:tag name="KSO_WM_UNIT_TYPE" val="l_i"/>
  <p:tag name="KSO_WM_UNIT_INDEX" val="1_3"/>
  <p:tag name="KSO_WM_UNIT_ID" val="custom160566_18*l_i*1_3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9"/>
  <p:tag name="KSO_WM_TEMPLATE_CATEGORY" val="custom"/>
  <p:tag name="KSO_WM_TEMPLATE_INDEX" val="160566"/>
  <p:tag name="KSO_WM_UNIT_INDEX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7"/>
  <p:tag name="KSO_WM_UNIT_TYPE" val="l_i"/>
  <p:tag name="KSO_WM_UNIT_INDEX" val="1_7"/>
  <p:tag name="KSO_WM_UNIT_ID" val="custom160566_18*l_i*1_7"/>
  <p:tag name="KSO_WM_UNIT_CLEAR" val="1"/>
  <p:tag name="KSO_WM_UNIT_LAYERLEVEL" val="1_1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1"/>
  <p:tag name="KSO_WM_UNIT_TYPE" val="l_h_f"/>
  <p:tag name="KSO_WM_UNIT_INDEX" val="1_1_1"/>
  <p:tag name="KSO_WM_UNIT_ID" val="custom160566_18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8"/>
  <p:tag name="KSO_WM_UNIT_TYPE" val="l_i"/>
  <p:tag name="KSO_WM_UNIT_INDEX" val="1_8"/>
  <p:tag name="KSO_WM_UNIT_ID" val="custom160566_18*l_i*1_8"/>
  <p:tag name="KSO_WM_UNIT_CLEAR" val="1"/>
  <p:tag name="KSO_WM_UNIT_LAYERLEVEL" val="1_1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18"/>
  <p:tag name="KSO_WM_TEMPLATE_CATEGORY" val="custom"/>
  <p:tag name="KSO_WM_TEMPLATE_INDEX" val="160566"/>
  <p:tag name="KSO_WM_UNIT_INDEX" val="18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4"/>
  <p:tag name="KSO_WM_UNIT_TYPE" val="l_i"/>
  <p:tag name="KSO_WM_UNIT_INDEX" val="1_4"/>
  <p:tag name="KSO_WM_UNIT_ID" val="custom160566_18*l_i*1_4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3"/>
  <p:tag name="KSO_WM_UNIT_TYPE" val="l_h_f"/>
  <p:tag name="KSO_WM_UNIT_INDEX" val="1_3_1"/>
  <p:tag name="KSO_WM_UNIT_ID" val="custom160566_18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6"/>
  <p:tag name="KSO_WM_UNIT_TYPE" val="l_i"/>
  <p:tag name="KSO_WM_UNIT_INDEX" val="1_6"/>
  <p:tag name="KSO_WM_UNIT_ID" val="custom160566_18*l_i*1_6"/>
  <p:tag name="KSO_WM_UNIT_CLEAR" val="1"/>
  <p:tag name="KSO_WM_UNIT_LAYERLEVEL" val="1_1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27"/>
  <p:tag name="KSO_WM_TEMPLATE_CATEGORY" val="custom"/>
  <p:tag name="KSO_WM_TEMPLATE_INDEX" val="160566"/>
  <p:tag name="KSO_WM_UNIT_INDEX" val="2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b"/>
  <p:tag name="KSO_WM_UNIT_INDEX" val="1"/>
  <p:tag name="KSO_WM_UNIT_ID" val="custom160566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0"/>
  <p:tag name="KSO_WM_UNIT_TYPE" val="l_i"/>
  <p:tag name="KSO_WM_UNIT_INDEX" val="1_10"/>
  <p:tag name="KSO_WM_UNIT_ID" val="custom160566_18*l_i*1_10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4"/>
  <p:tag name="KSO_WM_UNIT_TYPE" val="l_h_f"/>
  <p:tag name="KSO_WM_UNIT_INDEX" val="1_4_1"/>
  <p:tag name="KSO_WM_UNIT_ID" val="custom160566_18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1"/>
  <p:tag name="KSO_WM_UNIT_TYPE" val="l_i"/>
  <p:tag name="KSO_WM_UNIT_INDEX" val="1_11"/>
  <p:tag name="KSO_WM_UNIT_ID" val="custom160566_18*l_i*1_11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36"/>
  <p:tag name="KSO_WM_TEMPLATE_CATEGORY" val="custom"/>
  <p:tag name="KSO_WM_TEMPLATE_INDEX" val="160566"/>
  <p:tag name="KSO_WM_UNIT_INDEX" val="3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0"/>
  <p:tag name="KSO_WM_UNIT_TYPE" val="l_i"/>
  <p:tag name="KSO_WM_UNIT_INDEX" val="1_13"/>
  <p:tag name="KSO_WM_UNIT_ID" val="custom160566_18*l_i*1_13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4"/>
  <p:tag name="KSO_WM_UNIT_TYPE" val="l_h_f"/>
  <p:tag name="KSO_WM_UNIT_INDEX" val="1_5_1"/>
  <p:tag name="KSO_WM_UNIT_ID" val="custom160566_18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1"/>
  <p:tag name="KSO_WM_UNIT_TYPE" val="l_i"/>
  <p:tag name="KSO_WM_UNIT_INDEX" val="1_14"/>
  <p:tag name="KSO_WM_UNIT_ID" val="custom160566_18*l_i*1_14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45"/>
  <p:tag name="KSO_WM_TEMPLATE_CATEGORY" val="custom"/>
  <p:tag name="KSO_WM_TEMPLATE_INDEX" val="160566"/>
  <p:tag name="KSO_WM_UNIT_INDEX" val="45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4"/>
  <p:tag name="KSO_WM_UNIT_TYPE" val="l_h_f"/>
  <p:tag name="KSO_WM_UNIT_INDEX" val="1_6_1"/>
  <p:tag name="KSO_WM_UNIT_ID" val="custom160566_18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0"/>
  <p:tag name="KSO_WM_UNIT_TYPE" val="l_i"/>
  <p:tag name="KSO_WM_UNIT_INDEX" val="1_16"/>
  <p:tag name="KSO_WM_UNIT_ID" val="custom160566_18*l_i*1_16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EMPLATE_THUMBS_INDEX" val="1、4、5、10、12、15、24、27、28、29、30"/>
  <p:tag name="KSO_WM_TEMPLATE_CATEGORY" val="custom"/>
  <p:tag name="KSO_WM_TEMPLATE_INDEX" val="160566"/>
  <p:tag name="KSO_WM_TAG_VERSION" val="1.0"/>
  <p:tag name="KSO_WM_SLIDE_ID" val="custom16056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1"/>
  <p:tag name="KSO_WM_UNIT_TYPE" val="l_i"/>
  <p:tag name="KSO_WM_UNIT_INDEX" val="1_17"/>
  <p:tag name="KSO_WM_UNIT_ID" val="custom160566_18*l_i*1_17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PageTitle"/>
  <p:tag name="MH_ORDER" val="PageTitle"/>
  <p:tag name="KSO_WM_UNIT_TYPE" val="a"/>
  <p:tag name="KSO_WM_UNIT_INDEX" val="1"/>
  <p:tag name="KSO_WM_UNIT_ID" val="custom160566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45"/>
  <p:tag name="KSO_WM_TEMPLATE_CATEGORY" val="custom"/>
  <p:tag name="KSO_WM_TEMPLATE_INDEX" val="160566"/>
  <p:tag name="KSO_WM_UNIT_INDEX" val="45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4"/>
  <p:tag name="KSO_WM_UNIT_TYPE" val="l_h_f"/>
  <p:tag name="KSO_WM_UNIT_INDEX" val="1_6_1"/>
  <p:tag name="KSO_WM_UNIT_ID" val="custom160566_18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0"/>
  <p:tag name="KSO_WM_UNIT_TYPE" val="l_i"/>
  <p:tag name="KSO_WM_UNIT_INDEX" val="1_16"/>
  <p:tag name="KSO_WM_UNIT_ID" val="custom160566_18*l_i*1_16"/>
  <p:tag name="KSO_WM_UNIT_CLEAR" val="1"/>
  <p:tag name="KSO_WM_UNIT_LAYERLEVEL" val="1_1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1"/>
  <p:tag name="KSO_WM_UNIT_TYPE" val="l_i"/>
  <p:tag name="KSO_WM_UNIT_INDEX" val="1_17"/>
  <p:tag name="KSO_WM_UNIT_ID" val="custom160566_18*l_i*1_17"/>
  <p:tag name="KSO_WM_UNIT_CLEAR" val="1"/>
  <p:tag name="KSO_WM_UNIT_LAYERLEVEL" val="1_1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18*i*45"/>
  <p:tag name="KSO_WM_TEMPLATE_CATEGORY" val="custom"/>
  <p:tag name="KSO_WM_TEMPLATE_INDEX" val="160566"/>
  <p:tag name="KSO_WM_UNIT_INDEX" val="45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Text"/>
  <p:tag name="MH_ORDER" val="4"/>
  <p:tag name="KSO_WM_UNIT_TYPE" val="l_h_f"/>
  <p:tag name="KSO_WM_UNIT_INDEX" val="1_6_1"/>
  <p:tag name="KSO_WM_UNIT_ID" val="custom160566_18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0"/>
  <p:tag name="KSO_WM_UNIT_TYPE" val="l_i"/>
  <p:tag name="KSO_WM_UNIT_INDEX" val="1_16"/>
  <p:tag name="KSO_WM_UNIT_ID" val="custom160566_18*l_i*1_16"/>
  <p:tag name="KSO_WM_UNIT_CLEAR" val="1"/>
  <p:tag name="KSO_WM_UNIT_LAYERLEVEL" val="1_1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Other"/>
  <p:tag name="MH_ORDER" val="11"/>
  <p:tag name="KSO_WM_UNIT_TYPE" val="l_i"/>
  <p:tag name="KSO_WM_UNIT_INDEX" val="1_17"/>
  <p:tag name="KSO_WM_UNIT_ID" val="custom160566_18*l_i*1_17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OTHERS"/>
  <p:tag name="ID" val="547135"/>
  <p:tag name="KSO_WM_UNIT_TYPE" val="a"/>
  <p:tag name="KSO_WM_UNIT_INDEX" val="1"/>
  <p:tag name="KSO_WM_UNIT_ID" val="custom160566_11*a*1"/>
  <p:tag name="KSO_WM_UNIT_CLEAR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PRESET_TEXT" val="目 录"/>
</p:tagLst>
</file>

<file path=ppt/tags/tag8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50923173534"/>
  <p:tag name="MH_LIBRARY" val="GRAPHIC"/>
  <p:tag name="KSO_WM_TEMPLATE_CATEGORY" val="custom"/>
  <p:tag name="KSO_WM_TEMPLATE_INDEX" val="160566"/>
  <p:tag name="KSO_WM_TAG_VERSION" val="1.0"/>
  <p:tag name="KSO_WM_SLIDE_ID" val="custom160566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06*179"/>
  <p:tag name="KSO_WM_SLIDE_SIZE" val="749*291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0"/>
  <p:tag name="KSO_WM_TEMPLATE_CATEGORY" val="custom"/>
  <p:tag name="KSO_WM_TEMPLATE_INDEX" val="160566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1"/>
  <p:tag name="KSO_WM_UNIT_TYPE" val="l_h_f"/>
  <p:tag name="KSO_WM_UNIT_INDEX" val="1_1_1"/>
  <p:tag name="KSO_WM_UNIT_ID" val="custom160566_26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26"/>
  <p:tag name="KSO_WM_DIAGRAM_GROUP_CODE" val="l1-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1"/>
  <p:tag name="KSO_WM_UNIT_TYPE" val="l_i"/>
  <p:tag name="KSO_WM_UNIT_INDEX" val="1_1"/>
  <p:tag name="KSO_WM_UNIT_ID" val="custom160566_26*l_i*1_1"/>
  <p:tag name="KSO_WM_UNIT_CLEAR" val="1"/>
  <p:tag name="KSO_WM_UNIT_LAYERLEVEL" val="1_1"/>
  <p:tag name="KSO_WM_DIAGRAM_GROUP_CODE" val="l1-3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5"/>
  <p:tag name="KSO_WM_TEMPLATE_CATEGORY" val="custom"/>
  <p:tag name="KSO_WM_TEMPLATE_INDEX" val="160566"/>
  <p:tag name="KSO_WM_UNIT_INDEX" val="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2"/>
  <p:tag name="KSO_WM_UNIT_TYPE" val="l_h_f"/>
  <p:tag name="KSO_WM_UNIT_INDEX" val="1_2_1"/>
  <p:tag name="KSO_WM_UNIT_ID" val="custom160566_26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26"/>
  <p:tag name="KSO_WM_DIAGRAM_GROUP_CODE" val="l1-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2"/>
  <p:tag name="KSO_WM_UNIT_TYPE" val="l_i"/>
  <p:tag name="KSO_WM_UNIT_INDEX" val="1_2"/>
  <p:tag name="KSO_WM_UNIT_ID" val="custom160566_26*l_i*1_2"/>
  <p:tag name="KSO_WM_UNIT_CLEAR" val="1"/>
  <p:tag name="KSO_WM_UNIT_LAYERLEVEL" val="1_1"/>
  <p:tag name="KSO_WM_DIAGRAM_GROUP_CODE" val="l1-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10"/>
  <p:tag name="KSO_WM_TEMPLATE_CATEGORY" val="custom"/>
  <p:tag name="KSO_WM_TEMPLATE_INDEX" val="160566"/>
  <p:tag name="KSO_WM_UNIT_INDEX" val="1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3"/>
  <p:tag name="KSO_WM_UNIT_TYPE" val="l_h_f"/>
  <p:tag name="KSO_WM_UNIT_INDEX" val="1_3_1"/>
  <p:tag name="KSO_WM_UNIT_ID" val="custom160566_26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26"/>
  <p:tag name="KSO_WM_DIAGRAM_GROUP_CODE" val="l1-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3"/>
  <p:tag name="KSO_WM_UNIT_TYPE" val="l_i"/>
  <p:tag name="KSO_WM_UNIT_INDEX" val="1_3"/>
  <p:tag name="KSO_WM_UNIT_ID" val="custom160566_26*l_i*1_3"/>
  <p:tag name="KSO_WM_UNIT_CLEAR" val="1"/>
  <p:tag name="KSO_WM_UNIT_LAYERLEVEL" val="1_1"/>
  <p:tag name="KSO_WM_DIAGRAM_GROUP_CODE" val="l1-3"/>
</p:tagLst>
</file>

<file path=ppt/tags/tag9.xml><?xml version="1.0" encoding="utf-8"?>
<p:tagLst xmlns:p="http://schemas.openxmlformats.org/presentationml/2006/main">
  <p:tag name="MH" val="20150923172802"/>
  <p:tag name="MH_LIBRARY" val="CONTENTS"/>
  <p:tag name="MH_TYPE" val="OTHERS"/>
  <p:tag name="ID" val="547135"/>
  <p:tag name="KSO_WM_TAG_VERSION" val="1.0"/>
  <p:tag name="KSO_WM_BEAUTIFY_FLAG" val="#wm#"/>
  <p:tag name="KSO_WM_UNIT_TYPE" val="i"/>
  <p:tag name="KSO_WM_UNIT_ID" val="custom160566_11*i*1"/>
  <p:tag name="KSO_WM_TEMPLATE_CATEGORY" val="custom"/>
  <p:tag name="KSO_WM_TEMPLATE_INDEX" val="160566"/>
  <p:tag name="KSO_WM_UNIT_INDEX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15"/>
  <p:tag name="KSO_WM_TEMPLATE_CATEGORY" val="custom"/>
  <p:tag name="KSO_WM_TEMPLATE_INDEX" val="160566"/>
  <p:tag name="KSO_WM_UNIT_INDEX" val="1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2"/>
  <p:tag name="KSO_WM_UNIT_TYPE" val="l_h_f"/>
  <p:tag name="KSO_WM_UNIT_INDEX" val="1_4_1"/>
  <p:tag name="KSO_WM_UNIT_ID" val="custom160566_26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26"/>
  <p:tag name="KSO_WM_DIAGRAM_GROUP_CODE" val="l1-3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2"/>
  <p:tag name="KSO_WM_UNIT_TYPE" val="l_i"/>
  <p:tag name="KSO_WM_UNIT_INDEX" val="1_4"/>
  <p:tag name="KSO_WM_UNIT_ID" val="custom160566_26*l_i*1_4"/>
  <p:tag name="KSO_WM_UNIT_CLEAR" val="1"/>
  <p:tag name="KSO_WM_UNIT_LAYERLEVEL" val="1_1"/>
  <p:tag name="KSO_WM_DIAGRAM_GROUP_CODE" val="l1-3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20"/>
  <p:tag name="KSO_WM_TEMPLATE_CATEGORY" val="custom"/>
  <p:tag name="KSO_WM_TEMPLATE_INDEX" val="160566"/>
  <p:tag name="KSO_WM_UNIT_INDEX" val="2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3"/>
  <p:tag name="KSO_WM_UNIT_TYPE" val="l_h_f"/>
  <p:tag name="KSO_WM_UNIT_INDEX" val="1_5_1"/>
  <p:tag name="KSO_WM_UNIT_ID" val="custom160566_26*l_h_f*1_5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26"/>
  <p:tag name="KSO_WM_DIAGRAM_GROUP_CODE" val="l1-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3"/>
  <p:tag name="KSO_WM_UNIT_TYPE" val="l_i"/>
  <p:tag name="KSO_WM_UNIT_INDEX" val="1_5"/>
  <p:tag name="KSO_WM_UNIT_ID" val="custom160566_26*l_i*1_5"/>
  <p:tag name="KSO_WM_UNIT_CLEAR" val="1"/>
  <p:tag name="KSO_WM_UNIT_LAYERLEVEL" val="1_1"/>
  <p:tag name="KSO_WM_DIAGRAM_GROUP_CODE" val="l1-3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26*i*25"/>
  <p:tag name="KSO_WM_TEMPLATE_CATEGORY" val="custom"/>
  <p:tag name="KSO_WM_TEMPLATE_INDEX" val="160566"/>
  <p:tag name="KSO_WM_UNIT_INDEX" val="25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SubTitle"/>
  <p:tag name="MH_ORDER" val="2"/>
  <p:tag name="KSO_WM_UNIT_TYPE" val="l_h_f"/>
  <p:tag name="KSO_WM_UNIT_INDEX" val="1_6_1"/>
  <p:tag name="KSO_WM_UNIT_ID" val="custom160566_26*l_h_f*1_6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26"/>
  <p:tag name="KSO_WM_DIAGRAM_GROUP_CODE" val="l1-3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5052"/>
  <p:tag name="MH_LIBRARY" val="GRAPHIC"/>
  <p:tag name="MH_TYPE" val="Other"/>
  <p:tag name="MH_ORDER" val="2"/>
  <p:tag name="KSO_WM_UNIT_TYPE" val="l_i"/>
  <p:tag name="KSO_WM_UNIT_INDEX" val="1_6"/>
  <p:tag name="KSO_WM_UNIT_ID" val="custom160566_26*l_i*1_6"/>
  <p:tag name="KSO_WM_UNIT_CLEAR" val="1"/>
  <p:tag name="KSO_WM_UNIT_LAYERLEVEL" val="1_1"/>
  <p:tag name="KSO_WM_DIAGRAM_GROUP_CODE" val="l1-3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3534"/>
  <p:tag name="MH_LIBRARY" val="GRAPHIC"/>
  <p:tag name="MH_TYPE" val="PageTitle"/>
  <p:tag name="MH_ORDER" val="PageTitle"/>
  <p:tag name="KSO_WM_UNIT_TYPE" val="a"/>
  <p:tag name="KSO_WM_UNIT_INDEX" val="1"/>
  <p:tag name="KSO_WM_UNIT_ID" val="custom160566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60566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4114</Words>
  <Application>WPS 演示</Application>
  <PresentationFormat>自定义</PresentationFormat>
  <Paragraphs>235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黑体</vt:lpstr>
      <vt:lpstr>Bell MT</vt:lpstr>
      <vt:lpstr>幼圆</vt:lpstr>
      <vt:lpstr>Times New Roman</vt:lpstr>
      <vt:lpstr>Calibri</vt:lpstr>
      <vt:lpstr>Arial Narrow</vt:lpstr>
      <vt:lpstr>微软雅黑</vt:lpstr>
      <vt:lpstr>Arial Unicode MS</vt:lpstr>
      <vt:lpstr>Segoe Print</vt:lpstr>
      <vt:lpstr>A000120140530A99PPBG</vt:lpstr>
      <vt:lpstr>Java+selenium自动化测试实战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TestNG+selenium OA登录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</cp:revision>
  <dcterms:created xsi:type="dcterms:W3CDTF">2016-09-29T09:25:00Z</dcterms:created>
  <dcterms:modified xsi:type="dcterms:W3CDTF">2016-10-26T09:38:17Z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