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0" r:id="rId3"/>
    <p:sldId id="360" r:id="rId4"/>
    <p:sldId id="258" r:id="rId5"/>
    <p:sldId id="262" r:id="rId6"/>
    <p:sldId id="329" r:id="rId7"/>
    <p:sldId id="331" r:id="rId8"/>
    <p:sldId id="330" r:id="rId9"/>
    <p:sldId id="334" r:id="rId10"/>
    <p:sldId id="335" r:id="rId11"/>
    <p:sldId id="336" r:id="rId13"/>
    <p:sldId id="338" r:id="rId14"/>
    <p:sldId id="339" r:id="rId15"/>
    <p:sldId id="340" r:id="rId16"/>
    <p:sldId id="341" r:id="rId17"/>
    <p:sldId id="343" r:id="rId18"/>
    <p:sldId id="345" r:id="rId19"/>
    <p:sldId id="342" r:id="rId20"/>
    <p:sldId id="349" r:id="rId21"/>
    <p:sldId id="348" r:id="rId22"/>
    <p:sldId id="354" r:id="rId23"/>
    <p:sldId id="355" r:id="rId24"/>
    <p:sldId id="356" r:id="rId25"/>
    <p:sldId id="346" r:id="rId26"/>
    <p:sldId id="347" r:id="rId27"/>
    <p:sldId id="332" r:id="rId28"/>
    <p:sldId id="3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D8A"/>
    <a:srgbClr val="6982B8"/>
    <a:srgbClr val="BDD7EE"/>
    <a:srgbClr val="2A3D4C"/>
    <a:srgbClr val="A5CBF0"/>
    <a:srgbClr val="FEFEFE"/>
    <a:srgbClr val="64B019"/>
    <a:srgbClr val="2B4E86"/>
    <a:srgbClr val="6784B0"/>
    <a:srgbClr val="678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0A15E-4FDA-423C-A03A-FCBC83C302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E2DE-D95F-48C7-B5B8-0210061031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E2DE-D95F-48C7-B5B8-021006103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E150-F7BE-4FF9-ABB4-9AD1F86A2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EBC7-0593-4A6F-9D2A-BB21FAFA170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7"/>
          <p:cNvSpPr/>
          <p:nvPr/>
        </p:nvSpPr>
        <p:spPr>
          <a:xfrm rot="10800000">
            <a:off x="3522707" y="-9068"/>
            <a:ext cx="829684" cy="4332119"/>
          </a:xfrm>
          <a:custGeom>
            <a:avLst/>
            <a:gdLst>
              <a:gd name="connsiteX0" fmla="*/ 0 w 3482502"/>
              <a:gd name="connsiteY0" fmla="*/ 5671226 h 5671226"/>
              <a:gd name="connsiteX1" fmla="*/ 1741251 w 3482502"/>
              <a:gd name="connsiteY1" fmla="*/ 0 h 5671226"/>
              <a:gd name="connsiteX2" fmla="*/ 3482502 w 3482502"/>
              <a:gd name="connsiteY2" fmla="*/ 5671226 h 5671226"/>
              <a:gd name="connsiteX3" fmla="*/ 0 w 3482502"/>
              <a:gd name="connsiteY3" fmla="*/ 5671226 h 5671226"/>
              <a:gd name="connsiteX0-1" fmla="*/ 894945 w 1741251"/>
              <a:gd name="connsiteY0-2" fmla="*/ 5671226 h 5671226"/>
              <a:gd name="connsiteX1-3" fmla="*/ 0 w 1741251"/>
              <a:gd name="connsiteY1-4" fmla="*/ 0 h 5671226"/>
              <a:gd name="connsiteX2-5" fmla="*/ 1741251 w 1741251"/>
              <a:gd name="connsiteY2-6" fmla="*/ 5671226 h 5671226"/>
              <a:gd name="connsiteX3-7" fmla="*/ 894945 w 1741251"/>
              <a:gd name="connsiteY3-8" fmla="*/ 5671226 h 5671226"/>
              <a:gd name="connsiteX0-9" fmla="*/ 744474 w 1590780"/>
              <a:gd name="connsiteY0-10" fmla="*/ 5462882 h 5462882"/>
              <a:gd name="connsiteX1-11" fmla="*/ 0 w 1590780"/>
              <a:gd name="connsiteY1-12" fmla="*/ 0 h 5462882"/>
              <a:gd name="connsiteX2-13" fmla="*/ 1590780 w 1590780"/>
              <a:gd name="connsiteY2-14" fmla="*/ 5462882 h 5462882"/>
              <a:gd name="connsiteX3-15" fmla="*/ 744474 w 1590780"/>
              <a:gd name="connsiteY3-16" fmla="*/ 5462882 h 5462882"/>
              <a:gd name="connsiteX0-17" fmla="*/ 640301 w 1590780"/>
              <a:gd name="connsiteY0-18" fmla="*/ 5462882 h 5462882"/>
              <a:gd name="connsiteX1-19" fmla="*/ 0 w 1590780"/>
              <a:gd name="connsiteY1-20" fmla="*/ 0 h 5462882"/>
              <a:gd name="connsiteX2-21" fmla="*/ 1590780 w 1590780"/>
              <a:gd name="connsiteY2-22" fmla="*/ 5462882 h 5462882"/>
              <a:gd name="connsiteX3-23" fmla="*/ 640301 w 1590780"/>
              <a:gd name="connsiteY3-24" fmla="*/ 5462882 h 5462882"/>
              <a:gd name="connsiteX0-25" fmla="*/ 0 w 1315821"/>
              <a:gd name="connsiteY0-26" fmla="*/ 4328563 h 4328563"/>
              <a:gd name="connsiteX1-27" fmla="*/ 1315821 w 1315821"/>
              <a:gd name="connsiteY1-28" fmla="*/ 0 h 4328563"/>
              <a:gd name="connsiteX2-29" fmla="*/ 950479 w 1315821"/>
              <a:gd name="connsiteY2-30" fmla="*/ 4328563 h 4328563"/>
              <a:gd name="connsiteX3-31" fmla="*/ 0 w 1315821"/>
              <a:gd name="connsiteY3-32" fmla="*/ 4328563 h 4328563"/>
              <a:gd name="connsiteX0-33" fmla="*/ 0 w 1142200"/>
              <a:gd name="connsiteY0-34" fmla="*/ 4328563 h 4328563"/>
              <a:gd name="connsiteX1-35" fmla="*/ 1142200 w 1142200"/>
              <a:gd name="connsiteY1-36" fmla="*/ 0 h 4328563"/>
              <a:gd name="connsiteX2-37" fmla="*/ 776858 w 1142200"/>
              <a:gd name="connsiteY2-38" fmla="*/ 4328563 h 4328563"/>
              <a:gd name="connsiteX3-39" fmla="*/ 0 w 1142200"/>
              <a:gd name="connsiteY3-40" fmla="*/ 4328563 h 4328563"/>
              <a:gd name="connsiteX0-41" fmla="*/ 0 w 1142200"/>
              <a:gd name="connsiteY0-42" fmla="*/ 4328563 h 4328563"/>
              <a:gd name="connsiteX1-43" fmla="*/ 1142200 w 1142200"/>
              <a:gd name="connsiteY1-44" fmla="*/ 0 h 4328563"/>
              <a:gd name="connsiteX2-45" fmla="*/ 847978 w 1142200"/>
              <a:gd name="connsiteY2-46" fmla="*/ 4318403 h 4328563"/>
              <a:gd name="connsiteX3-47" fmla="*/ 0 w 1142200"/>
              <a:gd name="connsiteY3-48" fmla="*/ 4328563 h 4328563"/>
              <a:gd name="connsiteX0-49" fmla="*/ 0 w 1142200"/>
              <a:gd name="connsiteY0-50" fmla="*/ 4328563 h 4328563"/>
              <a:gd name="connsiteX1-51" fmla="*/ 1142200 w 1142200"/>
              <a:gd name="connsiteY1-52" fmla="*/ 0 h 4328563"/>
              <a:gd name="connsiteX2-53" fmla="*/ 829690 w 1142200"/>
              <a:gd name="connsiteY2-54" fmla="*/ 4312307 h 4328563"/>
              <a:gd name="connsiteX3-55" fmla="*/ 0 w 1142200"/>
              <a:gd name="connsiteY3-56" fmla="*/ 4328563 h 4328563"/>
              <a:gd name="connsiteX0-57" fmla="*/ 0 w 1142200"/>
              <a:gd name="connsiteY0-58" fmla="*/ 4328563 h 4328563"/>
              <a:gd name="connsiteX1-59" fmla="*/ 1142200 w 1142200"/>
              <a:gd name="connsiteY1-60" fmla="*/ 0 h 4328563"/>
              <a:gd name="connsiteX2-61" fmla="*/ 829690 w 1142200"/>
              <a:gd name="connsiteY2-62" fmla="*/ 4318403 h 4328563"/>
              <a:gd name="connsiteX3-63" fmla="*/ 0 w 1142200"/>
              <a:gd name="connsiteY3-64" fmla="*/ 4328563 h 4328563"/>
              <a:gd name="connsiteX0-65" fmla="*/ 0 w 1142200"/>
              <a:gd name="connsiteY0-66" fmla="*/ 4328563 h 4328563"/>
              <a:gd name="connsiteX1-67" fmla="*/ 1142200 w 1142200"/>
              <a:gd name="connsiteY1-68" fmla="*/ 0 h 4328563"/>
              <a:gd name="connsiteX2-69" fmla="*/ 841882 w 1142200"/>
              <a:gd name="connsiteY2-70" fmla="*/ 4324499 h 4328563"/>
              <a:gd name="connsiteX3-71" fmla="*/ 0 w 1142200"/>
              <a:gd name="connsiteY3-72" fmla="*/ 4328563 h 4328563"/>
              <a:gd name="connsiteX0-73" fmla="*/ 0 w 829684"/>
              <a:gd name="connsiteY0-74" fmla="*/ 4328563 h 4328563"/>
              <a:gd name="connsiteX1-75" fmla="*/ 829684 w 829684"/>
              <a:gd name="connsiteY1-76" fmla="*/ 0 h 4328563"/>
              <a:gd name="connsiteX2-77" fmla="*/ 529366 w 829684"/>
              <a:gd name="connsiteY2-78" fmla="*/ 4324499 h 4328563"/>
              <a:gd name="connsiteX3-79" fmla="*/ 0 w 829684"/>
              <a:gd name="connsiteY3-80" fmla="*/ 4328563 h 4328563"/>
              <a:gd name="connsiteX0-81" fmla="*/ 0 w 829684"/>
              <a:gd name="connsiteY0-82" fmla="*/ 4328563 h 4332119"/>
              <a:gd name="connsiteX1-83" fmla="*/ 829684 w 829684"/>
              <a:gd name="connsiteY1-84" fmla="*/ 0 h 4332119"/>
              <a:gd name="connsiteX2-85" fmla="*/ 697006 w 829684"/>
              <a:gd name="connsiteY2-86" fmla="*/ 4332119 h 4332119"/>
              <a:gd name="connsiteX3-87" fmla="*/ 0 w 829684"/>
              <a:gd name="connsiteY3-88" fmla="*/ 4328563 h 43321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29684" h="4332119">
                <a:moveTo>
                  <a:pt x="0" y="4328563"/>
                </a:moveTo>
                <a:lnTo>
                  <a:pt x="829684" y="0"/>
                </a:lnTo>
                <a:lnTo>
                  <a:pt x="697006" y="4332119"/>
                </a:lnTo>
                <a:lnTo>
                  <a:pt x="0" y="4328563"/>
                </a:lnTo>
                <a:close/>
              </a:path>
            </a:pathLst>
          </a:custGeom>
          <a:solidFill>
            <a:srgbClr val="A5CB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7"/>
          <p:cNvSpPr/>
          <p:nvPr/>
        </p:nvSpPr>
        <p:spPr>
          <a:xfrm rot="10800000">
            <a:off x="2951965" y="-5512"/>
            <a:ext cx="754899" cy="4606483"/>
          </a:xfrm>
          <a:custGeom>
            <a:avLst/>
            <a:gdLst>
              <a:gd name="connsiteX0" fmla="*/ 0 w 3482502"/>
              <a:gd name="connsiteY0" fmla="*/ 5671226 h 5671226"/>
              <a:gd name="connsiteX1" fmla="*/ 1741251 w 3482502"/>
              <a:gd name="connsiteY1" fmla="*/ 0 h 5671226"/>
              <a:gd name="connsiteX2" fmla="*/ 3482502 w 3482502"/>
              <a:gd name="connsiteY2" fmla="*/ 5671226 h 5671226"/>
              <a:gd name="connsiteX3" fmla="*/ 0 w 3482502"/>
              <a:gd name="connsiteY3" fmla="*/ 5671226 h 5671226"/>
              <a:gd name="connsiteX0-1" fmla="*/ 894945 w 1741251"/>
              <a:gd name="connsiteY0-2" fmla="*/ 5671226 h 5671226"/>
              <a:gd name="connsiteX1-3" fmla="*/ 0 w 1741251"/>
              <a:gd name="connsiteY1-4" fmla="*/ 0 h 5671226"/>
              <a:gd name="connsiteX2-5" fmla="*/ 1741251 w 1741251"/>
              <a:gd name="connsiteY2-6" fmla="*/ 5671226 h 5671226"/>
              <a:gd name="connsiteX3-7" fmla="*/ 894945 w 1741251"/>
              <a:gd name="connsiteY3-8" fmla="*/ 5671226 h 5671226"/>
              <a:gd name="connsiteX0-9" fmla="*/ 744474 w 1590780"/>
              <a:gd name="connsiteY0-10" fmla="*/ 5462882 h 5462882"/>
              <a:gd name="connsiteX1-11" fmla="*/ 0 w 1590780"/>
              <a:gd name="connsiteY1-12" fmla="*/ 0 h 5462882"/>
              <a:gd name="connsiteX2-13" fmla="*/ 1590780 w 1590780"/>
              <a:gd name="connsiteY2-14" fmla="*/ 5462882 h 5462882"/>
              <a:gd name="connsiteX3-15" fmla="*/ 744474 w 1590780"/>
              <a:gd name="connsiteY3-16" fmla="*/ 5462882 h 5462882"/>
              <a:gd name="connsiteX0-17" fmla="*/ 640301 w 1590780"/>
              <a:gd name="connsiteY0-18" fmla="*/ 5462882 h 5462882"/>
              <a:gd name="connsiteX1-19" fmla="*/ 0 w 1590780"/>
              <a:gd name="connsiteY1-20" fmla="*/ 0 h 5462882"/>
              <a:gd name="connsiteX2-21" fmla="*/ 1590780 w 1590780"/>
              <a:gd name="connsiteY2-22" fmla="*/ 5462882 h 5462882"/>
              <a:gd name="connsiteX3-23" fmla="*/ 640301 w 1590780"/>
              <a:gd name="connsiteY3-24" fmla="*/ 5462882 h 5462882"/>
              <a:gd name="connsiteX0-25" fmla="*/ 0 w 950479"/>
              <a:gd name="connsiteY0-26" fmla="*/ 5011469 h 5011469"/>
              <a:gd name="connsiteX1-27" fmla="*/ 459294 w 950479"/>
              <a:gd name="connsiteY1-28" fmla="*/ 0 h 5011469"/>
              <a:gd name="connsiteX2-29" fmla="*/ 950479 w 950479"/>
              <a:gd name="connsiteY2-30" fmla="*/ 5011469 h 5011469"/>
              <a:gd name="connsiteX3-31" fmla="*/ 0 w 950479"/>
              <a:gd name="connsiteY3-32" fmla="*/ 5011469 h 5011469"/>
              <a:gd name="connsiteX0-33" fmla="*/ 0 w 950479"/>
              <a:gd name="connsiteY0-34" fmla="*/ 5023043 h 5023043"/>
              <a:gd name="connsiteX1-35" fmla="*/ 285674 w 950479"/>
              <a:gd name="connsiteY1-36" fmla="*/ 0 h 5023043"/>
              <a:gd name="connsiteX2-37" fmla="*/ 950479 w 950479"/>
              <a:gd name="connsiteY2-38" fmla="*/ 5023043 h 5023043"/>
              <a:gd name="connsiteX3-39" fmla="*/ 0 w 950479"/>
              <a:gd name="connsiteY3-40" fmla="*/ 5023043 h 5023043"/>
              <a:gd name="connsiteX0-41" fmla="*/ 0 w 1438159"/>
              <a:gd name="connsiteY0-42" fmla="*/ 5023043 h 5023043"/>
              <a:gd name="connsiteX1-43" fmla="*/ 285674 w 1438159"/>
              <a:gd name="connsiteY1-44" fmla="*/ 0 h 5023043"/>
              <a:gd name="connsiteX2-45" fmla="*/ 1438159 w 1438159"/>
              <a:gd name="connsiteY2-46" fmla="*/ 5012883 h 5023043"/>
              <a:gd name="connsiteX3-47" fmla="*/ 0 w 1438159"/>
              <a:gd name="connsiteY3-48" fmla="*/ 5023043 h 5023043"/>
              <a:gd name="connsiteX0-49" fmla="*/ 222326 w 1152485"/>
              <a:gd name="connsiteY0-50" fmla="*/ 5023043 h 5023043"/>
              <a:gd name="connsiteX1-51" fmla="*/ 0 w 1152485"/>
              <a:gd name="connsiteY1-52" fmla="*/ 0 h 5023043"/>
              <a:gd name="connsiteX2-53" fmla="*/ 1152485 w 1152485"/>
              <a:gd name="connsiteY2-54" fmla="*/ 5012883 h 5023043"/>
              <a:gd name="connsiteX3-55" fmla="*/ 222326 w 1152485"/>
              <a:gd name="connsiteY3-56" fmla="*/ 5023043 h 5023043"/>
              <a:gd name="connsiteX0-57" fmla="*/ 0 w 930159"/>
              <a:gd name="connsiteY0-58" fmla="*/ 4606483 h 4606483"/>
              <a:gd name="connsiteX1-59" fmla="*/ 377114 w 930159"/>
              <a:gd name="connsiteY1-60" fmla="*/ 0 h 4606483"/>
              <a:gd name="connsiteX2-61" fmla="*/ 930159 w 930159"/>
              <a:gd name="connsiteY2-62" fmla="*/ 4596323 h 4606483"/>
              <a:gd name="connsiteX3-63" fmla="*/ 0 w 930159"/>
              <a:gd name="connsiteY3-64" fmla="*/ 4606483 h 4606483"/>
              <a:gd name="connsiteX0-65" fmla="*/ 0 w 754899"/>
              <a:gd name="connsiteY0-66" fmla="*/ 4606483 h 4606483"/>
              <a:gd name="connsiteX1-67" fmla="*/ 201854 w 754899"/>
              <a:gd name="connsiteY1-68" fmla="*/ 0 h 4606483"/>
              <a:gd name="connsiteX2-69" fmla="*/ 754899 w 754899"/>
              <a:gd name="connsiteY2-70" fmla="*/ 4596323 h 4606483"/>
              <a:gd name="connsiteX3-71" fmla="*/ 0 w 754899"/>
              <a:gd name="connsiteY3-72" fmla="*/ 4606483 h 46064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54899" h="4606483">
                <a:moveTo>
                  <a:pt x="0" y="4606483"/>
                </a:moveTo>
                <a:lnTo>
                  <a:pt x="201854" y="0"/>
                </a:lnTo>
                <a:lnTo>
                  <a:pt x="754899" y="4596323"/>
                </a:lnTo>
                <a:lnTo>
                  <a:pt x="0" y="4606483"/>
                </a:lnTo>
                <a:close/>
              </a:path>
            </a:pathLst>
          </a:custGeom>
          <a:solidFill>
            <a:srgbClr val="6982B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008426" y="-5512"/>
            <a:ext cx="1587694" cy="5594962"/>
          </a:xfrm>
          <a:custGeom>
            <a:avLst/>
            <a:gdLst>
              <a:gd name="connsiteX0" fmla="*/ 0 w 3482502"/>
              <a:gd name="connsiteY0" fmla="*/ 5671226 h 5671226"/>
              <a:gd name="connsiteX1" fmla="*/ 1741251 w 3482502"/>
              <a:gd name="connsiteY1" fmla="*/ 0 h 5671226"/>
              <a:gd name="connsiteX2" fmla="*/ 3482502 w 3482502"/>
              <a:gd name="connsiteY2" fmla="*/ 5671226 h 5671226"/>
              <a:gd name="connsiteX3" fmla="*/ 0 w 3482502"/>
              <a:gd name="connsiteY3" fmla="*/ 5671226 h 5671226"/>
              <a:gd name="connsiteX0-1" fmla="*/ 894945 w 1741251"/>
              <a:gd name="connsiteY0-2" fmla="*/ 5671226 h 5671226"/>
              <a:gd name="connsiteX1-3" fmla="*/ 0 w 1741251"/>
              <a:gd name="connsiteY1-4" fmla="*/ 0 h 5671226"/>
              <a:gd name="connsiteX2-5" fmla="*/ 1741251 w 1741251"/>
              <a:gd name="connsiteY2-6" fmla="*/ 5671226 h 5671226"/>
              <a:gd name="connsiteX3-7" fmla="*/ 894945 w 1741251"/>
              <a:gd name="connsiteY3-8" fmla="*/ 5671226 h 5671226"/>
              <a:gd name="connsiteX0-9" fmla="*/ 744474 w 1590780"/>
              <a:gd name="connsiteY0-10" fmla="*/ 5462882 h 5462882"/>
              <a:gd name="connsiteX1-11" fmla="*/ 0 w 1590780"/>
              <a:gd name="connsiteY1-12" fmla="*/ 0 h 5462882"/>
              <a:gd name="connsiteX2-13" fmla="*/ 1590780 w 1590780"/>
              <a:gd name="connsiteY2-14" fmla="*/ 5462882 h 5462882"/>
              <a:gd name="connsiteX3-15" fmla="*/ 744474 w 1590780"/>
              <a:gd name="connsiteY3-16" fmla="*/ 5462882 h 5462882"/>
              <a:gd name="connsiteX0-17" fmla="*/ 640301 w 1590780"/>
              <a:gd name="connsiteY0-18" fmla="*/ 5462882 h 5462882"/>
              <a:gd name="connsiteX1-19" fmla="*/ 0 w 1590780"/>
              <a:gd name="connsiteY1-20" fmla="*/ 0 h 5462882"/>
              <a:gd name="connsiteX2-21" fmla="*/ 1590780 w 1590780"/>
              <a:gd name="connsiteY2-22" fmla="*/ 5462882 h 5462882"/>
              <a:gd name="connsiteX3-23" fmla="*/ 640301 w 1590780"/>
              <a:gd name="connsiteY3-24" fmla="*/ 5462882 h 5462882"/>
              <a:gd name="connsiteX0-25" fmla="*/ 698175 w 1648654"/>
              <a:gd name="connsiteY0-26" fmla="*/ 5462882 h 5462882"/>
              <a:gd name="connsiteX1-27" fmla="*/ 0 w 1648654"/>
              <a:gd name="connsiteY1-28" fmla="*/ 0 h 5462882"/>
              <a:gd name="connsiteX2-29" fmla="*/ 1648654 w 1648654"/>
              <a:gd name="connsiteY2-30" fmla="*/ 5462882 h 5462882"/>
              <a:gd name="connsiteX3-31" fmla="*/ 698175 w 1648654"/>
              <a:gd name="connsiteY3-32" fmla="*/ 5462882 h 5462882"/>
              <a:gd name="connsiteX0-33" fmla="*/ 0 w 950479"/>
              <a:gd name="connsiteY0-34" fmla="*/ 5594962 h 5594962"/>
              <a:gd name="connsiteX1-35" fmla="*/ 2865 w 950479"/>
              <a:gd name="connsiteY1-36" fmla="*/ 0 h 5594962"/>
              <a:gd name="connsiteX2-37" fmla="*/ 950479 w 950479"/>
              <a:gd name="connsiteY2-38" fmla="*/ 5594962 h 5594962"/>
              <a:gd name="connsiteX3-39" fmla="*/ 0 w 950479"/>
              <a:gd name="connsiteY3-40" fmla="*/ 5594962 h 5594962"/>
              <a:gd name="connsiteX0-41" fmla="*/ 0 w 1590559"/>
              <a:gd name="connsiteY0-42" fmla="*/ 5594962 h 5594962"/>
              <a:gd name="connsiteX1-43" fmla="*/ 2865 w 1590559"/>
              <a:gd name="connsiteY1-44" fmla="*/ 0 h 5594962"/>
              <a:gd name="connsiteX2-45" fmla="*/ 1590559 w 1590559"/>
              <a:gd name="connsiteY2-46" fmla="*/ 5594962 h 5594962"/>
              <a:gd name="connsiteX3-47" fmla="*/ 0 w 1590559"/>
              <a:gd name="connsiteY3-48" fmla="*/ 5594962 h 5594962"/>
              <a:gd name="connsiteX0-49" fmla="*/ 444175 w 1587694"/>
              <a:gd name="connsiteY0-50" fmla="*/ 5584802 h 5594962"/>
              <a:gd name="connsiteX1-51" fmla="*/ 0 w 1587694"/>
              <a:gd name="connsiteY1-52" fmla="*/ 0 h 5594962"/>
              <a:gd name="connsiteX2-53" fmla="*/ 1587694 w 1587694"/>
              <a:gd name="connsiteY2-54" fmla="*/ 5594962 h 5594962"/>
              <a:gd name="connsiteX3-55" fmla="*/ 444175 w 1587694"/>
              <a:gd name="connsiteY3-56" fmla="*/ 5584802 h 5594962"/>
              <a:gd name="connsiteX0-57" fmla="*/ 571497 w 1587694"/>
              <a:gd name="connsiteY0-58" fmla="*/ 5596376 h 5596376"/>
              <a:gd name="connsiteX1-59" fmla="*/ 0 w 1587694"/>
              <a:gd name="connsiteY1-60" fmla="*/ 0 h 5596376"/>
              <a:gd name="connsiteX2-61" fmla="*/ 1587694 w 1587694"/>
              <a:gd name="connsiteY2-62" fmla="*/ 5594962 h 5596376"/>
              <a:gd name="connsiteX3-63" fmla="*/ 571497 w 1587694"/>
              <a:gd name="connsiteY3-64" fmla="*/ 5596376 h 5596376"/>
              <a:gd name="connsiteX0-65" fmla="*/ 559923 w 1587694"/>
              <a:gd name="connsiteY0-66" fmla="*/ 5573226 h 5594962"/>
              <a:gd name="connsiteX1-67" fmla="*/ 0 w 1587694"/>
              <a:gd name="connsiteY1-68" fmla="*/ 0 h 5594962"/>
              <a:gd name="connsiteX2-69" fmla="*/ 1587694 w 1587694"/>
              <a:gd name="connsiteY2-70" fmla="*/ 5594962 h 5594962"/>
              <a:gd name="connsiteX3-71" fmla="*/ 559923 w 1587694"/>
              <a:gd name="connsiteY3-72" fmla="*/ 5573226 h 5594962"/>
              <a:gd name="connsiteX0-73" fmla="*/ 575163 w 1587694"/>
              <a:gd name="connsiteY0-74" fmla="*/ 5588466 h 5594962"/>
              <a:gd name="connsiteX1-75" fmla="*/ 0 w 1587694"/>
              <a:gd name="connsiteY1-76" fmla="*/ 0 h 5594962"/>
              <a:gd name="connsiteX2-77" fmla="*/ 1587694 w 1587694"/>
              <a:gd name="connsiteY2-78" fmla="*/ 5594962 h 5594962"/>
              <a:gd name="connsiteX3-79" fmla="*/ 575163 w 1587694"/>
              <a:gd name="connsiteY3-80" fmla="*/ 5588466 h 55949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587694" h="5594962">
                <a:moveTo>
                  <a:pt x="575163" y="5588466"/>
                </a:moveTo>
                <a:lnTo>
                  <a:pt x="0" y="0"/>
                </a:lnTo>
                <a:lnTo>
                  <a:pt x="1587694" y="5594962"/>
                </a:lnTo>
                <a:lnTo>
                  <a:pt x="575163" y="5588466"/>
                </a:lnTo>
                <a:close/>
              </a:path>
            </a:pathLst>
          </a:custGeom>
          <a:solidFill>
            <a:srgbClr val="2A3D4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-5512"/>
            <a:ext cx="3945323" cy="6863512"/>
          </a:xfrm>
          <a:custGeom>
            <a:avLst/>
            <a:gdLst>
              <a:gd name="connsiteX0" fmla="*/ 0 w 4727643"/>
              <a:gd name="connsiteY0" fmla="*/ 0 h 6858000"/>
              <a:gd name="connsiteX1" fmla="*/ 4727643 w 4727643"/>
              <a:gd name="connsiteY1" fmla="*/ 0 h 6858000"/>
              <a:gd name="connsiteX2" fmla="*/ 4727643 w 4727643"/>
              <a:gd name="connsiteY2" fmla="*/ 6858000 h 6858000"/>
              <a:gd name="connsiteX3" fmla="*/ 0 w 4727643"/>
              <a:gd name="connsiteY3" fmla="*/ 6858000 h 6858000"/>
              <a:gd name="connsiteX4" fmla="*/ 0 w 4727643"/>
              <a:gd name="connsiteY4" fmla="*/ 0 h 6858000"/>
              <a:gd name="connsiteX0-1" fmla="*/ 0 w 4727643"/>
              <a:gd name="connsiteY0-2" fmla="*/ 0 h 6858000"/>
              <a:gd name="connsiteX1-3" fmla="*/ 2422188 w 4727643"/>
              <a:gd name="connsiteY1-4" fmla="*/ 0 h 6858000"/>
              <a:gd name="connsiteX2-5" fmla="*/ 4727643 w 4727643"/>
              <a:gd name="connsiteY2-6" fmla="*/ 6858000 h 6858000"/>
              <a:gd name="connsiteX3-7" fmla="*/ 0 w 4727643"/>
              <a:gd name="connsiteY3-8" fmla="*/ 6858000 h 6858000"/>
              <a:gd name="connsiteX4-9" fmla="*/ 0 w 4727643"/>
              <a:gd name="connsiteY4-10" fmla="*/ 0 h 6858000"/>
              <a:gd name="connsiteX0-11" fmla="*/ 0 w 4727643"/>
              <a:gd name="connsiteY0-12" fmla="*/ 0 h 6858000"/>
              <a:gd name="connsiteX1-13" fmla="*/ 2928026 w 4727643"/>
              <a:gd name="connsiteY1-14" fmla="*/ 9728 h 6858000"/>
              <a:gd name="connsiteX2-15" fmla="*/ 4727643 w 4727643"/>
              <a:gd name="connsiteY2-16" fmla="*/ 6858000 h 6858000"/>
              <a:gd name="connsiteX3-17" fmla="*/ 0 w 4727643"/>
              <a:gd name="connsiteY3-18" fmla="*/ 6858000 h 6858000"/>
              <a:gd name="connsiteX4-19" fmla="*/ 0 w 4727643"/>
              <a:gd name="connsiteY4-20" fmla="*/ 0 h 6858000"/>
              <a:gd name="connsiteX0-21" fmla="*/ 0 w 4727643"/>
              <a:gd name="connsiteY0-22" fmla="*/ 0 h 6858000"/>
              <a:gd name="connsiteX1-23" fmla="*/ 2898843 w 4727643"/>
              <a:gd name="connsiteY1-24" fmla="*/ 9728 h 6858000"/>
              <a:gd name="connsiteX2-25" fmla="*/ 4727643 w 4727643"/>
              <a:gd name="connsiteY2-26" fmla="*/ 6858000 h 6858000"/>
              <a:gd name="connsiteX3-27" fmla="*/ 0 w 4727643"/>
              <a:gd name="connsiteY3-28" fmla="*/ 6858000 h 6858000"/>
              <a:gd name="connsiteX4-29" fmla="*/ 0 w 4727643"/>
              <a:gd name="connsiteY4-30" fmla="*/ 0 h 6858000"/>
              <a:gd name="connsiteX0-31" fmla="*/ 0 w 4727643"/>
              <a:gd name="connsiteY0-32" fmla="*/ 5512 h 6863512"/>
              <a:gd name="connsiteX1-33" fmla="*/ 2929323 w 4727643"/>
              <a:gd name="connsiteY1-34" fmla="*/ 0 h 6863512"/>
              <a:gd name="connsiteX2-35" fmla="*/ 4727643 w 4727643"/>
              <a:gd name="connsiteY2-36" fmla="*/ 6863512 h 6863512"/>
              <a:gd name="connsiteX3-37" fmla="*/ 0 w 4727643"/>
              <a:gd name="connsiteY3-38" fmla="*/ 6863512 h 6863512"/>
              <a:gd name="connsiteX4-39" fmla="*/ 0 w 4727643"/>
              <a:gd name="connsiteY4-40" fmla="*/ 5512 h 6863512"/>
              <a:gd name="connsiteX0-41" fmla="*/ 0 w 4412683"/>
              <a:gd name="connsiteY0-42" fmla="*/ 5512 h 6863512"/>
              <a:gd name="connsiteX1-43" fmla="*/ 2929323 w 4412683"/>
              <a:gd name="connsiteY1-44" fmla="*/ 0 h 6863512"/>
              <a:gd name="connsiteX2-45" fmla="*/ 4412683 w 4412683"/>
              <a:gd name="connsiteY2-46" fmla="*/ 6853352 h 6863512"/>
              <a:gd name="connsiteX3-47" fmla="*/ 0 w 4412683"/>
              <a:gd name="connsiteY3-48" fmla="*/ 6863512 h 6863512"/>
              <a:gd name="connsiteX4-49" fmla="*/ 0 w 4412683"/>
              <a:gd name="connsiteY4-50" fmla="*/ 5512 h 6863512"/>
              <a:gd name="connsiteX0-51" fmla="*/ 0 w 3945323"/>
              <a:gd name="connsiteY0-52" fmla="*/ 5512 h 6863512"/>
              <a:gd name="connsiteX1-53" fmla="*/ 2929323 w 3945323"/>
              <a:gd name="connsiteY1-54" fmla="*/ 0 h 6863512"/>
              <a:gd name="connsiteX2-55" fmla="*/ 3945323 w 3945323"/>
              <a:gd name="connsiteY2-56" fmla="*/ 6843192 h 6863512"/>
              <a:gd name="connsiteX3-57" fmla="*/ 0 w 3945323"/>
              <a:gd name="connsiteY3-58" fmla="*/ 6863512 h 6863512"/>
              <a:gd name="connsiteX4-59" fmla="*/ 0 w 3945323"/>
              <a:gd name="connsiteY4-60" fmla="*/ 5512 h 6863512"/>
              <a:gd name="connsiteX0-61" fmla="*/ 0 w 3945323"/>
              <a:gd name="connsiteY0-62" fmla="*/ 5512 h 6863512"/>
              <a:gd name="connsiteX1-63" fmla="*/ 2228283 w 3945323"/>
              <a:gd name="connsiteY1-64" fmla="*/ 0 h 6863512"/>
              <a:gd name="connsiteX2-65" fmla="*/ 3945323 w 3945323"/>
              <a:gd name="connsiteY2-66" fmla="*/ 6843192 h 6863512"/>
              <a:gd name="connsiteX3-67" fmla="*/ 0 w 3945323"/>
              <a:gd name="connsiteY3-68" fmla="*/ 6863512 h 6863512"/>
              <a:gd name="connsiteX4-69" fmla="*/ 0 w 3945323"/>
              <a:gd name="connsiteY4-70" fmla="*/ 5512 h 6863512"/>
              <a:gd name="connsiteX0-71" fmla="*/ 0 w 3945323"/>
              <a:gd name="connsiteY0-72" fmla="*/ 5512 h 6863512"/>
              <a:gd name="connsiteX1-73" fmla="*/ 2286156 w 3945323"/>
              <a:gd name="connsiteY1-74" fmla="*/ 0 h 6863512"/>
              <a:gd name="connsiteX2-75" fmla="*/ 3945323 w 3945323"/>
              <a:gd name="connsiteY2-76" fmla="*/ 6843192 h 6863512"/>
              <a:gd name="connsiteX3-77" fmla="*/ 0 w 3945323"/>
              <a:gd name="connsiteY3-78" fmla="*/ 6863512 h 6863512"/>
              <a:gd name="connsiteX4-79" fmla="*/ 0 w 3945323"/>
              <a:gd name="connsiteY4-80" fmla="*/ 5512 h 68635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45323" h="6863512">
                <a:moveTo>
                  <a:pt x="0" y="5512"/>
                </a:moveTo>
                <a:lnTo>
                  <a:pt x="2286156" y="0"/>
                </a:lnTo>
                <a:lnTo>
                  <a:pt x="3945323" y="6843192"/>
                </a:lnTo>
                <a:lnTo>
                  <a:pt x="0" y="6863512"/>
                </a:lnTo>
                <a:lnTo>
                  <a:pt x="0" y="5512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44365" y="2292350"/>
            <a:ext cx="7093585" cy="1568450"/>
            <a:chOff x="6625496" y="2369491"/>
            <a:chExt cx="5144208" cy="1568450"/>
          </a:xfrm>
        </p:grpSpPr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6625496" y="2369491"/>
              <a:ext cx="5144208" cy="156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rgbClr val="2A3D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基于K8S的Java项目规范</a:t>
              </a:r>
              <a:endParaRPr lang="zh-CN" altLang="en-US" sz="4800" dirty="0">
                <a:solidFill>
                  <a:srgbClr val="2A3D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rgbClr val="2A3D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6758268" y="3213806"/>
              <a:ext cx="4878665" cy="7007"/>
            </a:xfrm>
            <a:prstGeom prst="line">
              <a:avLst/>
            </a:prstGeom>
            <a:ln>
              <a:solidFill>
                <a:srgbClr val="2A3D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859475" y="3440938"/>
            <a:ext cx="19608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2A3D4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</a:t>
            </a:r>
            <a:r>
              <a:rPr lang="zh-CN" altLang="en-US" sz="1400" dirty="0" smtClean="0">
                <a:solidFill>
                  <a:srgbClr val="2A3D4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：架构组</a:t>
            </a:r>
            <a:r>
              <a:rPr lang="en-US" altLang="zh-CN" sz="1400" dirty="0" smtClean="0">
                <a:solidFill>
                  <a:srgbClr val="2A3D4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1400" dirty="0" smtClean="0">
                <a:solidFill>
                  <a:srgbClr val="2A3D4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曾琦</a:t>
            </a:r>
            <a:endParaRPr lang="zh-CN" altLang="en-US" sz="1400" dirty="0" smtClean="0">
              <a:solidFill>
                <a:srgbClr val="2A3D4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665426" y="4837595"/>
            <a:ext cx="2338080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前端部署规范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26" name="组合 25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2" name="圆角矩形 31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13"/>
              <p:cNvSpPr txBox="1"/>
              <p:nvPr/>
            </p:nvSpPr>
            <p:spPr>
              <a:xfrm>
                <a:off x="358490" y="371868"/>
                <a:ext cx="596567" cy="405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0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8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前端部署规范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190" y="1610360"/>
            <a:ext cx="4819015" cy="298069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43"/>
          <p:cNvSpPr/>
          <p:nvPr/>
        </p:nvSpPr>
        <p:spPr>
          <a:xfrm>
            <a:off x="2119428" y="2821913"/>
            <a:ext cx="2160010" cy="1440422"/>
          </a:xfrm>
          <a:custGeom>
            <a:avLst/>
            <a:gdLst>
              <a:gd name="connsiteX0" fmla="*/ 0 w 2493147"/>
              <a:gd name="connsiteY0" fmla="*/ 0 h 997259"/>
              <a:gd name="connsiteX1" fmla="*/ 1994518 w 2493147"/>
              <a:gd name="connsiteY1" fmla="*/ 0 h 997259"/>
              <a:gd name="connsiteX2" fmla="*/ 2493147 w 2493147"/>
              <a:gd name="connsiteY2" fmla="*/ 498630 h 997259"/>
              <a:gd name="connsiteX3" fmla="*/ 1994518 w 2493147"/>
              <a:gd name="connsiteY3" fmla="*/ 997259 h 997259"/>
              <a:gd name="connsiteX4" fmla="*/ 0 w 2493147"/>
              <a:gd name="connsiteY4" fmla="*/ 997259 h 997259"/>
              <a:gd name="connsiteX5" fmla="*/ 0 w 2493147"/>
              <a:gd name="connsiteY5" fmla="*/ 0 h 99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3147" h="997259">
                <a:moveTo>
                  <a:pt x="0" y="0"/>
                </a:moveTo>
                <a:lnTo>
                  <a:pt x="1994518" y="0"/>
                </a:lnTo>
                <a:lnTo>
                  <a:pt x="2493147" y="498630"/>
                </a:lnTo>
                <a:lnTo>
                  <a:pt x="1994518" y="997259"/>
                </a:lnTo>
                <a:lnTo>
                  <a:pt x="0" y="997259"/>
                </a:lnTo>
                <a:lnTo>
                  <a:pt x="0" y="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034" tIns="136017" rIns="317324" bIns="136017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100" kern="1200">
              <a:solidFill>
                <a:srgbClr val="FF0000"/>
              </a:solidFill>
            </a:endParaRPr>
          </a:p>
        </p:txBody>
      </p:sp>
      <p:sp>
        <p:nvSpPr>
          <p:cNvPr id="40" name="Freeform 6"/>
          <p:cNvSpPr>
            <a:spLocks noChangeAspect="1" noEditPoints="1"/>
          </p:cNvSpPr>
          <p:nvPr/>
        </p:nvSpPr>
        <p:spPr bwMode="auto">
          <a:xfrm>
            <a:off x="3036902" y="3235963"/>
            <a:ext cx="325062" cy="346268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2479923" y="3583081"/>
            <a:ext cx="1439020" cy="2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Freeform 44"/>
          <p:cNvSpPr/>
          <p:nvPr/>
        </p:nvSpPr>
        <p:spPr>
          <a:xfrm>
            <a:off x="4191834" y="2821913"/>
            <a:ext cx="2160010" cy="1440422"/>
          </a:xfrm>
          <a:custGeom>
            <a:avLst/>
            <a:gdLst>
              <a:gd name="connsiteX0" fmla="*/ 0 w 2493147"/>
              <a:gd name="connsiteY0" fmla="*/ 0 h 997259"/>
              <a:gd name="connsiteX1" fmla="*/ 1994518 w 2493147"/>
              <a:gd name="connsiteY1" fmla="*/ 0 h 997259"/>
              <a:gd name="connsiteX2" fmla="*/ 2493147 w 2493147"/>
              <a:gd name="connsiteY2" fmla="*/ 498630 h 997259"/>
              <a:gd name="connsiteX3" fmla="*/ 1994518 w 2493147"/>
              <a:gd name="connsiteY3" fmla="*/ 997259 h 997259"/>
              <a:gd name="connsiteX4" fmla="*/ 0 w 2493147"/>
              <a:gd name="connsiteY4" fmla="*/ 997259 h 997259"/>
              <a:gd name="connsiteX5" fmla="*/ 498630 w 2493147"/>
              <a:gd name="connsiteY5" fmla="*/ 498630 h 997259"/>
              <a:gd name="connsiteX6" fmla="*/ 0 w 2493147"/>
              <a:gd name="connsiteY6" fmla="*/ 0 h 99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147" h="997259">
                <a:moveTo>
                  <a:pt x="0" y="0"/>
                </a:moveTo>
                <a:lnTo>
                  <a:pt x="1994518" y="0"/>
                </a:lnTo>
                <a:lnTo>
                  <a:pt x="2493147" y="498630"/>
                </a:lnTo>
                <a:lnTo>
                  <a:pt x="1994518" y="997259"/>
                </a:lnTo>
                <a:lnTo>
                  <a:pt x="0" y="997259"/>
                </a:lnTo>
                <a:lnTo>
                  <a:pt x="498630" y="498630"/>
                </a:lnTo>
                <a:lnTo>
                  <a:pt x="0" y="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37438"/>
              <a:satOff val="17272"/>
              <a:lumOff val="7255"/>
              <a:alphaOff val="0"/>
            </a:schemeClr>
          </a:fillRef>
          <a:effectRef idx="0">
            <a:schemeClr val="accent3">
              <a:hueOff val="337438"/>
              <a:satOff val="17272"/>
              <a:lumOff val="72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652" tIns="114681" rIns="555970" bIns="114681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300" kern="1200">
              <a:solidFill>
                <a:srgbClr val="FF0000"/>
              </a:solidFill>
            </a:endParaRPr>
          </a:p>
        </p:txBody>
      </p:sp>
      <p:sp>
        <p:nvSpPr>
          <p:cNvPr id="44" name="Freeform 11"/>
          <p:cNvSpPr>
            <a:spLocks noChangeAspect="1" noEditPoints="1"/>
          </p:cNvSpPr>
          <p:nvPr/>
        </p:nvSpPr>
        <p:spPr bwMode="auto">
          <a:xfrm>
            <a:off x="5062367" y="3217683"/>
            <a:ext cx="418945" cy="419389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Content Placeholder 2"/>
          <p:cNvSpPr txBox="1"/>
          <p:nvPr/>
        </p:nvSpPr>
        <p:spPr>
          <a:xfrm>
            <a:off x="4552329" y="3601361"/>
            <a:ext cx="1439020" cy="2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Freeform 45"/>
          <p:cNvSpPr/>
          <p:nvPr/>
        </p:nvSpPr>
        <p:spPr>
          <a:xfrm>
            <a:off x="6264240" y="2821913"/>
            <a:ext cx="2160010" cy="1440422"/>
          </a:xfrm>
          <a:custGeom>
            <a:avLst/>
            <a:gdLst>
              <a:gd name="connsiteX0" fmla="*/ 0 w 2493147"/>
              <a:gd name="connsiteY0" fmla="*/ 0 h 997259"/>
              <a:gd name="connsiteX1" fmla="*/ 1994518 w 2493147"/>
              <a:gd name="connsiteY1" fmla="*/ 0 h 997259"/>
              <a:gd name="connsiteX2" fmla="*/ 2493147 w 2493147"/>
              <a:gd name="connsiteY2" fmla="*/ 498630 h 997259"/>
              <a:gd name="connsiteX3" fmla="*/ 1994518 w 2493147"/>
              <a:gd name="connsiteY3" fmla="*/ 997259 h 997259"/>
              <a:gd name="connsiteX4" fmla="*/ 0 w 2493147"/>
              <a:gd name="connsiteY4" fmla="*/ 997259 h 997259"/>
              <a:gd name="connsiteX5" fmla="*/ 498630 w 2493147"/>
              <a:gd name="connsiteY5" fmla="*/ 498630 h 997259"/>
              <a:gd name="connsiteX6" fmla="*/ 0 w 2493147"/>
              <a:gd name="connsiteY6" fmla="*/ 0 h 99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147" h="997259">
                <a:moveTo>
                  <a:pt x="0" y="0"/>
                </a:moveTo>
                <a:lnTo>
                  <a:pt x="1994518" y="0"/>
                </a:lnTo>
                <a:lnTo>
                  <a:pt x="2493147" y="498630"/>
                </a:lnTo>
                <a:lnTo>
                  <a:pt x="1994518" y="997259"/>
                </a:lnTo>
                <a:lnTo>
                  <a:pt x="0" y="997259"/>
                </a:lnTo>
                <a:lnTo>
                  <a:pt x="498630" y="498630"/>
                </a:lnTo>
                <a:lnTo>
                  <a:pt x="0" y="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74876"/>
              <a:satOff val="34544"/>
              <a:lumOff val="14510"/>
              <a:alphaOff val="0"/>
            </a:schemeClr>
          </a:fillRef>
          <a:effectRef idx="0">
            <a:schemeClr val="accent3">
              <a:hueOff val="674876"/>
              <a:satOff val="34544"/>
              <a:lumOff val="14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652" tIns="114681" rIns="555970" bIns="114681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300" kern="1200">
              <a:solidFill>
                <a:srgbClr val="FF0000"/>
              </a:solidFill>
            </a:endParaRPr>
          </a:p>
        </p:txBody>
      </p:sp>
      <p:sp>
        <p:nvSpPr>
          <p:cNvPr id="48" name="Freeform 16"/>
          <p:cNvSpPr>
            <a:spLocks noChangeAspect="1" noEditPoints="1"/>
          </p:cNvSpPr>
          <p:nvPr/>
        </p:nvSpPr>
        <p:spPr bwMode="auto">
          <a:xfrm>
            <a:off x="7177227" y="3238825"/>
            <a:ext cx="334036" cy="334821"/>
          </a:xfrm>
          <a:custGeom>
            <a:avLst/>
            <a:gdLst>
              <a:gd name="T0" fmla="*/ 136 w 360"/>
              <a:gd name="T1" fmla="*/ 226 h 361"/>
              <a:gd name="T2" fmla="*/ 56 w 360"/>
              <a:gd name="T3" fmla="*/ 194 h 361"/>
              <a:gd name="T4" fmla="*/ 56 w 360"/>
              <a:gd name="T5" fmla="*/ 221 h 361"/>
              <a:gd name="T6" fmla="*/ 136 w 360"/>
              <a:gd name="T7" fmla="*/ 253 h 361"/>
              <a:gd name="T8" fmla="*/ 136 w 360"/>
              <a:gd name="T9" fmla="*/ 226 h 361"/>
              <a:gd name="T10" fmla="*/ 136 w 360"/>
              <a:gd name="T11" fmla="*/ 143 h 361"/>
              <a:gd name="T12" fmla="*/ 56 w 360"/>
              <a:gd name="T13" fmla="*/ 111 h 361"/>
              <a:gd name="T14" fmla="*/ 56 w 360"/>
              <a:gd name="T15" fmla="*/ 138 h 361"/>
              <a:gd name="T16" fmla="*/ 136 w 360"/>
              <a:gd name="T17" fmla="*/ 170 h 361"/>
              <a:gd name="T18" fmla="*/ 136 w 360"/>
              <a:gd name="T19" fmla="*/ 143 h 361"/>
              <a:gd name="T20" fmla="*/ 351 w 360"/>
              <a:gd name="T21" fmla="*/ 4 h 361"/>
              <a:gd name="T22" fmla="*/ 332 w 360"/>
              <a:gd name="T23" fmla="*/ 2 h 361"/>
              <a:gd name="T24" fmla="*/ 180 w 360"/>
              <a:gd name="T25" fmla="*/ 63 h 361"/>
              <a:gd name="T26" fmla="*/ 27 w 360"/>
              <a:gd name="T27" fmla="*/ 2 h 361"/>
              <a:gd name="T28" fmla="*/ 8 w 360"/>
              <a:gd name="T29" fmla="*/ 4 h 361"/>
              <a:gd name="T30" fmla="*/ 0 w 360"/>
              <a:gd name="T31" fmla="*/ 21 h 361"/>
              <a:gd name="T32" fmla="*/ 0 w 360"/>
              <a:gd name="T33" fmla="*/ 277 h 361"/>
              <a:gd name="T34" fmla="*/ 12 w 360"/>
              <a:gd name="T35" fmla="*/ 295 h 361"/>
              <a:gd name="T36" fmla="*/ 172 w 360"/>
              <a:gd name="T37" fmla="*/ 359 h 361"/>
              <a:gd name="T38" fmla="*/ 176 w 360"/>
              <a:gd name="T39" fmla="*/ 361 h 361"/>
              <a:gd name="T40" fmla="*/ 180 w 360"/>
              <a:gd name="T41" fmla="*/ 361 h 361"/>
              <a:gd name="T42" fmla="*/ 184 w 360"/>
              <a:gd name="T43" fmla="*/ 361 h 361"/>
              <a:gd name="T44" fmla="*/ 187 w 360"/>
              <a:gd name="T45" fmla="*/ 359 h 361"/>
              <a:gd name="T46" fmla="*/ 347 w 360"/>
              <a:gd name="T47" fmla="*/ 295 h 361"/>
              <a:gd name="T48" fmla="*/ 360 w 360"/>
              <a:gd name="T49" fmla="*/ 277 h 361"/>
              <a:gd name="T50" fmla="*/ 360 w 360"/>
              <a:gd name="T51" fmla="*/ 21 h 361"/>
              <a:gd name="T52" fmla="*/ 351 w 360"/>
              <a:gd name="T53" fmla="*/ 4 h 361"/>
              <a:gd name="T54" fmla="*/ 160 w 360"/>
              <a:gd name="T55" fmla="*/ 320 h 361"/>
              <a:gd name="T56" fmla="*/ 32 w 360"/>
              <a:gd name="T57" fmla="*/ 269 h 361"/>
              <a:gd name="T58" fmla="*/ 32 w 360"/>
              <a:gd name="T59" fmla="*/ 45 h 361"/>
              <a:gd name="T60" fmla="*/ 160 w 360"/>
              <a:gd name="T61" fmla="*/ 96 h 361"/>
              <a:gd name="T62" fmla="*/ 160 w 360"/>
              <a:gd name="T63" fmla="*/ 320 h 361"/>
              <a:gd name="T64" fmla="*/ 328 w 360"/>
              <a:gd name="T65" fmla="*/ 269 h 361"/>
              <a:gd name="T66" fmla="*/ 200 w 360"/>
              <a:gd name="T67" fmla="*/ 320 h 361"/>
              <a:gd name="T68" fmla="*/ 200 w 360"/>
              <a:gd name="T69" fmla="*/ 96 h 361"/>
              <a:gd name="T70" fmla="*/ 328 w 360"/>
              <a:gd name="T71" fmla="*/ 45 h 361"/>
              <a:gd name="T72" fmla="*/ 328 w 360"/>
              <a:gd name="T73" fmla="*/ 269 h 361"/>
              <a:gd name="T74" fmla="*/ 304 w 360"/>
              <a:gd name="T75" fmla="*/ 194 h 361"/>
              <a:gd name="T76" fmla="*/ 224 w 360"/>
              <a:gd name="T77" fmla="*/ 226 h 361"/>
              <a:gd name="T78" fmla="*/ 224 w 360"/>
              <a:gd name="T79" fmla="*/ 253 h 361"/>
              <a:gd name="T80" fmla="*/ 304 w 360"/>
              <a:gd name="T81" fmla="*/ 221 h 361"/>
              <a:gd name="T82" fmla="*/ 304 w 360"/>
              <a:gd name="T83" fmla="*/ 194 h 361"/>
              <a:gd name="T84" fmla="*/ 304 w 360"/>
              <a:gd name="T85" fmla="*/ 111 h 361"/>
              <a:gd name="T86" fmla="*/ 224 w 360"/>
              <a:gd name="T87" fmla="*/ 143 h 361"/>
              <a:gd name="T88" fmla="*/ 224 w 360"/>
              <a:gd name="T89" fmla="*/ 170 h 361"/>
              <a:gd name="T90" fmla="*/ 304 w 360"/>
              <a:gd name="T91" fmla="*/ 138 h 361"/>
              <a:gd name="T92" fmla="*/ 304 w 360"/>
              <a:gd name="T93" fmla="*/ 11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0" h="361">
                <a:moveTo>
                  <a:pt x="136" y="226"/>
                </a:moveTo>
                <a:cubicBezTo>
                  <a:pt x="56" y="194"/>
                  <a:pt x="56" y="194"/>
                  <a:pt x="56" y="194"/>
                </a:cubicBezTo>
                <a:cubicBezTo>
                  <a:pt x="56" y="221"/>
                  <a:pt x="56" y="221"/>
                  <a:pt x="56" y="221"/>
                </a:cubicBezTo>
                <a:cubicBezTo>
                  <a:pt x="136" y="253"/>
                  <a:pt x="136" y="253"/>
                  <a:pt x="136" y="253"/>
                </a:cubicBezTo>
                <a:lnTo>
                  <a:pt x="136" y="226"/>
                </a:lnTo>
                <a:close/>
                <a:moveTo>
                  <a:pt x="136" y="143"/>
                </a:moveTo>
                <a:cubicBezTo>
                  <a:pt x="56" y="111"/>
                  <a:pt x="56" y="111"/>
                  <a:pt x="56" y="111"/>
                </a:cubicBezTo>
                <a:cubicBezTo>
                  <a:pt x="56" y="138"/>
                  <a:pt x="56" y="138"/>
                  <a:pt x="56" y="138"/>
                </a:cubicBezTo>
                <a:cubicBezTo>
                  <a:pt x="136" y="170"/>
                  <a:pt x="136" y="170"/>
                  <a:pt x="136" y="170"/>
                </a:cubicBezTo>
                <a:lnTo>
                  <a:pt x="136" y="143"/>
                </a:lnTo>
                <a:close/>
                <a:moveTo>
                  <a:pt x="351" y="4"/>
                </a:moveTo>
                <a:cubicBezTo>
                  <a:pt x="345" y="1"/>
                  <a:pt x="338" y="0"/>
                  <a:pt x="332" y="2"/>
                </a:cubicBezTo>
                <a:cubicBezTo>
                  <a:pt x="180" y="63"/>
                  <a:pt x="180" y="63"/>
                  <a:pt x="180" y="63"/>
                </a:cubicBezTo>
                <a:cubicBezTo>
                  <a:pt x="27" y="2"/>
                  <a:pt x="27" y="2"/>
                  <a:pt x="27" y="2"/>
                </a:cubicBezTo>
                <a:cubicBezTo>
                  <a:pt x="21" y="0"/>
                  <a:pt x="14" y="1"/>
                  <a:pt x="8" y="4"/>
                </a:cubicBezTo>
                <a:cubicBezTo>
                  <a:pt x="3" y="8"/>
                  <a:pt x="0" y="14"/>
                  <a:pt x="0" y="2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85"/>
                  <a:pt x="5" y="292"/>
                  <a:pt x="12" y="295"/>
                </a:cubicBezTo>
                <a:cubicBezTo>
                  <a:pt x="172" y="359"/>
                  <a:pt x="172" y="359"/>
                  <a:pt x="172" y="359"/>
                </a:cubicBezTo>
                <a:cubicBezTo>
                  <a:pt x="172" y="359"/>
                  <a:pt x="175" y="360"/>
                  <a:pt x="176" y="361"/>
                </a:cubicBezTo>
                <a:cubicBezTo>
                  <a:pt x="177" y="361"/>
                  <a:pt x="178" y="361"/>
                  <a:pt x="180" y="361"/>
                </a:cubicBezTo>
                <a:cubicBezTo>
                  <a:pt x="181" y="361"/>
                  <a:pt x="182" y="361"/>
                  <a:pt x="184" y="361"/>
                </a:cubicBezTo>
                <a:cubicBezTo>
                  <a:pt x="184" y="360"/>
                  <a:pt x="187" y="359"/>
                  <a:pt x="187" y="359"/>
                </a:cubicBezTo>
                <a:cubicBezTo>
                  <a:pt x="347" y="295"/>
                  <a:pt x="347" y="295"/>
                  <a:pt x="347" y="295"/>
                </a:cubicBezTo>
                <a:cubicBezTo>
                  <a:pt x="355" y="292"/>
                  <a:pt x="360" y="285"/>
                  <a:pt x="360" y="277"/>
                </a:cubicBezTo>
                <a:cubicBezTo>
                  <a:pt x="360" y="21"/>
                  <a:pt x="360" y="21"/>
                  <a:pt x="360" y="21"/>
                </a:cubicBezTo>
                <a:cubicBezTo>
                  <a:pt x="360" y="14"/>
                  <a:pt x="356" y="8"/>
                  <a:pt x="351" y="4"/>
                </a:cubicBezTo>
                <a:close/>
                <a:moveTo>
                  <a:pt x="160" y="320"/>
                </a:moveTo>
                <a:cubicBezTo>
                  <a:pt x="32" y="269"/>
                  <a:pt x="32" y="269"/>
                  <a:pt x="32" y="269"/>
                </a:cubicBezTo>
                <a:cubicBezTo>
                  <a:pt x="32" y="45"/>
                  <a:pt x="32" y="45"/>
                  <a:pt x="32" y="45"/>
                </a:cubicBezTo>
                <a:cubicBezTo>
                  <a:pt x="160" y="96"/>
                  <a:pt x="160" y="96"/>
                  <a:pt x="160" y="96"/>
                </a:cubicBezTo>
                <a:lnTo>
                  <a:pt x="160" y="320"/>
                </a:lnTo>
                <a:close/>
                <a:moveTo>
                  <a:pt x="328" y="269"/>
                </a:moveTo>
                <a:cubicBezTo>
                  <a:pt x="200" y="320"/>
                  <a:pt x="200" y="320"/>
                  <a:pt x="200" y="320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328" y="45"/>
                  <a:pt x="328" y="45"/>
                  <a:pt x="328" y="45"/>
                </a:cubicBezTo>
                <a:lnTo>
                  <a:pt x="328" y="269"/>
                </a:lnTo>
                <a:close/>
                <a:moveTo>
                  <a:pt x="304" y="194"/>
                </a:moveTo>
                <a:cubicBezTo>
                  <a:pt x="224" y="226"/>
                  <a:pt x="224" y="226"/>
                  <a:pt x="224" y="226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304" y="221"/>
                  <a:pt x="304" y="221"/>
                  <a:pt x="304" y="221"/>
                </a:cubicBezTo>
                <a:lnTo>
                  <a:pt x="304" y="194"/>
                </a:lnTo>
                <a:close/>
                <a:moveTo>
                  <a:pt x="304" y="111"/>
                </a:moveTo>
                <a:cubicBezTo>
                  <a:pt x="224" y="143"/>
                  <a:pt x="224" y="143"/>
                  <a:pt x="224" y="143"/>
                </a:cubicBezTo>
                <a:cubicBezTo>
                  <a:pt x="224" y="170"/>
                  <a:pt x="224" y="170"/>
                  <a:pt x="224" y="170"/>
                </a:cubicBezTo>
                <a:cubicBezTo>
                  <a:pt x="304" y="138"/>
                  <a:pt x="304" y="138"/>
                  <a:pt x="304" y="138"/>
                </a:cubicBezTo>
                <a:lnTo>
                  <a:pt x="304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6624735" y="3580219"/>
            <a:ext cx="1439020" cy="2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46"/>
          <p:cNvSpPr/>
          <p:nvPr/>
        </p:nvSpPr>
        <p:spPr>
          <a:xfrm>
            <a:off x="8336646" y="2821913"/>
            <a:ext cx="2160010" cy="1440422"/>
          </a:xfrm>
          <a:custGeom>
            <a:avLst/>
            <a:gdLst>
              <a:gd name="connsiteX0" fmla="*/ 0 w 2493147"/>
              <a:gd name="connsiteY0" fmla="*/ 0 h 997259"/>
              <a:gd name="connsiteX1" fmla="*/ 1994518 w 2493147"/>
              <a:gd name="connsiteY1" fmla="*/ 0 h 997259"/>
              <a:gd name="connsiteX2" fmla="*/ 2493147 w 2493147"/>
              <a:gd name="connsiteY2" fmla="*/ 498630 h 997259"/>
              <a:gd name="connsiteX3" fmla="*/ 1994518 w 2493147"/>
              <a:gd name="connsiteY3" fmla="*/ 997259 h 997259"/>
              <a:gd name="connsiteX4" fmla="*/ 0 w 2493147"/>
              <a:gd name="connsiteY4" fmla="*/ 997259 h 997259"/>
              <a:gd name="connsiteX5" fmla="*/ 498630 w 2493147"/>
              <a:gd name="connsiteY5" fmla="*/ 498630 h 997259"/>
              <a:gd name="connsiteX6" fmla="*/ 0 w 2493147"/>
              <a:gd name="connsiteY6" fmla="*/ 0 h 99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147" h="997259">
                <a:moveTo>
                  <a:pt x="0" y="0"/>
                </a:moveTo>
                <a:lnTo>
                  <a:pt x="1994518" y="0"/>
                </a:lnTo>
                <a:lnTo>
                  <a:pt x="2493147" y="498630"/>
                </a:lnTo>
                <a:lnTo>
                  <a:pt x="1994518" y="997259"/>
                </a:lnTo>
                <a:lnTo>
                  <a:pt x="0" y="997259"/>
                </a:lnTo>
                <a:lnTo>
                  <a:pt x="498630" y="498630"/>
                </a:lnTo>
                <a:lnTo>
                  <a:pt x="0" y="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74876"/>
              <a:satOff val="34544"/>
              <a:lumOff val="14510"/>
              <a:alphaOff val="0"/>
            </a:schemeClr>
          </a:fillRef>
          <a:effectRef idx="0">
            <a:schemeClr val="accent3">
              <a:hueOff val="674876"/>
              <a:satOff val="34544"/>
              <a:lumOff val="14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652" tIns="114681" rIns="555970" bIns="114681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300" kern="1200">
              <a:solidFill>
                <a:srgbClr val="FF0000"/>
              </a:solidFill>
            </a:endParaRPr>
          </a:p>
        </p:txBody>
      </p:sp>
      <p:sp>
        <p:nvSpPr>
          <p:cNvPr id="52" name="Freeform 21"/>
          <p:cNvSpPr>
            <a:spLocks noChangeAspect="1" noEditPoints="1"/>
          </p:cNvSpPr>
          <p:nvPr/>
        </p:nvSpPr>
        <p:spPr bwMode="auto">
          <a:xfrm>
            <a:off x="9238207" y="3233026"/>
            <a:ext cx="356889" cy="358016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Content Placeholder 2"/>
          <p:cNvSpPr txBox="1"/>
          <p:nvPr/>
        </p:nvSpPr>
        <p:spPr>
          <a:xfrm>
            <a:off x="8697141" y="3586018"/>
            <a:ext cx="1439020" cy="2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13"/>
          <p:cNvSpPr txBox="1"/>
          <p:nvPr/>
        </p:nvSpPr>
        <p:spPr>
          <a:xfrm>
            <a:off x="2560067" y="1849689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配置规则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/>
          <p:nvPr/>
        </p:nvSpPr>
        <p:spPr>
          <a:xfrm>
            <a:off x="1521355" y="2171690"/>
            <a:ext cx="2333999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转发规则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3"/>
          <p:cNvSpPr txBox="1"/>
          <p:nvPr/>
        </p:nvSpPr>
        <p:spPr>
          <a:xfrm>
            <a:off x="6679580" y="1849689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刷新配置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5640868" y="2171690"/>
            <a:ext cx="2333999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刷新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的规则配置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4191834" y="4469360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替换资源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13"/>
          <p:cNvSpPr txBox="1"/>
          <p:nvPr/>
        </p:nvSpPr>
        <p:spPr>
          <a:xfrm>
            <a:off x="4191834" y="4791361"/>
            <a:ext cx="2333999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替换资源目录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8336646" y="4469360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13"/>
          <p:cNvSpPr txBox="1"/>
          <p:nvPr/>
        </p:nvSpPr>
        <p:spPr>
          <a:xfrm>
            <a:off x="8336646" y="4791361"/>
            <a:ext cx="2333999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规则是否正确可用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31" name="组合 30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6" name="圆角矩形 35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13"/>
              <p:cNvSpPr txBox="1"/>
              <p:nvPr/>
            </p:nvSpPr>
            <p:spPr>
              <a:xfrm>
                <a:off x="358490" y="371868"/>
                <a:ext cx="59656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4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3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Nginx</a:t>
              </a: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部署规范</a:t>
              </a:r>
              <a:endParaRPr lang="en-US" altLang="zh-CN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4623461" y="946150"/>
            <a:ext cx="5549683" cy="2802102"/>
          </a:xfrm>
          <a:custGeom>
            <a:avLst/>
            <a:gdLst>
              <a:gd name="T0" fmla="*/ 2850 w 2850"/>
              <a:gd name="T1" fmla="*/ 719 h 1439"/>
              <a:gd name="T2" fmla="*/ 2027 w 2850"/>
              <a:gd name="T3" fmla="*/ 0 h 1439"/>
              <a:gd name="T4" fmla="*/ 2027 w 2850"/>
              <a:gd name="T5" fmla="*/ 291 h 1439"/>
              <a:gd name="T6" fmla="*/ 0 w 2850"/>
              <a:gd name="T7" fmla="*/ 291 h 1439"/>
              <a:gd name="T8" fmla="*/ 0 w 2850"/>
              <a:gd name="T9" fmla="*/ 1146 h 1439"/>
              <a:gd name="T10" fmla="*/ 2027 w 2850"/>
              <a:gd name="T11" fmla="*/ 1146 h 1439"/>
              <a:gd name="T12" fmla="*/ 2027 w 2850"/>
              <a:gd name="T13" fmla="*/ 1439 h 1439"/>
              <a:gd name="T14" fmla="*/ 2850 w 2850"/>
              <a:gd name="T15" fmla="*/ 719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0" h="1439">
                <a:moveTo>
                  <a:pt x="2850" y="719"/>
                </a:moveTo>
                <a:lnTo>
                  <a:pt x="2027" y="0"/>
                </a:lnTo>
                <a:lnTo>
                  <a:pt x="2027" y="291"/>
                </a:lnTo>
                <a:lnTo>
                  <a:pt x="0" y="291"/>
                </a:lnTo>
                <a:lnTo>
                  <a:pt x="0" y="1146"/>
                </a:lnTo>
                <a:lnTo>
                  <a:pt x="2027" y="1146"/>
                </a:lnTo>
                <a:lnTo>
                  <a:pt x="2027" y="1439"/>
                </a:lnTo>
                <a:lnTo>
                  <a:pt x="2850" y="719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" name="Freeform 7"/>
          <p:cNvSpPr/>
          <p:nvPr/>
        </p:nvSpPr>
        <p:spPr bwMode="auto">
          <a:xfrm>
            <a:off x="2018857" y="3107800"/>
            <a:ext cx="5549683" cy="2804050"/>
          </a:xfrm>
          <a:custGeom>
            <a:avLst/>
            <a:gdLst>
              <a:gd name="T0" fmla="*/ 0 w 2850"/>
              <a:gd name="T1" fmla="*/ 719 h 1440"/>
              <a:gd name="T2" fmla="*/ 823 w 2850"/>
              <a:gd name="T3" fmla="*/ 1440 h 1440"/>
              <a:gd name="T4" fmla="*/ 823 w 2850"/>
              <a:gd name="T5" fmla="*/ 1147 h 1440"/>
              <a:gd name="T6" fmla="*/ 2850 w 2850"/>
              <a:gd name="T7" fmla="*/ 1147 h 1440"/>
              <a:gd name="T8" fmla="*/ 2850 w 2850"/>
              <a:gd name="T9" fmla="*/ 292 h 1440"/>
              <a:gd name="T10" fmla="*/ 823 w 2850"/>
              <a:gd name="T11" fmla="*/ 292 h 1440"/>
              <a:gd name="T12" fmla="*/ 823 w 2850"/>
              <a:gd name="T13" fmla="*/ 0 h 1440"/>
              <a:gd name="T14" fmla="*/ 0 w 2850"/>
              <a:gd name="T15" fmla="*/ 71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0" h="1440">
                <a:moveTo>
                  <a:pt x="0" y="719"/>
                </a:moveTo>
                <a:lnTo>
                  <a:pt x="823" y="1440"/>
                </a:lnTo>
                <a:lnTo>
                  <a:pt x="823" y="1147"/>
                </a:lnTo>
                <a:lnTo>
                  <a:pt x="2850" y="1147"/>
                </a:lnTo>
                <a:lnTo>
                  <a:pt x="2850" y="292"/>
                </a:lnTo>
                <a:lnTo>
                  <a:pt x="823" y="292"/>
                </a:lnTo>
                <a:lnTo>
                  <a:pt x="823" y="0"/>
                </a:lnTo>
                <a:lnTo>
                  <a:pt x="0" y="719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2" name="Group 19"/>
          <p:cNvGrpSpPr/>
          <p:nvPr/>
        </p:nvGrpSpPr>
        <p:grpSpPr>
          <a:xfrm>
            <a:off x="6504576" y="4195027"/>
            <a:ext cx="678028" cy="638911"/>
            <a:chOff x="1049338" y="4976813"/>
            <a:chExt cx="495300" cy="466725"/>
          </a:xfrm>
          <a:solidFill>
            <a:schemeClr val="bg1"/>
          </a:solidFill>
        </p:grpSpPr>
        <p:sp>
          <p:nvSpPr>
            <p:cNvPr id="13" name="Oval 57"/>
            <p:cNvSpPr>
              <a:spLocks noChangeArrowheads="1"/>
            </p:cNvSpPr>
            <p:nvPr/>
          </p:nvSpPr>
          <p:spPr bwMode="auto">
            <a:xfrm>
              <a:off x="1289050" y="5232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58"/>
            <p:cNvSpPr>
              <a:spLocks noEditPoints="1"/>
            </p:cNvSpPr>
            <p:nvPr/>
          </p:nvSpPr>
          <p:spPr bwMode="auto">
            <a:xfrm>
              <a:off x="1049338" y="4976813"/>
              <a:ext cx="495300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5" name="Group 22"/>
          <p:cNvGrpSpPr/>
          <p:nvPr/>
        </p:nvGrpSpPr>
        <p:grpSpPr>
          <a:xfrm>
            <a:off x="5054483" y="2042831"/>
            <a:ext cx="660642" cy="619353"/>
            <a:chOff x="2974977" y="2071682"/>
            <a:chExt cx="482600" cy="452437"/>
          </a:xfrm>
          <a:solidFill>
            <a:schemeClr val="bg1"/>
          </a:solidFill>
        </p:grpSpPr>
        <p:sp>
          <p:nvSpPr>
            <p:cNvPr id="16" name="Freeform 78"/>
            <p:cNvSpPr>
              <a:spLocks noEditPoints="1"/>
            </p:cNvSpPr>
            <p:nvPr/>
          </p:nvSpPr>
          <p:spPr bwMode="auto">
            <a:xfrm>
              <a:off x="2974977" y="2071682"/>
              <a:ext cx="482600" cy="452437"/>
            </a:xfrm>
            <a:custGeom>
              <a:avLst/>
              <a:gdLst>
                <a:gd name="T0" fmla="*/ 126 w 128"/>
                <a:gd name="T1" fmla="*/ 26 h 120"/>
                <a:gd name="T2" fmla="*/ 102 w 128"/>
                <a:gd name="T3" fmla="*/ 2 h 120"/>
                <a:gd name="T4" fmla="*/ 96 w 128"/>
                <a:gd name="T5" fmla="*/ 0 h 120"/>
                <a:gd name="T6" fmla="*/ 12 w 128"/>
                <a:gd name="T7" fmla="*/ 0 h 120"/>
                <a:gd name="T8" fmla="*/ 0 w 128"/>
                <a:gd name="T9" fmla="*/ 12 h 120"/>
                <a:gd name="T10" fmla="*/ 0 w 128"/>
                <a:gd name="T11" fmla="*/ 108 h 120"/>
                <a:gd name="T12" fmla="*/ 12 w 128"/>
                <a:gd name="T13" fmla="*/ 120 h 120"/>
                <a:gd name="T14" fmla="*/ 116 w 128"/>
                <a:gd name="T15" fmla="*/ 120 h 120"/>
                <a:gd name="T16" fmla="*/ 128 w 128"/>
                <a:gd name="T17" fmla="*/ 108 h 120"/>
                <a:gd name="T18" fmla="*/ 128 w 128"/>
                <a:gd name="T19" fmla="*/ 32 h 120"/>
                <a:gd name="T20" fmla="*/ 126 w 128"/>
                <a:gd name="T21" fmla="*/ 26 h 120"/>
                <a:gd name="T22" fmla="*/ 120 w 128"/>
                <a:gd name="T23" fmla="*/ 108 h 120"/>
                <a:gd name="T24" fmla="*/ 116 w 128"/>
                <a:gd name="T25" fmla="*/ 112 h 120"/>
                <a:gd name="T26" fmla="*/ 12 w 128"/>
                <a:gd name="T27" fmla="*/ 112 h 120"/>
                <a:gd name="T28" fmla="*/ 8 w 128"/>
                <a:gd name="T29" fmla="*/ 108 h 120"/>
                <a:gd name="T30" fmla="*/ 8 w 128"/>
                <a:gd name="T31" fmla="*/ 12 h 120"/>
                <a:gd name="T32" fmla="*/ 12 w 128"/>
                <a:gd name="T33" fmla="*/ 8 h 120"/>
                <a:gd name="T34" fmla="*/ 92 w 128"/>
                <a:gd name="T35" fmla="*/ 8 h 120"/>
                <a:gd name="T36" fmla="*/ 92 w 128"/>
                <a:gd name="T37" fmla="*/ 24 h 120"/>
                <a:gd name="T38" fmla="*/ 92 w 128"/>
                <a:gd name="T39" fmla="*/ 24 h 120"/>
                <a:gd name="T40" fmla="*/ 104 w 128"/>
                <a:gd name="T41" fmla="*/ 36 h 120"/>
                <a:gd name="T42" fmla="*/ 108 w 128"/>
                <a:gd name="T43" fmla="*/ 36 h 120"/>
                <a:gd name="T44" fmla="*/ 120 w 128"/>
                <a:gd name="T45" fmla="*/ 36 h 120"/>
                <a:gd name="T46" fmla="*/ 120 w 128"/>
                <a:gd name="T47" fmla="*/ 108 h 120"/>
                <a:gd name="T48" fmla="*/ 108 w 128"/>
                <a:gd name="T49" fmla="*/ 32 h 120"/>
                <a:gd name="T50" fmla="*/ 104 w 128"/>
                <a:gd name="T51" fmla="*/ 32 h 120"/>
                <a:gd name="T52" fmla="*/ 96 w 128"/>
                <a:gd name="T53" fmla="*/ 24 h 120"/>
                <a:gd name="T54" fmla="*/ 96 w 128"/>
                <a:gd name="T55" fmla="*/ 24 h 120"/>
                <a:gd name="T56" fmla="*/ 96 w 128"/>
                <a:gd name="T57" fmla="*/ 8 h 120"/>
                <a:gd name="T58" fmla="*/ 120 w 128"/>
                <a:gd name="T59" fmla="*/ 32 h 120"/>
                <a:gd name="T60" fmla="*/ 108 w 128"/>
                <a:gd name="T61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120">
                  <a:moveTo>
                    <a:pt x="126" y="26"/>
                  </a:moveTo>
                  <a:cubicBezTo>
                    <a:pt x="102" y="2"/>
                    <a:pt x="102" y="2"/>
                    <a:pt x="102" y="2"/>
                  </a:cubicBezTo>
                  <a:cubicBezTo>
                    <a:pt x="100" y="1"/>
                    <a:pt x="98" y="0"/>
                    <a:pt x="9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5"/>
                    <a:pt x="5" y="120"/>
                    <a:pt x="12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23" y="120"/>
                    <a:pt x="128" y="115"/>
                    <a:pt x="128" y="108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0"/>
                    <a:pt x="127" y="28"/>
                    <a:pt x="126" y="26"/>
                  </a:cubicBezTo>
                  <a:close/>
                  <a:moveTo>
                    <a:pt x="120" y="108"/>
                  </a:moveTo>
                  <a:cubicBezTo>
                    <a:pt x="120" y="110"/>
                    <a:pt x="118" y="112"/>
                    <a:pt x="116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0" y="112"/>
                    <a:pt x="8" y="110"/>
                    <a:pt x="8" y="10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31"/>
                    <a:pt x="97" y="36"/>
                    <a:pt x="104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20" y="36"/>
                    <a:pt x="120" y="36"/>
                    <a:pt x="120" y="36"/>
                  </a:cubicBezTo>
                  <a:lnTo>
                    <a:pt x="120" y="108"/>
                  </a:lnTo>
                  <a:close/>
                  <a:moveTo>
                    <a:pt x="108" y="32"/>
                  </a:moveTo>
                  <a:cubicBezTo>
                    <a:pt x="104" y="32"/>
                    <a:pt x="104" y="32"/>
                    <a:pt x="104" y="32"/>
                  </a:cubicBezTo>
                  <a:cubicBezTo>
                    <a:pt x="100" y="32"/>
                    <a:pt x="96" y="28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20" y="32"/>
                    <a:pt x="120" y="32"/>
                    <a:pt x="120" y="32"/>
                  </a:cubicBezTo>
                  <a:lnTo>
                    <a:pt x="10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79"/>
            <p:cNvSpPr/>
            <p:nvPr/>
          </p:nvSpPr>
          <p:spPr bwMode="auto">
            <a:xfrm>
              <a:off x="3200401" y="2162169"/>
              <a:ext cx="90487" cy="15875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3200401" y="2208206"/>
              <a:ext cx="90487" cy="14288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3200401" y="2252656"/>
              <a:ext cx="196850" cy="15875"/>
            </a:xfrm>
            <a:custGeom>
              <a:avLst/>
              <a:gdLst>
                <a:gd name="T0" fmla="*/ 0 w 52"/>
                <a:gd name="T1" fmla="*/ 2 h 4"/>
                <a:gd name="T2" fmla="*/ 2 w 52"/>
                <a:gd name="T3" fmla="*/ 4 h 4"/>
                <a:gd name="T4" fmla="*/ 50 w 52"/>
                <a:gd name="T5" fmla="*/ 4 h 4"/>
                <a:gd name="T6" fmla="*/ 52 w 52"/>
                <a:gd name="T7" fmla="*/ 2 h 4"/>
                <a:gd name="T8" fmla="*/ 50 w 52"/>
                <a:gd name="T9" fmla="*/ 0 h 4"/>
                <a:gd name="T10" fmla="*/ 2 w 52"/>
                <a:gd name="T11" fmla="*/ 0 h 4"/>
                <a:gd name="T12" fmla="*/ 0 w 5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3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3035301" y="2343144"/>
              <a:ext cx="361951" cy="15875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3035301" y="2389181"/>
              <a:ext cx="361951" cy="14288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3035301" y="2433632"/>
              <a:ext cx="361951" cy="14288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" name="Freeform 85"/>
            <p:cNvSpPr/>
            <p:nvPr/>
          </p:nvSpPr>
          <p:spPr bwMode="auto">
            <a:xfrm>
              <a:off x="3035304" y="2298695"/>
              <a:ext cx="361951" cy="14288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" name="Freeform 86"/>
            <p:cNvSpPr>
              <a:spLocks noEditPoints="1"/>
            </p:cNvSpPr>
            <p:nvPr/>
          </p:nvSpPr>
          <p:spPr bwMode="auto">
            <a:xfrm>
              <a:off x="3035300" y="2147888"/>
              <a:ext cx="134937" cy="120650"/>
            </a:xfrm>
            <a:custGeom>
              <a:avLst/>
              <a:gdLst>
                <a:gd name="T0" fmla="*/ 4 w 36"/>
                <a:gd name="T1" fmla="*/ 32 h 32"/>
                <a:gd name="T2" fmla="*/ 32 w 36"/>
                <a:gd name="T3" fmla="*/ 32 h 32"/>
                <a:gd name="T4" fmla="*/ 36 w 36"/>
                <a:gd name="T5" fmla="*/ 28 h 32"/>
                <a:gd name="T6" fmla="*/ 36 w 36"/>
                <a:gd name="T7" fmla="*/ 4 h 32"/>
                <a:gd name="T8" fmla="*/ 32 w 36"/>
                <a:gd name="T9" fmla="*/ 0 h 32"/>
                <a:gd name="T10" fmla="*/ 4 w 36"/>
                <a:gd name="T11" fmla="*/ 0 h 32"/>
                <a:gd name="T12" fmla="*/ 0 w 36"/>
                <a:gd name="T13" fmla="*/ 4 h 32"/>
                <a:gd name="T14" fmla="*/ 0 w 36"/>
                <a:gd name="T15" fmla="*/ 28 h 32"/>
                <a:gd name="T16" fmla="*/ 4 w 36"/>
                <a:gd name="T17" fmla="*/ 32 h 32"/>
                <a:gd name="T18" fmla="*/ 8 w 36"/>
                <a:gd name="T19" fmla="*/ 8 h 32"/>
                <a:gd name="T20" fmla="*/ 28 w 36"/>
                <a:gd name="T21" fmla="*/ 8 h 32"/>
                <a:gd name="T22" fmla="*/ 28 w 36"/>
                <a:gd name="T23" fmla="*/ 24 h 32"/>
                <a:gd name="T24" fmla="*/ 8 w 36"/>
                <a:gd name="T25" fmla="*/ 24 h 32"/>
                <a:gd name="T26" fmla="*/ 8 w 36"/>
                <a:gd name="T2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2">
                  <a:moveTo>
                    <a:pt x="4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4" y="32"/>
                    <a:pt x="36" y="30"/>
                    <a:pt x="36" y="28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85727" y="1970995"/>
            <a:ext cx="2333999" cy="985576"/>
            <a:chOff x="762113" y="4680836"/>
            <a:chExt cx="2333999" cy="985576"/>
          </a:xfrm>
        </p:grpSpPr>
        <p:sp>
          <p:nvSpPr>
            <p:cNvPr id="26" name="TextBox 13"/>
            <p:cNvSpPr txBox="1"/>
            <p:nvPr/>
          </p:nvSpPr>
          <p:spPr>
            <a:xfrm>
              <a:off x="762113" y="4680836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后台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762113" y="5002837"/>
              <a:ext cx="2333999" cy="66357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后台开发提供和前端约定好的数据，并提供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Mock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数据（假数据）供前端使用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03276" y="4132645"/>
            <a:ext cx="2333999" cy="985576"/>
            <a:chOff x="762113" y="4680836"/>
            <a:chExt cx="2333999" cy="985576"/>
          </a:xfrm>
        </p:grpSpPr>
        <p:sp>
          <p:nvSpPr>
            <p:cNvPr id="29" name="TextBox 13"/>
            <p:cNvSpPr txBox="1"/>
            <p:nvPr/>
          </p:nvSpPr>
          <p:spPr>
            <a:xfrm>
              <a:off x="1800825" y="4680836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前端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762113" y="5002837"/>
              <a:ext cx="2333999" cy="66357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前端前期基于后台提供的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Mock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数据先做界面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UI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的开发，等页面和后台做完后，再与后端做联调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33" name="组合 32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8" name="圆角矩形 37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13"/>
              <p:cNvSpPr txBox="1"/>
              <p:nvPr/>
            </p:nvSpPr>
            <p:spPr>
              <a:xfrm>
                <a:off x="358490" y="371868"/>
                <a:ext cx="596567" cy="405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6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5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前后端契约规范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43"/>
          <p:cNvSpPr/>
          <p:nvPr/>
        </p:nvSpPr>
        <p:spPr>
          <a:xfrm>
            <a:off x="2119428" y="2821913"/>
            <a:ext cx="2160010" cy="1440422"/>
          </a:xfrm>
          <a:custGeom>
            <a:avLst/>
            <a:gdLst>
              <a:gd name="connsiteX0" fmla="*/ 0 w 2493147"/>
              <a:gd name="connsiteY0" fmla="*/ 0 h 997259"/>
              <a:gd name="connsiteX1" fmla="*/ 1994518 w 2493147"/>
              <a:gd name="connsiteY1" fmla="*/ 0 h 997259"/>
              <a:gd name="connsiteX2" fmla="*/ 2493147 w 2493147"/>
              <a:gd name="connsiteY2" fmla="*/ 498630 h 997259"/>
              <a:gd name="connsiteX3" fmla="*/ 1994518 w 2493147"/>
              <a:gd name="connsiteY3" fmla="*/ 997259 h 997259"/>
              <a:gd name="connsiteX4" fmla="*/ 0 w 2493147"/>
              <a:gd name="connsiteY4" fmla="*/ 997259 h 997259"/>
              <a:gd name="connsiteX5" fmla="*/ 0 w 2493147"/>
              <a:gd name="connsiteY5" fmla="*/ 0 h 99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3147" h="997259">
                <a:moveTo>
                  <a:pt x="0" y="0"/>
                </a:moveTo>
                <a:lnTo>
                  <a:pt x="1994518" y="0"/>
                </a:lnTo>
                <a:lnTo>
                  <a:pt x="2493147" y="498630"/>
                </a:lnTo>
                <a:lnTo>
                  <a:pt x="1994518" y="997259"/>
                </a:lnTo>
                <a:lnTo>
                  <a:pt x="0" y="997259"/>
                </a:lnTo>
                <a:lnTo>
                  <a:pt x="0" y="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034" tIns="136017" rIns="317324" bIns="136017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100" kern="1200">
              <a:solidFill>
                <a:srgbClr val="FF0000"/>
              </a:solidFill>
            </a:endParaRPr>
          </a:p>
        </p:txBody>
      </p:sp>
      <p:sp>
        <p:nvSpPr>
          <p:cNvPr id="40" name="Freeform 6"/>
          <p:cNvSpPr>
            <a:spLocks noChangeAspect="1" noEditPoints="1"/>
          </p:cNvSpPr>
          <p:nvPr/>
        </p:nvSpPr>
        <p:spPr bwMode="auto">
          <a:xfrm>
            <a:off x="3036902" y="3235963"/>
            <a:ext cx="325062" cy="346268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2479923" y="3583081"/>
            <a:ext cx="1439020" cy="2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Freeform 44"/>
          <p:cNvSpPr/>
          <p:nvPr/>
        </p:nvSpPr>
        <p:spPr>
          <a:xfrm>
            <a:off x="4191834" y="2821913"/>
            <a:ext cx="2160010" cy="1440422"/>
          </a:xfrm>
          <a:custGeom>
            <a:avLst/>
            <a:gdLst>
              <a:gd name="connsiteX0" fmla="*/ 0 w 2493147"/>
              <a:gd name="connsiteY0" fmla="*/ 0 h 997259"/>
              <a:gd name="connsiteX1" fmla="*/ 1994518 w 2493147"/>
              <a:gd name="connsiteY1" fmla="*/ 0 h 997259"/>
              <a:gd name="connsiteX2" fmla="*/ 2493147 w 2493147"/>
              <a:gd name="connsiteY2" fmla="*/ 498630 h 997259"/>
              <a:gd name="connsiteX3" fmla="*/ 1994518 w 2493147"/>
              <a:gd name="connsiteY3" fmla="*/ 997259 h 997259"/>
              <a:gd name="connsiteX4" fmla="*/ 0 w 2493147"/>
              <a:gd name="connsiteY4" fmla="*/ 997259 h 997259"/>
              <a:gd name="connsiteX5" fmla="*/ 498630 w 2493147"/>
              <a:gd name="connsiteY5" fmla="*/ 498630 h 997259"/>
              <a:gd name="connsiteX6" fmla="*/ 0 w 2493147"/>
              <a:gd name="connsiteY6" fmla="*/ 0 h 99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147" h="997259">
                <a:moveTo>
                  <a:pt x="0" y="0"/>
                </a:moveTo>
                <a:lnTo>
                  <a:pt x="1994518" y="0"/>
                </a:lnTo>
                <a:lnTo>
                  <a:pt x="2493147" y="498630"/>
                </a:lnTo>
                <a:lnTo>
                  <a:pt x="1994518" y="997259"/>
                </a:lnTo>
                <a:lnTo>
                  <a:pt x="0" y="997259"/>
                </a:lnTo>
                <a:lnTo>
                  <a:pt x="498630" y="498630"/>
                </a:lnTo>
                <a:lnTo>
                  <a:pt x="0" y="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37438"/>
              <a:satOff val="17272"/>
              <a:lumOff val="7255"/>
              <a:alphaOff val="0"/>
            </a:schemeClr>
          </a:fillRef>
          <a:effectRef idx="0">
            <a:schemeClr val="accent3">
              <a:hueOff val="337438"/>
              <a:satOff val="17272"/>
              <a:lumOff val="72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652" tIns="114681" rIns="555970" bIns="114681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300" kern="1200">
              <a:solidFill>
                <a:srgbClr val="FF0000"/>
              </a:solidFill>
            </a:endParaRPr>
          </a:p>
        </p:txBody>
      </p:sp>
      <p:sp>
        <p:nvSpPr>
          <p:cNvPr id="44" name="Freeform 11"/>
          <p:cNvSpPr>
            <a:spLocks noChangeAspect="1" noEditPoints="1"/>
          </p:cNvSpPr>
          <p:nvPr/>
        </p:nvSpPr>
        <p:spPr bwMode="auto">
          <a:xfrm>
            <a:off x="5062367" y="3217683"/>
            <a:ext cx="418945" cy="419389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Content Placeholder 2"/>
          <p:cNvSpPr txBox="1"/>
          <p:nvPr/>
        </p:nvSpPr>
        <p:spPr>
          <a:xfrm>
            <a:off x="4552329" y="3601361"/>
            <a:ext cx="1439020" cy="2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Freeform 45"/>
          <p:cNvSpPr/>
          <p:nvPr/>
        </p:nvSpPr>
        <p:spPr>
          <a:xfrm>
            <a:off x="6264240" y="2821913"/>
            <a:ext cx="2160010" cy="1440422"/>
          </a:xfrm>
          <a:custGeom>
            <a:avLst/>
            <a:gdLst>
              <a:gd name="connsiteX0" fmla="*/ 0 w 2493147"/>
              <a:gd name="connsiteY0" fmla="*/ 0 h 997259"/>
              <a:gd name="connsiteX1" fmla="*/ 1994518 w 2493147"/>
              <a:gd name="connsiteY1" fmla="*/ 0 h 997259"/>
              <a:gd name="connsiteX2" fmla="*/ 2493147 w 2493147"/>
              <a:gd name="connsiteY2" fmla="*/ 498630 h 997259"/>
              <a:gd name="connsiteX3" fmla="*/ 1994518 w 2493147"/>
              <a:gd name="connsiteY3" fmla="*/ 997259 h 997259"/>
              <a:gd name="connsiteX4" fmla="*/ 0 w 2493147"/>
              <a:gd name="connsiteY4" fmla="*/ 997259 h 997259"/>
              <a:gd name="connsiteX5" fmla="*/ 498630 w 2493147"/>
              <a:gd name="connsiteY5" fmla="*/ 498630 h 997259"/>
              <a:gd name="connsiteX6" fmla="*/ 0 w 2493147"/>
              <a:gd name="connsiteY6" fmla="*/ 0 h 99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147" h="997259">
                <a:moveTo>
                  <a:pt x="0" y="0"/>
                </a:moveTo>
                <a:lnTo>
                  <a:pt x="1994518" y="0"/>
                </a:lnTo>
                <a:lnTo>
                  <a:pt x="2493147" y="498630"/>
                </a:lnTo>
                <a:lnTo>
                  <a:pt x="1994518" y="997259"/>
                </a:lnTo>
                <a:lnTo>
                  <a:pt x="0" y="997259"/>
                </a:lnTo>
                <a:lnTo>
                  <a:pt x="498630" y="498630"/>
                </a:lnTo>
                <a:lnTo>
                  <a:pt x="0" y="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74876"/>
              <a:satOff val="34544"/>
              <a:lumOff val="14510"/>
              <a:alphaOff val="0"/>
            </a:schemeClr>
          </a:fillRef>
          <a:effectRef idx="0">
            <a:schemeClr val="accent3">
              <a:hueOff val="674876"/>
              <a:satOff val="34544"/>
              <a:lumOff val="14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652" tIns="114681" rIns="555970" bIns="114681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300" kern="1200">
              <a:solidFill>
                <a:srgbClr val="FF0000"/>
              </a:solidFill>
            </a:endParaRPr>
          </a:p>
        </p:txBody>
      </p:sp>
      <p:sp>
        <p:nvSpPr>
          <p:cNvPr id="48" name="Freeform 16"/>
          <p:cNvSpPr>
            <a:spLocks noChangeAspect="1" noEditPoints="1"/>
          </p:cNvSpPr>
          <p:nvPr/>
        </p:nvSpPr>
        <p:spPr bwMode="auto">
          <a:xfrm>
            <a:off x="7177227" y="3238825"/>
            <a:ext cx="334036" cy="334821"/>
          </a:xfrm>
          <a:custGeom>
            <a:avLst/>
            <a:gdLst>
              <a:gd name="T0" fmla="*/ 136 w 360"/>
              <a:gd name="T1" fmla="*/ 226 h 361"/>
              <a:gd name="T2" fmla="*/ 56 w 360"/>
              <a:gd name="T3" fmla="*/ 194 h 361"/>
              <a:gd name="T4" fmla="*/ 56 w 360"/>
              <a:gd name="T5" fmla="*/ 221 h 361"/>
              <a:gd name="T6" fmla="*/ 136 w 360"/>
              <a:gd name="T7" fmla="*/ 253 h 361"/>
              <a:gd name="T8" fmla="*/ 136 w 360"/>
              <a:gd name="T9" fmla="*/ 226 h 361"/>
              <a:gd name="T10" fmla="*/ 136 w 360"/>
              <a:gd name="T11" fmla="*/ 143 h 361"/>
              <a:gd name="T12" fmla="*/ 56 w 360"/>
              <a:gd name="T13" fmla="*/ 111 h 361"/>
              <a:gd name="T14" fmla="*/ 56 w 360"/>
              <a:gd name="T15" fmla="*/ 138 h 361"/>
              <a:gd name="T16" fmla="*/ 136 w 360"/>
              <a:gd name="T17" fmla="*/ 170 h 361"/>
              <a:gd name="T18" fmla="*/ 136 w 360"/>
              <a:gd name="T19" fmla="*/ 143 h 361"/>
              <a:gd name="T20" fmla="*/ 351 w 360"/>
              <a:gd name="T21" fmla="*/ 4 h 361"/>
              <a:gd name="T22" fmla="*/ 332 w 360"/>
              <a:gd name="T23" fmla="*/ 2 h 361"/>
              <a:gd name="T24" fmla="*/ 180 w 360"/>
              <a:gd name="T25" fmla="*/ 63 h 361"/>
              <a:gd name="T26" fmla="*/ 27 w 360"/>
              <a:gd name="T27" fmla="*/ 2 h 361"/>
              <a:gd name="T28" fmla="*/ 8 w 360"/>
              <a:gd name="T29" fmla="*/ 4 h 361"/>
              <a:gd name="T30" fmla="*/ 0 w 360"/>
              <a:gd name="T31" fmla="*/ 21 h 361"/>
              <a:gd name="T32" fmla="*/ 0 w 360"/>
              <a:gd name="T33" fmla="*/ 277 h 361"/>
              <a:gd name="T34" fmla="*/ 12 w 360"/>
              <a:gd name="T35" fmla="*/ 295 h 361"/>
              <a:gd name="T36" fmla="*/ 172 w 360"/>
              <a:gd name="T37" fmla="*/ 359 h 361"/>
              <a:gd name="T38" fmla="*/ 176 w 360"/>
              <a:gd name="T39" fmla="*/ 361 h 361"/>
              <a:gd name="T40" fmla="*/ 180 w 360"/>
              <a:gd name="T41" fmla="*/ 361 h 361"/>
              <a:gd name="T42" fmla="*/ 184 w 360"/>
              <a:gd name="T43" fmla="*/ 361 h 361"/>
              <a:gd name="T44" fmla="*/ 187 w 360"/>
              <a:gd name="T45" fmla="*/ 359 h 361"/>
              <a:gd name="T46" fmla="*/ 347 w 360"/>
              <a:gd name="T47" fmla="*/ 295 h 361"/>
              <a:gd name="T48" fmla="*/ 360 w 360"/>
              <a:gd name="T49" fmla="*/ 277 h 361"/>
              <a:gd name="T50" fmla="*/ 360 w 360"/>
              <a:gd name="T51" fmla="*/ 21 h 361"/>
              <a:gd name="T52" fmla="*/ 351 w 360"/>
              <a:gd name="T53" fmla="*/ 4 h 361"/>
              <a:gd name="T54" fmla="*/ 160 w 360"/>
              <a:gd name="T55" fmla="*/ 320 h 361"/>
              <a:gd name="T56" fmla="*/ 32 w 360"/>
              <a:gd name="T57" fmla="*/ 269 h 361"/>
              <a:gd name="T58" fmla="*/ 32 w 360"/>
              <a:gd name="T59" fmla="*/ 45 h 361"/>
              <a:gd name="T60" fmla="*/ 160 w 360"/>
              <a:gd name="T61" fmla="*/ 96 h 361"/>
              <a:gd name="T62" fmla="*/ 160 w 360"/>
              <a:gd name="T63" fmla="*/ 320 h 361"/>
              <a:gd name="T64" fmla="*/ 328 w 360"/>
              <a:gd name="T65" fmla="*/ 269 h 361"/>
              <a:gd name="T66" fmla="*/ 200 w 360"/>
              <a:gd name="T67" fmla="*/ 320 h 361"/>
              <a:gd name="T68" fmla="*/ 200 w 360"/>
              <a:gd name="T69" fmla="*/ 96 h 361"/>
              <a:gd name="T70" fmla="*/ 328 w 360"/>
              <a:gd name="T71" fmla="*/ 45 h 361"/>
              <a:gd name="T72" fmla="*/ 328 w 360"/>
              <a:gd name="T73" fmla="*/ 269 h 361"/>
              <a:gd name="T74" fmla="*/ 304 w 360"/>
              <a:gd name="T75" fmla="*/ 194 h 361"/>
              <a:gd name="T76" fmla="*/ 224 w 360"/>
              <a:gd name="T77" fmla="*/ 226 h 361"/>
              <a:gd name="T78" fmla="*/ 224 w 360"/>
              <a:gd name="T79" fmla="*/ 253 h 361"/>
              <a:gd name="T80" fmla="*/ 304 w 360"/>
              <a:gd name="T81" fmla="*/ 221 h 361"/>
              <a:gd name="T82" fmla="*/ 304 w 360"/>
              <a:gd name="T83" fmla="*/ 194 h 361"/>
              <a:gd name="T84" fmla="*/ 304 w 360"/>
              <a:gd name="T85" fmla="*/ 111 h 361"/>
              <a:gd name="T86" fmla="*/ 224 w 360"/>
              <a:gd name="T87" fmla="*/ 143 h 361"/>
              <a:gd name="T88" fmla="*/ 224 w 360"/>
              <a:gd name="T89" fmla="*/ 170 h 361"/>
              <a:gd name="T90" fmla="*/ 304 w 360"/>
              <a:gd name="T91" fmla="*/ 138 h 361"/>
              <a:gd name="T92" fmla="*/ 304 w 360"/>
              <a:gd name="T93" fmla="*/ 11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0" h="361">
                <a:moveTo>
                  <a:pt x="136" y="226"/>
                </a:moveTo>
                <a:cubicBezTo>
                  <a:pt x="56" y="194"/>
                  <a:pt x="56" y="194"/>
                  <a:pt x="56" y="194"/>
                </a:cubicBezTo>
                <a:cubicBezTo>
                  <a:pt x="56" y="221"/>
                  <a:pt x="56" y="221"/>
                  <a:pt x="56" y="221"/>
                </a:cubicBezTo>
                <a:cubicBezTo>
                  <a:pt x="136" y="253"/>
                  <a:pt x="136" y="253"/>
                  <a:pt x="136" y="253"/>
                </a:cubicBezTo>
                <a:lnTo>
                  <a:pt x="136" y="226"/>
                </a:lnTo>
                <a:close/>
                <a:moveTo>
                  <a:pt x="136" y="143"/>
                </a:moveTo>
                <a:cubicBezTo>
                  <a:pt x="56" y="111"/>
                  <a:pt x="56" y="111"/>
                  <a:pt x="56" y="111"/>
                </a:cubicBezTo>
                <a:cubicBezTo>
                  <a:pt x="56" y="138"/>
                  <a:pt x="56" y="138"/>
                  <a:pt x="56" y="138"/>
                </a:cubicBezTo>
                <a:cubicBezTo>
                  <a:pt x="136" y="170"/>
                  <a:pt x="136" y="170"/>
                  <a:pt x="136" y="170"/>
                </a:cubicBezTo>
                <a:lnTo>
                  <a:pt x="136" y="143"/>
                </a:lnTo>
                <a:close/>
                <a:moveTo>
                  <a:pt x="351" y="4"/>
                </a:moveTo>
                <a:cubicBezTo>
                  <a:pt x="345" y="1"/>
                  <a:pt x="338" y="0"/>
                  <a:pt x="332" y="2"/>
                </a:cubicBezTo>
                <a:cubicBezTo>
                  <a:pt x="180" y="63"/>
                  <a:pt x="180" y="63"/>
                  <a:pt x="180" y="63"/>
                </a:cubicBezTo>
                <a:cubicBezTo>
                  <a:pt x="27" y="2"/>
                  <a:pt x="27" y="2"/>
                  <a:pt x="27" y="2"/>
                </a:cubicBezTo>
                <a:cubicBezTo>
                  <a:pt x="21" y="0"/>
                  <a:pt x="14" y="1"/>
                  <a:pt x="8" y="4"/>
                </a:cubicBezTo>
                <a:cubicBezTo>
                  <a:pt x="3" y="8"/>
                  <a:pt x="0" y="14"/>
                  <a:pt x="0" y="2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85"/>
                  <a:pt x="5" y="292"/>
                  <a:pt x="12" y="295"/>
                </a:cubicBezTo>
                <a:cubicBezTo>
                  <a:pt x="172" y="359"/>
                  <a:pt x="172" y="359"/>
                  <a:pt x="172" y="359"/>
                </a:cubicBezTo>
                <a:cubicBezTo>
                  <a:pt x="172" y="359"/>
                  <a:pt x="175" y="360"/>
                  <a:pt x="176" y="361"/>
                </a:cubicBezTo>
                <a:cubicBezTo>
                  <a:pt x="177" y="361"/>
                  <a:pt x="178" y="361"/>
                  <a:pt x="180" y="361"/>
                </a:cubicBezTo>
                <a:cubicBezTo>
                  <a:pt x="181" y="361"/>
                  <a:pt x="182" y="361"/>
                  <a:pt x="184" y="361"/>
                </a:cubicBezTo>
                <a:cubicBezTo>
                  <a:pt x="184" y="360"/>
                  <a:pt x="187" y="359"/>
                  <a:pt x="187" y="359"/>
                </a:cubicBezTo>
                <a:cubicBezTo>
                  <a:pt x="347" y="295"/>
                  <a:pt x="347" y="295"/>
                  <a:pt x="347" y="295"/>
                </a:cubicBezTo>
                <a:cubicBezTo>
                  <a:pt x="355" y="292"/>
                  <a:pt x="360" y="285"/>
                  <a:pt x="360" y="277"/>
                </a:cubicBezTo>
                <a:cubicBezTo>
                  <a:pt x="360" y="21"/>
                  <a:pt x="360" y="21"/>
                  <a:pt x="360" y="21"/>
                </a:cubicBezTo>
                <a:cubicBezTo>
                  <a:pt x="360" y="14"/>
                  <a:pt x="356" y="8"/>
                  <a:pt x="351" y="4"/>
                </a:cubicBezTo>
                <a:close/>
                <a:moveTo>
                  <a:pt x="160" y="320"/>
                </a:moveTo>
                <a:cubicBezTo>
                  <a:pt x="32" y="269"/>
                  <a:pt x="32" y="269"/>
                  <a:pt x="32" y="269"/>
                </a:cubicBezTo>
                <a:cubicBezTo>
                  <a:pt x="32" y="45"/>
                  <a:pt x="32" y="45"/>
                  <a:pt x="32" y="45"/>
                </a:cubicBezTo>
                <a:cubicBezTo>
                  <a:pt x="160" y="96"/>
                  <a:pt x="160" y="96"/>
                  <a:pt x="160" y="96"/>
                </a:cubicBezTo>
                <a:lnTo>
                  <a:pt x="160" y="320"/>
                </a:lnTo>
                <a:close/>
                <a:moveTo>
                  <a:pt x="328" y="269"/>
                </a:moveTo>
                <a:cubicBezTo>
                  <a:pt x="200" y="320"/>
                  <a:pt x="200" y="320"/>
                  <a:pt x="200" y="320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328" y="45"/>
                  <a:pt x="328" y="45"/>
                  <a:pt x="328" y="45"/>
                </a:cubicBezTo>
                <a:lnTo>
                  <a:pt x="328" y="269"/>
                </a:lnTo>
                <a:close/>
                <a:moveTo>
                  <a:pt x="304" y="194"/>
                </a:moveTo>
                <a:cubicBezTo>
                  <a:pt x="224" y="226"/>
                  <a:pt x="224" y="226"/>
                  <a:pt x="224" y="226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304" y="221"/>
                  <a:pt x="304" y="221"/>
                  <a:pt x="304" y="221"/>
                </a:cubicBezTo>
                <a:lnTo>
                  <a:pt x="304" y="194"/>
                </a:lnTo>
                <a:close/>
                <a:moveTo>
                  <a:pt x="304" y="111"/>
                </a:moveTo>
                <a:cubicBezTo>
                  <a:pt x="224" y="143"/>
                  <a:pt x="224" y="143"/>
                  <a:pt x="224" y="143"/>
                </a:cubicBezTo>
                <a:cubicBezTo>
                  <a:pt x="224" y="170"/>
                  <a:pt x="224" y="170"/>
                  <a:pt x="224" y="170"/>
                </a:cubicBezTo>
                <a:cubicBezTo>
                  <a:pt x="304" y="138"/>
                  <a:pt x="304" y="138"/>
                  <a:pt x="304" y="138"/>
                </a:cubicBezTo>
                <a:lnTo>
                  <a:pt x="304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6624735" y="3580219"/>
            <a:ext cx="1439020" cy="2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46"/>
          <p:cNvSpPr/>
          <p:nvPr/>
        </p:nvSpPr>
        <p:spPr>
          <a:xfrm>
            <a:off x="8336646" y="2821913"/>
            <a:ext cx="2160010" cy="1440422"/>
          </a:xfrm>
          <a:custGeom>
            <a:avLst/>
            <a:gdLst>
              <a:gd name="connsiteX0" fmla="*/ 0 w 2493147"/>
              <a:gd name="connsiteY0" fmla="*/ 0 h 997259"/>
              <a:gd name="connsiteX1" fmla="*/ 1994518 w 2493147"/>
              <a:gd name="connsiteY1" fmla="*/ 0 h 997259"/>
              <a:gd name="connsiteX2" fmla="*/ 2493147 w 2493147"/>
              <a:gd name="connsiteY2" fmla="*/ 498630 h 997259"/>
              <a:gd name="connsiteX3" fmla="*/ 1994518 w 2493147"/>
              <a:gd name="connsiteY3" fmla="*/ 997259 h 997259"/>
              <a:gd name="connsiteX4" fmla="*/ 0 w 2493147"/>
              <a:gd name="connsiteY4" fmla="*/ 997259 h 997259"/>
              <a:gd name="connsiteX5" fmla="*/ 498630 w 2493147"/>
              <a:gd name="connsiteY5" fmla="*/ 498630 h 997259"/>
              <a:gd name="connsiteX6" fmla="*/ 0 w 2493147"/>
              <a:gd name="connsiteY6" fmla="*/ 0 h 99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147" h="997259">
                <a:moveTo>
                  <a:pt x="0" y="0"/>
                </a:moveTo>
                <a:lnTo>
                  <a:pt x="1994518" y="0"/>
                </a:lnTo>
                <a:lnTo>
                  <a:pt x="2493147" y="498630"/>
                </a:lnTo>
                <a:lnTo>
                  <a:pt x="1994518" y="997259"/>
                </a:lnTo>
                <a:lnTo>
                  <a:pt x="0" y="997259"/>
                </a:lnTo>
                <a:lnTo>
                  <a:pt x="498630" y="498630"/>
                </a:lnTo>
                <a:lnTo>
                  <a:pt x="0" y="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74876"/>
              <a:satOff val="34544"/>
              <a:lumOff val="14510"/>
              <a:alphaOff val="0"/>
            </a:schemeClr>
          </a:fillRef>
          <a:effectRef idx="0">
            <a:schemeClr val="accent3">
              <a:hueOff val="674876"/>
              <a:satOff val="34544"/>
              <a:lumOff val="14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652" tIns="114681" rIns="555970" bIns="114681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300" kern="1200">
              <a:solidFill>
                <a:srgbClr val="FF0000"/>
              </a:solidFill>
            </a:endParaRPr>
          </a:p>
        </p:txBody>
      </p:sp>
      <p:sp>
        <p:nvSpPr>
          <p:cNvPr id="52" name="Freeform 21"/>
          <p:cNvSpPr>
            <a:spLocks noChangeAspect="1" noEditPoints="1"/>
          </p:cNvSpPr>
          <p:nvPr/>
        </p:nvSpPr>
        <p:spPr bwMode="auto">
          <a:xfrm>
            <a:off x="9238207" y="3233026"/>
            <a:ext cx="356889" cy="358016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Content Placeholder 2"/>
          <p:cNvSpPr txBox="1"/>
          <p:nvPr/>
        </p:nvSpPr>
        <p:spPr>
          <a:xfrm>
            <a:off x="8697141" y="3586018"/>
            <a:ext cx="1439020" cy="2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13"/>
          <p:cNvSpPr txBox="1"/>
          <p:nvPr/>
        </p:nvSpPr>
        <p:spPr>
          <a:xfrm>
            <a:off x="2560067" y="1849689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配置规则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/>
          <p:nvPr/>
        </p:nvSpPr>
        <p:spPr>
          <a:xfrm>
            <a:off x="1521355" y="2171690"/>
            <a:ext cx="2333999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Mock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转发规则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3"/>
          <p:cNvSpPr txBox="1"/>
          <p:nvPr/>
        </p:nvSpPr>
        <p:spPr>
          <a:xfrm>
            <a:off x="6679580" y="1849689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刷新配置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5640868" y="2171690"/>
            <a:ext cx="2333999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刷新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的规则配置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13"/>
          <p:cNvSpPr txBox="1"/>
          <p:nvPr/>
        </p:nvSpPr>
        <p:spPr>
          <a:xfrm>
            <a:off x="4191834" y="4469360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提供数据</a:t>
            </a:r>
            <a:endParaRPr lang="en-US" altLang="zh-CN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13"/>
          <p:cNvSpPr txBox="1"/>
          <p:nvPr/>
        </p:nvSpPr>
        <p:spPr>
          <a:xfrm>
            <a:off x="4191834" y="4791361"/>
            <a:ext cx="2333999" cy="4419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Mock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数据，放入资源目录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8336646" y="4469360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13"/>
          <p:cNvSpPr txBox="1"/>
          <p:nvPr/>
        </p:nvSpPr>
        <p:spPr>
          <a:xfrm>
            <a:off x="8336646" y="4791361"/>
            <a:ext cx="2333999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规则是否正确可用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31" name="组合 30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6" name="圆角矩形 35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13"/>
              <p:cNvSpPr txBox="1"/>
              <p:nvPr/>
            </p:nvSpPr>
            <p:spPr>
              <a:xfrm>
                <a:off x="358490" y="371868"/>
                <a:ext cx="59656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4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3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前后端契约规范</a:t>
              </a:r>
              <a:endParaRPr lang="en-US" altLang="zh-CN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31" name="组合 30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6" name="圆角矩形 35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13"/>
              <p:cNvSpPr txBox="1"/>
              <p:nvPr/>
            </p:nvSpPr>
            <p:spPr>
              <a:xfrm>
                <a:off x="358490" y="371868"/>
                <a:ext cx="59656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4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3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前后端契约规范</a:t>
              </a:r>
              <a:endParaRPr lang="en-US" altLang="zh-CN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5605" y="2595245"/>
            <a:ext cx="3780790" cy="16668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5547360" y="45726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测试结果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80"/>
          <p:cNvSpPr/>
          <p:nvPr/>
        </p:nvSpPr>
        <p:spPr>
          <a:xfrm>
            <a:off x="4950397" y="3472581"/>
            <a:ext cx="6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spAutoFit/>
          </a:bodyPr>
          <a:lstStyle>
            <a:lvl1pPr>
              <a:defRPr sz="4800">
                <a:solidFill>
                  <a:srgbClr val="E7E7E7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11" name="Shape 788"/>
          <p:cNvSpPr/>
          <p:nvPr/>
        </p:nvSpPr>
        <p:spPr>
          <a:xfrm>
            <a:off x="5999910" y="4507250"/>
            <a:ext cx="6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spAutoFit/>
          </a:bodyPr>
          <a:lstStyle>
            <a:lvl1pPr>
              <a:defRPr sz="4800">
                <a:solidFill>
                  <a:srgbClr val="E7E7E7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12" name="Shape 792"/>
          <p:cNvSpPr/>
          <p:nvPr/>
        </p:nvSpPr>
        <p:spPr>
          <a:xfrm>
            <a:off x="7117074" y="3472581"/>
            <a:ext cx="6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spAutoFit/>
          </a:bodyPr>
          <a:lstStyle>
            <a:lvl1pPr>
              <a:defRPr sz="4800">
                <a:solidFill>
                  <a:srgbClr val="E7E7E7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13" name="TextBox 13"/>
          <p:cNvSpPr txBox="1"/>
          <p:nvPr/>
        </p:nvSpPr>
        <p:spPr>
          <a:xfrm>
            <a:off x="3294896" y="4334355"/>
            <a:ext cx="1295287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B4C0C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生成基础代码</a:t>
            </a:r>
            <a:endParaRPr lang="zh-CN" altLang="en-US" sz="1400" b="1" dirty="0">
              <a:solidFill>
                <a:srgbClr val="B4C0C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2259367" y="3305890"/>
            <a:ext cx="1295287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6982B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配置私服</a:t>
            </a:r>
            <a:endParaRPr lang="en-US" altLang="zh-CN" sz="1400" b="1" dirty="0">
              <a:solidFill>
                <a:srgbClr val="6982B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8637346" y="3305890"/>
            <a:ext cx="1295287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400" b="1" dirty="0">
                <a:solidFill>
                  <a:srgbClr val="6982B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r>
              <a:rPr lang="zh-CN" altLang="en-US" sz="1400" b="1" dirty="0">
                <a:solidFill>
                  <a:srgbClr val="6982B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导入项目</a:t>
            </a:r>
            <a:endParaRPr lang="zh-CN" altLang="en-US" sz="1400" b="1" dirty="0">
              <a:solidFill>
                <a:srgbClr val="6982B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172242" y="2939584"/>
            <a:ext cx="1952079" cy="1427404"/>
            <a:chOff x="6172242" y="2939584"/>
            <a:chExt cx="1952079" cy="1427404"/>
          </a:xfrm>
        </p:grpSpPr>
        <p:sp>
          <p:nvSpPr>
            <p:cNvPr id="19" name="Shape 790"/>
            <p:cNvSpPr/>
            <p:nvPr/>
          </p:nvSpPr>
          <p:spPr>
            <a:xfrm rot="5400000">
              <a:off x="6434580" y="2677246"/>
              <a:ext cx="1427404" cy="195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408" y="6440"/>
                  </a:moveTo>
                  <a:lnTo>
                    <a:pt x="10732" y="0"/>
                  </a:lnTo>
                  <a:lnTo>
                    <a:pt x="19076" y="6421"/>
                  </a:lnTo>
                  <a:cubicBezTo>
                    <a:pt x="20788" y="7736"/>
                    <a:pt x="21597" y="9606"/>
                    <a:pt x="21281" y="11467"/>
                  </a:cubicBezTo>
                  <a:cubicBezTo>
                    <a:pt x="21059" y="12774"/>
                    <a:pt x="20287" y="13984"/>
                    <a:pt x="19076" y="14900"/>
                  </a:cubicBezTo>
                  <a:lnTo>
                    <a:pt x="10825" y="21600"/>
                  </a:lnTo>
                  <a:lnTo>
                    <a:pt x="2385" y="15048"/>
                  </a:lnTo>
                  <a:cubicBezTo>
                    <a:pt x="855" y="13937"/>
                    <a:pt x="-3" y="12377"/>
                    <a:pt x="0" y="10744"/>
                  </a:cubicBezTo>
                  <a:cubicBezTo>
                    <a:pt x="3" y="9108"/>
                    <a:pt x="869" y="7548"/>
                    <a:pt x="2408" y="6440"/>
                  </a:cubicBezTo>
                  <a:close/>
                </a:path>
              </a:pathLst>
            </a:custGeom>
            <a:solidFill>
              <a:srgbClr val="6982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800" dirty="0"/>
            </a:p>
          </p:txBody>
        </p:sp>
        <p:sp>
          <p:nvSpPr>
            <p:cNvPr id="20" name="Shape 791"/>
            <p:cNvSpPr/>
            <p:nvPr/>
          </p:nvSpPr>
          <p:spPr>
            <a:xfrm rot="5400000">
              <a:off x="6604419" y="2909513"/>
              <a:ext cx="1087726" cy="148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408" y="6440"/>
                  </a:moveTo>
                  <a:lnTo>
                    <a:pt x="10732" y="0"/>
                  </a:lnTo>
                  <a:lnTo>
                    <a:pt x="19076" y="6421"/>
                  </a:lnTo>
                  <a:cubicBezTo>
                    <a:pt x="20788" y="7736"/>
                    <a:pt x="21597" y="9606"/>
                    <a:pt x="21281" y="11467"/>
                  </a:cubicBezTo>
                  <a:cubicBezTo>
                    <a:pt x="21059" y="12774"/>
                    <a:pt x="20287" y="13984"/>
                    <a:pt x="19076" y="14900"/>
                  </a:cubicBezTo>
                  <a:lnTo>
                    <a:pt x="10825" y="21600"/>
                  </a:lnTo>
                  <a:lnTo>
                    <a:pt x="2385" y="15048"/>
                  </a:lnTo>
                  <a:cubicBezTo>
                    <a:pt x="855" y="13937"/>
                    <a:pt x="-3" y="12377"/>
                    <a:pt x="0" y="10744"/>
                  </a:cubicBezTo>
                  <a:cubicBezTo>
                    <a:pt x="3" y="9108"/>
                    <a:pt x="869" y="7548"/>
                    <a:pt x="2408" y="64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800" dirty="0"/>
            </a:p>
          </p:txBody>
        </p:sp>
      </p:grpSp>
      <p:sp>
        <p:nvSpPr>
          <p:cNvPr id="21" name="Rectangle 31"/>
          <p:cNvSpPr/>
          <p:nvPr/>
        </p:nvSpPr>
        <p:spPr>
          <a:xfrm>
            <a:off x="6913282" y="3299342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6982B8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4</a:t>
            </a:r>
            <a:endParaRPr lang="id-ID" dirty="0">
              <a:solidFill>
                <a:srgbClr val="6982B8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371968" y="3711041"/>
            <a:ext cx="1427404" cy="1952079"/>
            <a:chOff x="5371968" y="3711041"/>
            <a:chExt cx="1427404" cy="1952079"/>
          </a:xfrm>
        </p:grpSpPr>
        <p:sp>
          <p:nvSpPr>
            <p:cNvPr id="22" name="Shape 786"/>
            <p:cNvSpPr/>
            <p:nvPr/>
          </p:nvSpPr>
          <p:spPr>
            <a:xfrm>
              <a:off x="5371968" y="3711041"/>
              <a:ext cx="1427404" cy="195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408" y="6440"/>
                  </a:moveTo>
                  <a:lnTo>
                    <a:pt x="10732" y="0"/>
                  </a:lnTo>
                  <a:lnTo>
                    <a:pt x="19076" y="6421"/>
                  </a:lnTo>
                  <a:cubicBezTo>
                    <a:pt x="20788" y="7736"/>
                    <a:pt x="21597" y="9606"/>
                    <a:pt x="21281" y="11467"/>
                  </a:cubicBezTo>
                  <a:cubicBezTo>
                    <a:pt x="21059" y="12774"/>
                    <a:pt x="20287" y="13984"/>
                    <a:pt x="19076" y="14900"/>
                  </a:cubicBezTo>
                  <a:lnTo>
                    <a:pt x="10825" y="21600"/>
                  </a:lnTo>
                  <a:lnTo>
                    <a:pt x="2385" y="15048"/>
                  </a:lnTo>
                  <a:cubicBezTo>
                    <a:pt x="855" y="13937"/>
                    <a:pt x="-3" y="12377"/>
                    <a:pt x="0" y="10744"/>
                  </a:cubicBezTo>
                  <a:cubicBezTo>
                    <a:pt x="3" y="9108"/>
                    <a:pt x="869" y="7548"/>
                    <a:pt x="2408" y="6440"/>
                  </a:cubicBezTo>
                  <a:close/>
                </a:path>
              </a:pathLst>
            </a:custGeom>
            <a:solidFill>
              <a:srgbClr val="B4C0C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800" dirty="0"/>
            </a:p>
          </p:txBody>
        </p:sp>
        <p:sp>
          <p:nvSpPr>
            <p:cNvPr id="23" name="Shape 787"/>
            <p:cNvSpPr/>
            <p:nvPr/>
          </p:nvSpPr>
          <p:spPr>
            <a:xfrm>
              <a:off x="5541807" y="3943308"/>
              <a:ext cx="1087726" cy="148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408" y="6440"/>
                  </a:moveTo>
                  <a:lnTo>
                    <a:pt x="10732" y="0"/>
                  </a:lnTo>
                  <a:lnTo>
                    <a:pt x="19076" y="6421"/>
                  </a:lnTo>
                  <a:cubicBezTo>
                    <a:pt x="20788" y="7736"/>
                    <a:pt x="21597" y="9606"/>
                    <a:pt x="21281" y="11467"/>
                  </a:cubicBezTo>
                  <a:cubicBezTo>
                    <a:pt x="21059" y="12774"/>
                    <a:pt x="20287" y="13984"/>
                    <a:pt x="19076" y="14900"/>
                  </a:cubicBezTo>
                  <a:lnTo>
                    <a:pt x="10825" y="21600"/>
                  </a:lnTo>
                  <a:lnTo>
                    <a:pt x="2385" y="15048"/>
                  </a:lnTo>
                  <a:cubicBezTo>
                    <a:pt x="855" y="13937"/>
                    <a:pt x="-3" y="12377"/>
                    <a:pt x="0" y="10744"/>
                  </a:cubicBezTo>
                  <a:cubicBezTo>
                    <a:pt x="3" y="9108"/>
                    <a:pt x="869" y="7548"/>
                    <a:pt x="2408" y="64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800" dirty="0"/>
            </a:p>
          </p:txBody>
        </p:sp>
      </p:grpSp>
      <p:sp>
        <p:nvSpPr>
          <p:cNvPr id="24" name="Rectangle 32"/>
          <p:cNvSpPr/>
          <p:nvPr/>
        </p:nvSpPr>
        <p:spPr>
          <a:xfrm>
            <a:off x="5850670" y="433313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B4C0CF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3</a:t>
            </a:r>
            <a:endParaRPr lang="id-ID" dirty="0">
              <a:solidFill>
                <a:srgbClr val="B4C0CF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071338" y="2939584"/>
            <a:ext cx="1952079" cy="1427404"/>
            <a:chOff x="4071338" y="2939584"/>
            <a:chExt cx="1952079" cy="1427404"/>
          </a:xfrm>
        </p:grpSpPr>
        <p:sp>
          <p:nvSpPr>
            <p:cNvPr id="25" name="Shape 778"/>
            <p:cNvSpPr/>
            <p:nvPr/>
          </p:nvSpPr>
          <p:spPr>
            <a:xfrm rot="5400000">
              <a:off x="4333676" y="2677246"/>
              <a:ext cx="1427404" cy="195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408" y="6440"/>
                  </a:moveTo>
                  <a:lnTo>
                    <a:pt x="10732" y="0"/>
                  </a:lnTo>
                  <a:lnTo>
                    <a:pt x="19076" y="6421"/>
                  </a:lnTo>
                  <a:cubicBezTo>
                    <a:pt x="20788" y="7736"/>
                    <a:pt x="21597" y="9606"/>
                    <a:pt x="21281" y="11467"/>
                  </a:cubicBezTo>
                  <a:cubicBezTo>
                    <a:pt x="21059" y="12774"/>
                    <a:pt x="20287" y="13984"/>
                    <a:pt x="19076" y="14900"/>
                  </a:cubicBezTo>
                  <a:lnTo>
                    <a:pt x="10825" y="21600"/>
                  </a:lnTo>
                  <a:lnTo>
                    <a:pt x="2385" y="15048"/>
                  </a:lnTo>
                  <a:cubicBezTo>
                    <a:pt x="855" y="13937"/>
                    <a:pt x="-3" y="12377"/>
                    <a:pt x="0" y="10744"/>
                  </a:cubicBezTo>
                  <a:cubicBezTo>
                    <a:pt x="3" y="9108"/>
                    <a:pt x="869" y="7548"/>
                    <a:pt x="2408" y="6440"/>
                  </a:cubicBezTo>
                  <a:close/>
                </a:path>
              </a:pathLst>
            </a:custGeom>
            <a:solidFill>
              <a:srgbClr val="6982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800" dirty="0"/>
            </a:p>
          </p:txBody>
        </p:sp>
        <p:sp>
          <p:nvSpPr>
            <p:cNvPr id="26" name="Shape 779"/>
            <p:cNvSpPr/>
            <p:nvPr/>
          </p:nvSpPr>
          <p:spPr>
            <a:xfrm rot="5400000">
              <a:off x="4503515" y="2909513"/>
              <a:ext cx="1087726" cy="148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408" y="6440"/>
                  </a:moveTo>
                  <a:lnTo>
                    <a:pt x="10732" y="0"/>
                  </a:lnTo>
                  <a:lnTo>
                    <a:pt x="19076" y="6421"/>
                  </a:lnTo>
                  <a:cubicBezTo>
                    <a:pt x="20788" y="7736"/>
                    <a:pt x="21597" y="9606"/>
                    <a:pt x="21281" y="11467"/>
                  </a:cubicBezTo>
                  <a:cubicBezTo>
                    <a:pt x="21059" y="12774"/>
                    <a:pt x="20287" y="13984"/>
                    <a:pt x="19076" y="14900"/>
                  </a:cubicBezTo>
                  <a:lnTo>
                    <a:pt x="10825" y="21600"/>
                  </a:lnTo>
                  <a:lnTo>
                    <a:pt x="2385" y="15048"/>
                  </a:lnTo>
                  <a:cubicBezTo>
                    <a:pt x="855" y="13937"/>
                    <a:pt x="-3" y="12377"/>
                    <a:pt x="0" y="10744"/>
                  </a:cubicBezTo>
                  <a:cubicBezTo>
                    <a:pt x="3" y="9108"/>
                    <a:pt x="869" y="7548"/>
                    <a:pt x="2408" y="64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800" dirty="0"/>
            </a:p>
          </p:txBody>
        </p:sp>
      </p:grpSp>
      <p:sp>
        <p:nvSpPr>
          <p:cNvPr id="27" name="Rectangle 33"/>
          <p:cNvSpPr/>
          <p:nvPr/>
        </p:nvSpPr>
        <p:spPr>
          <a:xfrm>
            <a:off x="4812378" y="3299342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6982B8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2</a:t>
            </a:r>
            <a:endParaRPr lang="id-ID" dirty="0">
              <a:solidFill>
                <a:srgbClr val="6982B8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371968" y="1651374"/>
            <a:ext cx="1427404" cy="1952079"/>
            <a:chOff x="5371968" y="1651374"/>
            <a:chExt cx="1427404" cy="1952079"/>
          </a:xfrm>
        </p:grpSpPr>
        <p:sp>
          <p:nvSpPr>
            <p:cNvPr id="28" name="Shape 782"/>
            <p:cNvSpPr/>
            <p:nvPr/>
          </p:nvSpPr>
          <p:spPr>
            <a:xfrm>
              <a:off x="5371968" y="1651374"/>
              <a:ext cx="1427404" cy="195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408" y="6440"/>
                  </a:moveTo>
                  <a:lnTo>
                    <a:pt x="10732" y="0"/>
                  </a:lnTo>
                  <a:lnTo>
                    <a:pt x="19076" y="6421"/>
                  </a:lnTo>
                  <a:cubicBezTo>
                    <a:pt x="20788" y="7736"/>
                    <a:pt x="21597" y="9606"/>
                    <a:pt x="21281" y="11467"/>
                  </a:cubicBezTo>
                  <a:cubicBezTo>
                    <a:pt x="21059" y="12774"/>
                    <a:pt x="20287" y="13984"/>
                    <a:pt x="19076" y="14900"/>
                  </a:cubicBezTo>
                  <a:lnTo>
                    <a:pt x="10825" y="21600"/>
                  </a:lnTo>
                  <a:lnTo>
                    <a:pt x="2385" y="15048"/>
                  </a:lnTo>
                  <a:cubicBezTo>
                    <a:pt x="855" y="13937"/>
                    <a:pt x="-3" y="12377"/>
                    <a:pt x="0" y="10744"/>
                  </a:cubicBezTo>
                  <a:cubicBezTo>
                    <a:pt x="3" y="9108"/>
                    <a:pt x="869" y="7548"/>
                    <a:pt x="2408" y="6440"/>
                  </a:cubicBezTo>
                  <a:close/>
                </a:path>
              </a:pathLst>
            </a:custGeom>
            <a:solidFill>
              <a:srgbClr val="2B4D8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800" dirty="0"/>
            </a:p>
          </p:txBody>
        </p:sp>
        <p:sp>
          <p:nvSpPr>
            <p:cNvPr id="29" name="Shape 783"/>
            <p:cNvSpPr/>
            <p:nvPr/>
          </p:nvSpPr>
          <p:spPr>
            <a:xfrm>
              <a:off x="5541807" y="1883641"/>
              <a:ext cx="1087726" cy="148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408" y="6440"/>
                  </a:moveTo>
                  <a:lnTo>
                    <a:pt x="10732" y="0"/>
                  </a:lnTo>
                  <a:lnTo>
                    <a:pt x="19076" y="6421"/>
                  </a:lnTo>
                  <a:cubicBezTo>
                    <a:pt x="20788" y="7736"/>
                    <a:pt x="21597" y="9606"/>
                    <a:pt x="21281" y="11467"/>
                  </a:cubicBezTo>
                  <a:cubicBezTo>
                    <a:pt x="21059" y="12774"/>
                    <a:pt x="20287" y="13984"/>
                    <a:pt x="19076" y="14900"/>
                  </a:cubicBezTo>
                  <a:lnTo>
                    <a:pt x="10825" y="21600"/>
                  </a:lnTo>
                  <a:lnTo>
                    <a:pt x="2385" y="15048"/>
                  </a:lnTo>
                  <a:cubicBezTo>
                    <a:pt x="855" y="13937"/>
                    <a:pt x="-3" y="12377"/>
                    <a:pt x="0" y="10744"/>
                  </a:cubicBezTo>
                  <a:cubicBezTo>
                    <a:pt x="3" y="9108"/>
                    <a:pt x="869" y="7548"/>
                    <a:pt x="2408" y="64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800" dirty="0"/>
            </a:p>
          </p:txBody>
        </p:sp>
      </p:grpSp>
      <p:sp>
        <p:nvSpPr>
          <p:cNvPr id="30" name="Rectangle 30"/>
          <p:cNvSpPr/>
          <p:nvPr/>
        </p:nvSpPr>
        <p:spPr>
          <a:xfrm>
            <a:off x="5850670" y="227347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2B4D8A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1</a:t>
            </a:r>
            <a:endParaRPr lang="id-ID" dirty="0">
              <a:solidFill>
                <a:srgbClr val="2B4D8A"/>
              </a:solidFill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7655410" y="2265134"/>
            <a:ext cx="1295287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sz="14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Maven</a:t>
            </a:r>
            <a:endParaRPr lang="en-US" altLang="zh-CN" sz="14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35" name="组合 34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40" name="圆角矩形 39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TextBox 13"/>
              <p:cNvSpPr txBox="1"/>
              <p:nvPr/>
            </p:nvSpPr>
            <p:spPr>
              <a:xfrm>
                <a:off x="358490" y="371868"/>
                <a:ext cx="596567" cy="405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8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7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项目基础代码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/>
        </p:nvSpPr>
        <p:spPr>
          <a:xfrm>
            <a:off x="932890" y="1814423"/>
            <a:ext cx="1530350" cy="1530350"/>
          </a:xfrm>
          <a:prstGeom prst="rect">
            <a:avLst/>
          </a:prstGeom>
          <a:solidFill>
            <a:srgbClr val="2B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en-US" sz="900" dirty="0">
              <a:latin typeface="Lato Light" charset="0"/>
            </a:endParaRPr>
          </a:p>
        </p:txBody>
      </p:sp>
      <p:sp>
        <p:nvSpPr>
          <p:cNvPr id="12" name="Rectangle 19"/>
          <p:cNvSpPr/>
          <p:nvPr/>
        </p:nvSpPr>
        <p:spPr>
          <a:xfrm>
            <a:off x="2463240" y="3378905"/>
            <a:ext cx="1530350" cy="1530350"/>
          </a:xfrm>
          <a:prstGeom prst="rect">
            <a:avLst/>
          </a:prstGeom>
          <a:solidFill>
            <a:srgbClr val="2B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en-US" sz="900" dirty="0">
              <a:latin typeface="Lato Light" charset="0"/>
            </a:endParaRPr>
          </a:p>
        </p:txBody>
      </p:sp>
      <p:sp>
        <p:nvSpPr>
          <p:cNvPr id="13" name="Rectangle 20"/>
          <p:cNvSpPr/>
          <p:nvPr/>
        </p:nvSpPr>
        <p:spPr>
          <a:xfrm>
            <a:off x="3993590" y="4909255"/>
            <a:ext cx="1530350" cy="1530350"/>
          </a:xfrm>
          <a:prstGeom prst="rect">
            <a:avLst/>
          </a:prstGeom>
          <a:solidFill>
            <a:srgbClr val="2B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en-US" sz="900" dirty="0">
              <a:latin typeface="Lato Light" charset="0"/>
            </a:endParaRP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195365" y="2114461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01	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2725318" y="3678148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02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4256065" y="5208498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03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80207" y="2180325"/>
            <a:ext cx="5584692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develop分支主要是被部署到开发环境的分支，不允许开发人员直接在该分支上开发，每个需求都需要开发人员新建一个分支，开发自测完成后再合并到develop分支上，再提交。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2680207" y="1798961"/>
            <a:ext cx="1294333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develop分支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40065" y="3760269"/>
            <a:ext cx="5584692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release分支主要是被提测的代码，同样不允许开发人员在该分支上开发和提交代码，测试稳定需要上线的代码打出一个tag，上线成功后再合并到master分支。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4240065" y="3378905"/>
            <a:ext cx="1294333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release分支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5" y="5290619"/>
            <a:ext cx="5584692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master分支的代码与生产环境的保持一致，同样不允许开发人员在该分支上开发和提交代码。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5799925" y="4909255"/>
            <a:ext cx="1294333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master分支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0" name="圆角矩形 29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13"/>
              <p:cNvSpPr txBox="1"/>
              <p:nvPr/>
            </p:nvSpPr>
            <p:spPr>
              <a:xfrm>
                <a:off x="358490" y="371868"/>
                <a:ext cx="59656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28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7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代码分支规范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55945" y="876935"/>
            <a:ext cx="6052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开发人员向develop分支提交代码之前，需要在本地运行mvn package命令，执行成功后，保证项目不会出现低级的编译错误，方可提交。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00000">
            <a:off x="5248283" y="2110589"/>
            <a:ext cx="2606211" cy="2636822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5653" y="1673265"/>
            <a:ext cx="3511470" cy="3511470"/>
            <a:chOff x="4795653" y="1673265"/>
            <a:chExt cx="3511470" cy="3511470"/>
          </a:xfrm>
        </p:grpSpPr>
        <p:sp>
          <p:nvSpPr>
            <p:cNvPr id="13" name="椭圆 12"/>
            <p:cNvSpPr/>
            <p:nvPr/>
          </p:nvSpPr>
          <p:spPr>
            <a:xfrm>
              <a:off x="4795653" y="1673265"/>
              <a:ext cx="3511470" cy="3511470"/>
            </a:xfrm>
            <a:prstGeom prst="ellipse">
              <a:avLst/>
            </a:prstGeom>
            <a:noFill/>
            <a:ln w="25400">
              <a:solidFill>
                <a:srgbClr val="2B4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5008671" y="4342315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7873690" y="434231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7873690" y="230039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5008671" y="230039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13"/>
          <p:cNvSpPr txBox="1"/>
          <p:nvPr/>
        </p:nvSpPr>
        <p:spPr>
          <a:xfrm>
            <a:off x="5382260" y="3208020"/>
            <a:ext cx="2338070" cy="4425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自动运维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Diamond 36"/>
          <p:cNvSpPr/>
          <p:nvPr/>
        </p:nvSpPr>
        <p:spPr>
          <a:xfrm>
            <a:off x="3884877" y="2834185"/>
            <a:ext cx="1189630" cy="1189630"/>
          </a:xfrm>
          <a:prstGeom prst="diamond">
            <a:avLst/>
          </a:prstGeom>
          <a:solidFill>
            <a:srgbClr val="2B4D8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13"/>
          <p:cNvSpPr txBox="1"/>
          <p:nvPr/>
        </p:nvSpPr>
        <p:spPr>
          <a:xfrm>
            <a:off x="4181409" y="3170468"/>
            <a:ext cx="596567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/>
          </p:cNvSpPr>
          <p:nvPr/>
        </p:nvSpPr>
        <p:spPr bwMode="auto">
          <a:xfrm>
            <a:off x="3404791" y="2083189"/>
            <a:ext cx="1827213" cy="3709988"/>
          </a:xfrm>
          <a:custGeom>
            <a:avLst/>
            <a:gdLst>
              <a:gd name="T0" fmla="*/ 449 w 788"/>
              <a:gd name="T1" fmla="*/ 484 h 1599"/>
              <a:gd name="T2" fmla="*/ 298 w 788"/>
              <a:gd name="T3" fmla="*/ 0 h 1599"/>
              <a:gd name="T4" fmla="*/ 151 w 788"/>
              <a:gd name="T5" fmla="*/ 0 h 1599"/>
              <a:gd name="T6" fmla="*/ 3 w 788"/>
              <a:gd name="T7" fmla="*/ 484 h 1599"/>
              <a:gd name="T8" fmla="*/ 2 w 788"/>
              <a:gd name="T9" fmla="*/ 484 h 1599"/>
              <a:gd name="T10" fmla="*/ 2 w 788"/>
              <a:gd name="T11" fmla="*/ 489 h 1599"/>
              <a:gd name="T12" fmla="*/ 0 w 788"/>
              <a:gd name="T13" fmla="*/ 495 h 1599"/>
              <a:gd name="T14" fmla="*/ 2 w 788"/>
              <a:gd name="T15" fmla="*/ 495 h 1599"/>
              <a:gd name="T16" fmla="*/ 2 w 788"/>
              <a:gd name="T17" fmla="*/ 1599 h 1599"/>
              <a:gd name="T18" fmla="*/ 788 w 788"/>
              <a:gd name="T19" fmla="*/ 1599 h 1599"/>
              <a:gd name="T20" fmla="*/ 788 w 788"/>
              <a:gd name="T21" fmla="*/ 484 h 1599"/>
              <a:gd name="T22" fmla="*/ 449 w 788"/>
              <a:gd name="T23" fmla="*/ 484 h 1599"/>
              <a:gd name="T24" fmla="*/ 197 w 788"/>
              <a:gd name="T25" fmla="*/ 179 h 1599"/>
              <a:gd name="T26" fmla="*/ 219 w 788"/>
              <a:gd name="T27" fmla="*/ 83 h 1599"/>
              <a:gd name="T28" fmla="*/ 221 w 788"/>
              <a:gd name="T29" fmla="*/ 83 h 1599"/>
              <a:gd name="T30" fmla="*/ 245 w 788"/>
              <a:gd name="T31" fmla="*/ 179 h 1599"/>
              <a:gd name="T32" fmla="*/ 276 w 788"/>
              <a:gd name="T33" fmla="*/ 284 h 1599"/>
              <a:gd name="T34" fmla="*/ 167 w 788"/>
              <a:gd name="T35" fmla="*/ 284 h 1599"/>
              <a:gd name="T36" fmla="*/ 197 w 788"/>
              <a:gd name="T37" fmla="*/ 179 h 1599"/>
              <a:gd name="T38" fmla="*/ 151 w 788"/>
              <a:gd name="T39" fmla="*/ 368 h 1599"/>
              <a:gd name="T40" fmla="*/ 293 w 788"/>
              <a:gd name="T41" fmla="*/ 368 h 1599"/>
              <a:gd name="T42" fmla="*/ 328 w 788"/>
              <a:gd name="T43" fmla="*/ 484 h 1599"/>
              <a:gd name="T44" fmla="*/ 119 w 788"/>
              <a:gd name="T45" fmla="*/ 484 h 1599"/>
              <a:gd name="T46" fmla="*/ 151 w 788"/>
              <a:gd name="T47" fmla="*/ 36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8" h="1599">
                <a:moveTo>
                  <a:pt x="449" y="484"/>
                </a:moveTo>
                <a:cubicBezTo>
                  <a:pt x="298" y="0"/>
                  <a:pt x="298" y="0"/>
                  <a:pt x="2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3" y="484"/>
                  <a:pt x="3" y="484"/>
                  <a:pt x="3" y="484"/>
                </a:cubicBezTo>
                <a:cubicBezTo>
                  <a:pt x="2" y="484"/>
                  <a:pt x="2" y="484"/>
                  <a:pt x="2" y="484"/>
                </a:cubicBezTo>
                <a:cubicBezTo>
                  <a:pt x="2" y="489"/>
                  <a:pt x="2" y="489"/>
                  <a:pt x="2" y="489"/>
                </a:cubicBezTo>
                <a:cubicBezTo>
                  <a:pt x="0" y="495"/>
                  <a:pt x="0" y="495"/>
                  <a:pt x="0" y="495"/>
                </a:cubicBezTo>
                <a:cubicBezTo>
                  <a:pt x="2" y="495"/>
                  <a:pt x="2" y="495"/>
                  <a:pt x="2" y="495"/>
                </a:cubicBezTo>
                <a:cubicBezTo>
                  <a:pt x="2" y="1599"/>
                  <a:pt x="2" y="1599"/>
                  <a:pt x="2" y="1599"/>
                </a:cubicBezTo>
                <a:cubicBezTo>
                  <a:pt x="788" y="1599"/>
                  <a:pt x="788" y="1599"/>
                  <a:pt x="788" y="1599"/>
                </a:cubicBezTo>
                <a:cubicBezTo>
                  <a:pt x="788" y="484"/>
                  <a:pt x="788" y="484"/>
                  <a:pt x="788" y="484"/>
                </a:cubicBezTo>
                <a:lnTo>
                  <a:pt x="449" y="484"/>
                </a:lnTo>
                <a:close/>
                <a:moveTo>
                  <a:pt x="197" y="179"/>
                </a:moveTo>
                <a:cubicBezTo>
                  <a:pt x="204" y="150"/>
                  <a:pt x="212" y="113"/>
                  <a:pt x="219" y="83"/>
                </a:cubicBezTo>
                <a:cubicBezTo>
                  <a:pt x="221" y="83"/>
                  <a:pt x="221" y="83"/>
                  <a:pt x="221" y="83"/>
                </a:cubicBezTo>
                <a:cubicBezTo>
                  <a:pt x="228" y="112"/>
                  <a:pt x="237" y="150"/>
                  <a:pt x="245" y="179"/>
                </a:cubicBezTo>
                <a:cubicBezTo>
                  <a:pt x="276" y="284"/>
                  <a:pt x="276" y="284"/>
                  <a:pt x="276" y="284"/>
                </a:cubicBezTo>
                <a:cubicBezTo>
                  <a:pt x="167" y="284"/>
                  <a:pt x="167" y="284"/>
                  <a:pt x="167" y="284"/>
                </a:cubicBezTo>
                <a:lnTo>
                  <a:pt x="197" y="179"/>
                </a:lnTo>
                <a:close/>
                <a:moveTo>
                  <a:pt x="151" y="368"/>
                </a:moveTo>
                <a:cubicBezTo>
                  <a:pt x="293" y="368"/>
                  <a:pt x="293" y="368"/>
                  <a:pt x="293" y="368"/>
                </a:cubicBezTo>
                <a:cubicBezTo>
                  <a:pt x="328" y="484"/>
                  <a:pt x="328" y="484"/>
                  <a:pt x="328" y="484"/>
                </a:cubicBezTo>
                <a:cubicBezTo>
                  <a:pt x="119" y="484"/>
                  <a:pt x="119" y="484"/>
                  <a:pt x="119" y="484"/>
                </a:cubicBezTo>
                <a:lnTo>
                  <a:pt x="151" y="368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6834001" y="2063187"/>
            <a:ext cx="1822450" cy="3730625"/>
          </a:xfrm>
          <a:custGeom>
            <a:avLst/>
            <a:gdLst>
              <a:gd name="T0" fmla="*/ 239 w 786"/>
              <a:gd name="T1" fmla="*/ 493 h 1608"/>
              <a:gd name="T2" fmla="*/ 316 w 786"/>
              <a:gd name="T3" fmla="*/ 460 h 1608"/>
              <a:gd name="T4" fmla="*/ 368 w 786"/>
              <a:gd name="T5" fmla="*/ 354 h 1608"/>
              <a:gd name="T6" fmla="*/ 269 w 786"/>
              <a:gd name="T7" fmla="*/ 232 h 1608"/>
              <a:gd name="T8" fmla="*/ 269 w 786"/>
              <a:gd name="T9" fmla="*/ 231 h 1608"/>
              <a:gd name="T10" fmla="*/ 350 w 786"/>
              <a:gd name="T11" fmla="*/ 126 h 1608"/>
              <a:gd name="T12" fmla="*/ 291 w 786"/>
              <a:gd name="T13" fmla="*/ 28 h 1608"/>
              <a:gd name="T14" fmla="*/ 145 w 786"/>
              <a:gd name="T15" fmla="*/ 0 h 1608"/>
              <a:gd name="T16" fmla="*/ 0 w 786"/>
              <a:gd name="T17" fmla="*/ 11 h 1608"/>
              <a:gd name="T18" fmla="*/ 0 w 786"/>
              <a:gd name="T19" fmla="*/ 493 h 1608"/>
              <a:gd name="T20" fmla="*/ 0 w 786"/>
              <a:gd name="T21" fmla="*/ 497 h 1608"/>
              <a:gd name="T22" fmla="*/ 0 w 786"/>
              <a:gd name="T23" fmla="*/ 1608 h 1608"/>
              <a:gd name="T24" fmla="*/ 786 w 786"/>
              <a:gd name="T25" fmla="*/ 1608 h 1608"/>
              <a:gd name="T26" fmla="*/ 786 w 786"/>
              <a:gd name="T27" fmla="*/ 493 h 1608"/>
              <a:gd name="T28" fmla="*/ 239 w 786"/>
              <a:gd name="T29" fmla="*/ 493 h 1608"/>
              <a:gd name="T30" fmla="*/ 111 w 786"/>
              <a:gd name="T31" fmla="*/ 85 h 1608"/>
              <a:gd name="T32" fmla="*/ 159 w 786"/>
              <a:gd name="T33" fmla="*/ 82 h 1608"/>
              <a:gd name="T34" fmla="*/ 238 w 786"/>
              <a:gd name="T35" fmla="*/ 139 h 1608"/>
              <a:gd name="T36" fmla="*/ 148 w 786"/>
              <a:gd name="T37" fmla="*/ 200 h 1608"/>
              <a:gd name="T38" fmla="*/ 111 w 786"/>
              <a:gd name="T39" fmla="*/ 200 h 1608"/>
              <a:gd name="T40" fmla="*/ 111 w 786"/>
              <a:gd name="T41" fmla="*/ 85 h 1608"/>
              <a:gd name="T42" fmla="*/ 111 w 786"/>
              <a:gd name="T43" fmla="*/ 280 h 1608"/>
              <a:gd name="T44" fmla="*/ 149 w 786"/>
              <a:gd name="T45" fmla="*/ 280 h 1608"/>
              <a:gd name="T46" fmla="*/ 250 w 786"/>
              <a:gd name="T47" fmla="*/ 350 h 1608"/>
              <a:gd name="T48" fmla="*/ 155 w 786"/>
              <a:gd name="T49" fmla="*/ 422 h 1608"/>
              <a:gd name="T50" fmla="*/ 111 w 786"/>
              <a:gd name="T51" fmla="*/ 420 h 1608"/>
              <a:gd name="T52" fmla="*/ 111 w 786"/>
              <a:gd name="T53" fmla="*/ 280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6" h="1608">
                <a:moveTo>
                  <a:pt x="239" y="493"/>
                </a:moveTo>
                <a:cubicBezTo>
                  <a:pt x="273" y="486"/>
                  <a:pt x="298" y="474"/>
                  <a:pt x="316" y="460"/>
                </a:cubicBezTo>
                <a:cubicBezTo>
                  <a:pt x="347" y="435"/>
                  <a:pt x="368" y="400"/>
                  <a:pt x="368" y="354"/>
                </a:cubicBezTo>
                <a:cubicBezTo>
                  <a:pt x="368" y="291"/>
                  <a:pt x="326" y="247"/>
                  <a:pt x="269" y="232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324" y="210"/>
                  <a:pt x="350" y="169"/>
                  <a:pt x="350" y="126"/>
                </a:cubicBezTo>
                <a:cubicBezTo>
                  <a:pt x="350" y="80"/>
                  <a:pt x="326" y="46"/>
                  <a:pt x="291" y="28"/>
                </a:cubicBezTo>
                <a:cubicBezTo>
                  <a:pt x="255" y="7"/>
                  <a:pt x="213" y="0"/>
                  <a:pt x="145" y="0"/>
                </a:cubicBezTo>
                <a:cubicBezTo>
                  <a:pt x="88" y="0"/>
                  <a:pt x="30" y="5"/>
                  <a:pt x="0" y="11"/>
                </a:cubicBezTo>
                <a:cubicBezTo>
                  <a:pt x="0" y="493"/>
                  <a:pt x="0" y="493"/>
                  <a:pt x="0" y="493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1608"/>
                  <a:pt x="0" y="1608"/>
                  <a:pt x="0" y="1608"/>
                </a:cubicBezTo>
                <a:cubicBezTo>
                  <a:pt x="786" y="1608"/>
                  <a:pt x="786" y="1608"/>
                  <a:pt x="786" y="1608"/>
                </a:cubicBezTo>
                <a:cubicBezTo>
                  <a:pt x="786" y="493"/>
                  <a:pt x="786" y="493"/>
                  <a:pt x="786" y="493"/>
                </a:cubicBezTo>
                <a:lnTo>
                  <a:pt x="239" y="493"/>
                </a:lnTo>
                <a:close/>
                <a:moveTo>
                  <a:pt x="111" y="85"/>
                </a:moveTo>
                <a:cubicBezTo>
                  <a:pt x="120" y="83"/>
                  <a:pt x="134" y="82"/>
                  <a:pt x="159" y="82"/>
                </a:cubicBezTo>
                <a:cubicBezTo>
                  <a:pt x="210" y="82"/>
                  <a:pt x="238" y="102"/>
                  <a:pt x="238" y="139"/>
                </a:cubicBezTo>
                <a:cubicBezTo>
                  <a:pt x="238" y="176"/>
                  <a:pt x="207" y="200"/>
                  <a:pt x="148" y="200"/>
                </a:cubicBezTo>
                <a:cubicBezTo>
                  <a:pt x="111" y="200"/>
                  <a:pt x="111" y="200"/>
                  <a:pt x="111" y="200"/>
                </a:cubicBezTo>
                <a:lnTo>
                  <a:pt x="111" y="85"/>
                </a:lnTo>
                <a:close/>
                <a:moveTo>
                  <a:pt x="111" y="280"/>
                </a:moveTo>
                <a:cubicBezTo>
                  <a:pt x="149" y="280"/>
                  <a:pt x="149" y="280"/>
                  <a:pt x="149" y="280"/>
                </a:cubicBezTo>
                <a:cubicBezTo>
                  <a:pt x="205" y="280"/>
                  <a:pt x="250" y="300"/>
                  <a:pt x="250" y="350"/>
                </a:cubicBezTo>
                <a:cubicBezTo>
                  <a:pt x="250" y="402"/>
                  <a:pt x="205" y="422"/>
                  <a:pt x="155" y="422"/>
                </a:cubicBezTo>
                <a:cubicBezTo>
                  <a:pt x="135" y="422"/>
                  <a:pt x="122" y="422"/>
                  <a:pt x="111" y="420"/>
                </a:cubicBezTo>
                <a:lnTo>
                  <a:pt x="111" y="280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3" name="TextBox 13"/>
          <p:cNvSpPr txBox="1"/>
          <p:nvPr/>
        </p:nvSpPr>
        <p:spPr>
          <a:xfrm>
            <a:off x="6575922" y="3791499"/>
            <a:ext cx="2338080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Yaml or Yml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7035378" y="4168844"/>
            <a:ext cx="1420439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请在项目根目录下新建一个k8s的目录，然后将yaml存放在k8s文件夹下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3149727" y="3874376"/>
            <a:ext cx="2338080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Dockerfile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3602833" y="4276486"/>
            <a:ext cx="1420439" cy="4419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Dockerfile存放在项目根目录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11" name="组合 10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5" name="圆角矩形 34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13"/>
              <p:cNvSpPr txBox="1"/>
              <p:nvPr/>
            </p:nvSpPr>
            <p:spPr>
              <a:xfrm>
                <a:off x="358490" y="371868"/>
                <a:ext cx="596567" cy="405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9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1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Docker</a:t>
              </a: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K8s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195365" y="2114461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01	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0" name="圆角矩形 29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13"/>
              <p:cNvSpPr txBox="1"/>
              <p:nvPr/>
            </p:nvSpPr>
            <p:spPr>
              <a:xfrm>
                <a:off x="358490" y="371868"/>
                <a:ext cx="59656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28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7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自动化运维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1183640"/>
            <a:ext cx="8533130" cy="541909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195365" y="2114461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01	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sp>
        <p:nvSpPr>
          <p:cNvPr id="27" name="Title 1"/>
          <p:cNvSpPr txBox="1"/>
          <p:nvPr/>
        </p:nvSpPr>
        <p:spPr>
          <a:xfrm>
            <a:off x="5147310" y="466725"/>
            <a:ext cx="2658745" cy="5219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zh-CN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签到</a:t>
            </a:r>
            <a:endParaRPr lang="zh-CN" altLang="zh-CN" sz="2400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LUXC`4[HRFVIS48IS~H~HF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0" y="1551940"/>
            <a:ext cx="4396105" cy="400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195365" y="2114461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01	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0" name="圆角矩形 29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13"/>
              <p:cNvSpPr txBox="1"/>
              <p:nvPr/>
            </p:nvSpPr>
            <p:spPr>
              <a:xfrm>
                <a:off x="358490" y="371868"/>
                <a:ext cx="59656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28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7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自动化运维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1495425"/>
            <a:ext cx="8942705" cy="468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195365" y="2114461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01	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0" name="圆角矩形 29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13"/>
              <p:cNvSpPr txBox="1"/>
              <p:nvPr/>
            </p:nvSpPr>
            <p:spPr>
              <a:xfrm>
                <a:off x="358490" y="371868"/>
                <a:ext cx="59656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28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7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自动化运维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1533525"/>
            <a:ext cx="8942705" cy="468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195365" y="2114461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01	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0" name="圆角矩形 29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13"/>
              <p:cNvSpPr txBox="1"/>
              <p:nvPr/>
            </p:nvSpPr>
            <p:spPr>
              <a:xfrm>
                <a:off x="358490" y="371868"/>
                <a:ext cx="59656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28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7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自动化运维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1543050"/>
            <a:ext cx="8942705" cy="468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00000">
            <a:off x="5248283" y="2110589"/>
            <a:ext cx="2606211" cy="2636822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5653" y="1673265"/>
            <a:ext cx="3511470" cy="3511470"/>
            <a:chOff x="4795653" y="1673265"/>
            <a:chExt cx="3511470" cy="3511470"/>
          </a:xfrm>
        </p:grpSpPr>
        <p:sp>
          <p:nvSpPr>
            <p:cNvPr id="13" name="椭圆 12"/>
            <p:cNvSpPr/>
            <p:nvPr/>
          </p:nvSpPr>
          <p:spPr>
            <a:xfrm>
              <a:off x="4795653" y="1673265"/>
              <a:ext cx="3511470" cy="3511470"/>
            </a:xfrm>
            <a:prstGeom prst="ellipse">
              <a:avLst/>
            </a:prstGeom>
            <a:noFill/>
            <a:ln w="25400">
              <a:solidFill>
                <a:srgbClr val="2B4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5008671" y="4342315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7873690" y="434231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7873690" y="230039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5008671" y="230039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13"/>
          <p:cNvSpPr txBox="1"/>
          <p:nvPr/>
        </p:nvSpPr>
        <p:spPr>
          <a:xfrm>
            <a:off x="5382260" y="3208020"/>
            <a:ext cx="2338070" cy="4425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Diamond 36"/>
          <p:cNvSpPr/>
          <p:nvPr/>
        </p:nvSpPr>
        <p:spPr>
          <a:xfrm>
            <a:off x="3884877" y="2834185"/>
            <a:ext cx="1189630" cy="1189630"/>
          </a:xfrm>
          <a:prstGeom prst="diamond">
            <a:avLst/>
          </a:prstGeom>
          <a:solidFill>
            <a:srgbClr val="2B4D8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13"/>
          <p:cNvSpPr txBox="1"/>
          <p:nvPr/>
        </p:nvSpPr>
        <p:spPr>
          <a:xfrm>
            <a:off x="4181409" y="3170468"/>
            <a:ext cx="596567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195365" y="2114461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01	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0" name="圆角矩形 29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13"/>
              <p:cNvSpPr txBox="1"/>
              <p:nvPr/>
            </p:nvSpPr>
            <p:spPr>
              <a:xfrm>
                <a:off x="358490" y="371868"/>
                <a:ext cx="596567" cy="405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04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28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7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参考资料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646555" y="2294255"/>
            <a:ext cx="89096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http://192.168.1.122:3000/architecture/Wiki/src/master/java-project.md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http://192.168.1.122:3000/architecture/Wiki/src/master/jenkins-simple/jenkins-simple-ci.md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http://192.168.1.122:3000/architecture/Wiki/src/master/nginx/nginx-conf-standard.md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http://192.168.1.122:3000/architecture/Wiki/src/master/nginx/nginx-mock.md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http://192.168.1.122:3000/architecture/Wiki/src/master/maven-archetype/maven-archetype-create-project.md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3"/>
          <p:cNvSpPr/>
          <p:nvPr/>
        </p:nvSpPr>
        <p:spPr bwMode="auto">
          <a:xfrm>
            <a:off x="10164502" y="3431366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Freeform 14"/>
          <p:cNvSpPr>
            <a:spLocks noEditPoints="1"/>
          </p:cNvSpPr>
          <p:nvPr/>
        </p:nvSpPr>
        <p:spPr bwMode="auto">
          <a:xfrm>
            <a:off x="8129058" y="2409672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" name="Freeform 15"/>
          <p:cNvSpPr/>
          <p:nvPr/>
        </p:nvSpPr>
        <p:spPr bwMode="auto">
          <a:xfrm>
            <a:off x="6098382" y="3018240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" name="Freeform 16"/>
          <p:cNvSpPr/>
          <p:nvPr/>
        </p:nvSpPr>
        <p:spPr bwMode="auto">
          <a:xfrm>
            <a:off x="4070883" y="2652781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" name="Freeform 17"/>
          <p:cNvSpPr/>
          <p:nvPr/>
        </p:nvSpPr>
        <p:spPr bwMode="auto">
          <a:xfrm>
            <a:off x="2035441" y="2169741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" name="Freeform 18"/>
          <p:cNvSpPr>
            <a:spLocks noEditPoints="1"/>
          </p:cNvSpPr>
          <p:nvPr/>
        </p:nvSpPr>
        <p:spPr bwMode="auto">
          <a:xfrm>
            <a:off x="3175" y="2258722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" name="Rectangle 11"/>
          <p:cNvSpPr/>
          <p:nvPr/>
        </p:nvSpPr>
        <p:spPr>
          <a:xfrm>
            <a:off x="0" y="4913855"/>
            <a:ext cx="12192000" cy="1944145"/>
          </a:xfrm>
          <a:prstGeom prst="rect">
            <a:avLst/>
          </a:prstGeom>
          <a:solidFill>
            <a:srgbClr val="2B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17"/>
          <p:cNvSpPr txBox="1"/>
          <p:nvPr/>
        </p:nvSpPr>
        <p:spPr>
          <a:xfrm>
            <a:off x="452064" y="5073805"/>
            <a:ext cx="480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195365" y="2114461"/>
            <a:ext cx="100540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6895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5750" dirty="0" smtClean="0">
                <a:solidFill>
                  <a:schemeClr val="bg1"/>
                </a:solidFill>
                <a:latin typeface="Arial" panose="020B0604020202020204" pitchFamily="34" charset="0"/>
                <a:ea typeface="Lato Thin"/>
                <a:cs typeface="Arial" panose="020B0604020202020204" pitchFamily="34" charset="0"/>
              </a:rPr>
              <a:t>01	</a:t>
            </a:r>
            <a:endParaRPr lang="en-US" altLang="zh-CN" sz="5750" dirty="0">
              <a:solidFill>
                <a:schemeClr val="bg1"/>
              </a:solidFill>
              <a:latin typeface="Arial" panose="020B0604020202020204" pitchFamily="34" charset="0"/>
              <a:ea typeface="Lato Thin"/>
              <a:cs typeface="Arial" panose="020B0604020202020204" pitchFamily="34" charset="0"/>
            </a:endParaRPr>
          </a:p>
        </p:txBody>
      </p:sp>
      <p:sp>
        <p:nvSpPr>
          <p:cNvPr id="27" name="Title 1"/>
          <p:cNvSpPr txBox="1"/>
          <p:nvPr/>
        </p:nvSpPr>
        <p:spPr>
          <a:xfrm>
            <a:off x="5147310" y="466725"/>
            <a:ext cx="2658745" cy="5219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zh-CN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评价</a:t>
            </a:r>
            <a:endParaRPr lang="zh-CN" altLang="zh-CN" sz="2400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}T_A{JR9]L(MGUC9X40BUY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0565" y="1325880"/>
            <a:ext cx="4703445" cy="4785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/>
          <p:cNvSpPr/>
          <p:nvPr/>
        </p:nvSpPr>
        <p:spPr>
          <a:xfrm rot="2700000">
            <a:off x="5203639" y="1216355"/>
            <a:ext cx="1784722" cy="1805684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EAEA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2700000">
            <a:off x="5326488" y="1340647"/>
            <a:ext cx="1539024" cy="1557101"/>
          </a:xfrm>
          <a:prstGeom prst="roundRect">
            <a:avLst/>
          </a:prstGeom>
          <a:noFill/>
          <a:ln w="9525">
            <a:solidFill>
              <a:srgbClr val="2B4D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itle 1"/>
          <p:cNvSpPr txBox="1"/>
          <p:nvPr/>
        </p:nvSpPr>
        <p:spPr>
          <a:xfrm>
            <a:off x="4766520" y="1858152"/>
            <a:ext cx="2658961" cy="522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0" dirty="0" smtClean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400" b="0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 rot="2700000">
            <a:off x="2075675" y="3740728"/>
            <a:ext cx="1289865" cy="1305015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Diamond 36"/>
          <p:cNvSpPr/>
          <p:nvPr/>
        </p:nvSpPr>
        <p:spPr>
          <a:xfrm>
            <a:off x="1238070" y="3882670"/>
            <a:ext cx="1006262" cy="1006262"/>
          </a:xfrm>
          <a:prstGeom prst="diamond">
            <a:avLst/>
          </a:prstGeom>
          <a:solidFill>
            <a:srgbClr val="2B4D8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TextBox 13"/>
          <p:cNvSpPr txBox="1"/>
          <p:nvPr/>
        </p:nvSpPr>
        <p:spPr>
          <a:xfrm>
            <a:off x="1095598" y="4158459"/>
            <a:ext cx="1291206" cy="4695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TextBox 13"/>
          <p:cNvSpPr txBox="1"/>
          <p:nvPr/>
        </p:nvSpPr>
        <p:spPr>
          <a:xfrm>
            <a:off x="2244926" y="4256623"/>
            <a:ext cx="948822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背景要求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圆角矩形 97"/>
          <p:cNvSpPr/>
          <p:nvPr/>
        </p:nvSpPr>
        <p:spPr>
          <a:xfrm rot="2700000">
            <a:off x="4650726" y="3740728"/>
            <a:ext cx="1289865" cy="1305015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Diamond 36"/>
          <p:cNvSpPr/>
          <p:nvPr/>
        </p:nvSpPr>
        <p:spPr>
          <a:xfrm>
            <a:off x="3811257" y="3882670"/>
            <a:ext cx="1006262" cy="1006262"/>
          </a:xfrm>
          <a:prstGeom prst="diamond">
            <a:avLst/>
          </a:prstGeom>
          <a:solidFill>
            <a:srgbClr val="2B4D8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1" name="TextBox 13"/>
          <p:cNvSpPr txBox="1"/>
          <p:nvPr/>
        </p:nvSpPr>
        <p:spPr>
          <a:xfrm>
            <a:off x="3668785" y="4151025"/>
            <a:ext cx="1291206" cy="4695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TextBox 13"/>
          <p:cNvSpPr txBox="1"/>
          <p:nvPr/>
        </p:nvSpPr>
        <p:spPr>
          <a:xfrm>
            <a:off x="4821247" y="4256623"/>
            <a:ext cx="948822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文档规范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 rot="2700000">
            <a:off x="7223913" y="3740728"/>
            <a:ext cx="1289865" cy="1305015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Diamond 36"/>
          <p:cNvSpPr/>
          <p:nvPr/>
        </p:nvSpPr>
        <p:spPr>
          <a:xfrm>
            <a:off x="6386308" y="3882670"/>
            <a:ext cx="1006262" cy="1006262"/>
          </a:xfrm>
          <a:prstGeom prst="diamond">
            <a:avLst/>
          </a:prstGeom>
          <a:solidFill>
            <a:srgbClr val="2B4D8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TextBox 13"/>
          <p:cNvSpPr txBox="1"/>
          <p:nvPr/>
        </p:nvSpPr>
        <p:spPr>
          <a:xfrm>
            <a:off x="6243836" y="4151025"/>
            <a:ext cx="1291206" cy="4695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Box 13"/>
          <p:cNvSpPr txBox="1"/>
          <p:nvPr/>
        </p:nvSpPr>
        <p:spPr>
          <a:xfrm>
            <a:off x="7424914" y="4256623"/>
            <a:ext cx="948822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自动运维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圆角矩形 103"/>
          <p:cNvSpPr/>
          <p:nvPr/>
        </p:nvSpPr>
        <p:spPr>
          <a:xfrm rot="2700000">
            <a:off x="9798963" y="3740728"/>
            <a:ext cx="1289865" cy="1305015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Diamond 36"/>
          <p:cNvSpPr/>
          <p:nvPr/>
        </p:nvSpPr>
        <p:spPr>
          <a:xfrm>
            <a:off x="8959494" y="3882670"/>
            <a:ext cx="1006262" cy="1006262"/>
          </a:xfrm>
          <a:prstGeom prst="diamond">
            <a:avLst/>
          </a:prstGeom>
          <a:solidFill>
            <a:srgbClr val="2B4D8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TextBox 13"/>
          <p:cNvSpPr txBox="1"/>
          <p:nvPr/>
        </p:nvSpPr>
        <p:spPr>
          <a:xfrm>
            <a:off x="9965674" y="4256623"/>
            <a:ext cx="948822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TextBox 13"/>
          <p:cNvSpPr txBox="1"/>
          <p:nvPr/>
        </p:nvSpPr>
        <p:spPr>
          <a:xfrm>
            <a:off x="8817022" y="4151025"/>
            <a:ext cx="1291206" cy="4695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00000">
            <a:off x="5248283" y="2110589"/>
            <a:ext cx="2606211" cy="2636822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5653" y="1673265"/>
            <a:ext cx="3511470" cy="3511470"/>
            <a:chOff x="4795653" y="1673265"/>
            <a:chExt cx="3511470" cy="3511470"/>
          </a:xfrm>
        </p:grpSpPr>
        <p:sp>
          <p:nvSpPr>
            <p:cNvPr id="13" name="椭圆 12"/>
            <p:cNvSpPr/>
            <p:nvPr/>
          </p:nvSpPr>
          <p:spPr>
            <a:xfrm>
              <a:off x="4795653" y="1673265"/>
              <a:ext cx="3511470" cy="3511470"/>
            </a:xfrm>
            <a:prstGeom prst="ellipse">
              <a:avLst/>
            </a:prstGeom>
            <a:noFill/>
            <a:ln w="25400">
              <a:solidFill>
                <a:srgbClr val="2B4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5008671" y="4342315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7873690" y="434231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7873690" y="230039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5008671" y="230039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13"/>
          <p:cNvSpPr txBox="1"/>
          <p:nvPr/>
        </p:nvSpPr>
        <p:spPr>
          <a:xfrm>
            <a:off x="5382260" y="3208020"/>
            <a:ext cx="2338070" cy="4425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背景要求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Diamond 36"/>
          <p:cNvSpPr/>
          <p:nvPr/>
        </p:nvSpPr>
        <p:spPr>
          <a:xfrm>
            <a:off x="3884877" y="2834185"/>
            <a:ext cx="1189630" cy="1189630"/>
          </a:xfrm>
          <a:prstGeom prst="diamond">
            <a:avLst/>
          </a:prstGeom>
          <a:solidFill>
            <a:srgbClr val="2B4D8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13"/>
          <p:cNvSpPr txBox="1"/>
          <p:nvPr/>
        </p:nvSpPr>
        <p:spPr>
          <a:xfrm>
            <a:off x="4181409" y="3170468"/>
            <a:ext cx="596567" cy="5170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4"/>
          <p:cNvSpPr/>
          <p:nvPr/>
        </p:nvSpPr>
        <p:spPr>
          <a:xfrm>
            <a:off x="2021063" y="2066991"/>
            <a:ext cx="637120" cy="637120"/>
          </a:xfrm>
          <a:prstGeom prst="roundRect">
            <a:avLst/>
          </a:prstGeom>
          <a:solidFill>
            <a:srgbClr val="2B4D8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50582" y="2197120"/>
            <a:ext cx="378083" cy="376863"/>
            <a:chOff x="8415886" y="1982144"/>
            <a:chExt cx="378083" cy="376863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8517115" y="1982144"/>
              <a:ext cx="173186" cy="250022"/>
            </a:xfrm>
            <a:custGeom>
              <a:avLst/>
              <a:gdLst>
                <a:gd name="T0" fmla="*/ 29 w 59"/>
                <a:gd name="T1" fmla="*/ 85 h 85"/>
                <a:gd name="T2" fmla="*/ 59 w 59"/>
                <a:gd name="T3" fmla="*/ 30 h 85"/>
                <a:gd name="T4" fmla="*/ 29 w 59"/>
                <a:gd name="T5" fmla="*/ 0 h 85"/>
                <a:gd name="T6" fmla="*/ 0 w 59"/>
                <a:gd name="T7" fmla="*/ 30 h 85"/>
                <a:gd name="T8" fmla="*/ 11 w 59"/>
                <a:gd name="T9" fmla="*/ 63 h 85"/>
                <a:gd name="T10" fmla="*/ 29 w 59"/>
                <a:gd name="T11" fmla="*/ 85 h 85"/>
                <a:gd name="T12" fmla="*/ 29 w 59"/>
                <a:gd name="T13" fmla="*/ 8 h 85"/>
                <a:gd name="T14" fmla="*/ 51 w 59"/>
                <a:gd name="T15" fmla="*/ 30 h 85"/>
                <a:gd name="T16" fmla="*/ 29 w 59"/>
                <a:gd name="T17" fmla="*/ 77 h 85"/>
                <a:gd name="T18" fmla="*/ 8 w 59"/>
                <a:gd name="T19" fmla="*/ 30 h 85"/>
                <a:gd name="T20" fmla="*/ 29 w 59"/>
                <a:gd name="T2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5">
                  <a:moveTo>
                    <a:pt x="29" y="85"/>
                  </a:moveTo>
                  <a:cubicBezTo>
                    <a:pt x="40" y="85"/>
                    <a:pt x="59" y="44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1"/>
                    <a:pt x="8" y="58"/>
                    <a:pt x="11" y="63"/>
                  </a:cubicBezTo>
                  <a:cubicBezTo>
                    <a:pt x="18" y="78"/>
                    <a:pt x="24" y="85"/>
                    <a:pt x="29" y="85"/>
                  </a:cubicBezTo>
                  <a:close/>
                  <a:moveTo>
                    <a:pt x="29" y="8"/>
                  </a:moveTo>
                  <a:cubicBezTo>
                    <a:pt x="41" y="8"/>
                    <a:pt x="51" y="18"/>
                    <a:pt x="51" y="30"/>
                  </a:cubicBezTo>
                  <a:cubicBezTo>
                    <a:pt x="51" y="44"/>
                    <a:pt x="35" y="73"/>
                    <a:pt x="29" y="77"/>
                  </a:cubicBezTo>
                  <a:cubicBezTo>
                    <a:pt x="24" y="73"/>
                    <a:pt x="8" y="44"/>
                    <a:pt x="8" y="30"/>
                  </a:cubicBezTo>
                  <a:cubicBezTo>
                    <a:pt x="8" y="18"/>
                    <a:pt x="18" y="8"/>
                    <a:pt x="2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8561021" y="2023611"/>
              <a:ext cx="85374" cy="85374"/>
            </a:xfrm>
            <a:custGeom>
              <a:avLst/>
              <a:gdLst>
                <a:gd name="T0" fmla="*/ 29 w 29"/>
                <a:gd name="T1" fmla="*/ 15 h 29"/>
                <a:gd name="T2" fmla="*/ 14 w 29"/>
                <a:gd name="T3" fmla="*/ 0 h 29"/>
                <a:gd name="T4" fmla="*/ 0 w 29"/>
                <a:gd name="T5" fmla="*/ 15 h 29"/>
                <a:gd name="T6" fmla="*/ 14 w 29"/>
                <a:gd name="T7" fmla="*/ 29 h 29"/>
                <a:gd name="T8" fmla="*/ 29 w 29"/>
                <a:gd name="T9" fmla="*/ 15 h 29"/>
                <a:gd name="T10" fmla="*/ 4 w 29"/>
                <a:gd name="T11" fmla="*/ 15 h 29"/>
                <a:gd name="T12" fmla="*/ 14 w 29"/>
                <a:gd name="T13" fmla="*/ 4 h 29"/>
                <a:gd name="T14" fmla="*/ 25 w 29"/>
                <a:gd name="T15" fmla="*/ 15 h 29"/>
                <a:gd name="T16" fmla="*/ 14 w 29"/>
                <a:gd name="T17" fmla="*/ 25 h 29"/>
                <a:gd name="T18" fmla="*/ 4 w 29"/>
                <a:gd name="T1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5"/>
                  </a:cubicBezTo>
                  <a:close/>
                  <a:moveTo>
                    <a:pt x="4" y="15"/>
                  </a:moveTo>
                  <a:cubicBezTo>
                    <a:pt x="4" y="8"/>
                    <a:pt x="9" y="4"/>
                    <a:pt x="14" y="4"/>
                  </a:cubicBezTo>
                  <a:cubicBezTo>
                    <a:pt x="20" y="4"/>
                    <a:pt x="25" y="8"/>
                    <a:pt x="25" y="15"/>
                  </a:cubicBezTo>
                  <a:cubicBezTo>
                    <a:pt x="25" y="21"/>
                    <a:pt x="20" y="25"/>
                    <a:pt x="14" y="25"/>
                  </a:cubicBezTo>
                  <a:cubicBezTo>
                    <a:pt x="9" y="25"/>
                    <a:pt x="4" y="21"/>
                    <a:pt x="4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8415886" y="2076055"/>
              <a:ext cx="378083" cy="282952"/>
            </a:xfrm>
            <a:custGeom>
              <a:avLst/>
              <a:gdLst>
                <a:gd name="T0" fmla="*/ 126 w 128"/>
                <a:gd name="T1" fmla="*/ 1 h 96"/>
                <a:gd name="T2" fmla="*/ 123 w 128"/>
                <a:gd name="T3" fmla="*/ 1 h 96"/>
                <a:gd name="T4" fmla="*/ 97 w 128"/>
                <a:gd name="T5" fmla="*/ 7 h 96"/>
                <a:gd name="T6" fmla="*/ 94 w 128"/>
                <a:gd name="T7" fmla="*/ 12 h 96"/>
                <a:gd name="T8" fmla="*/ 99 w 128"/>
                <a:gd name="T9" fmla="*/ 15 h 96"/>
                <a:gd name="T10" fmla="*/ 120 w 128"/>
                <a:gd name="T11" fmla="*/ 10 h 96"/>
                <a:gd name="T12" fmla="*/ 120 w 128"/>
                <a:gd name="T13" fmla="*/ 80 h 96"/>
                <a:gd name="T14" fmla="*/ 87 w 128"/>
                <a:gd name="T15" fmla="*/ 87 h 96"/>
                <a:gd name="T16" fmla="*/ 87 w 128"/>
                <a:gd name="T17" fmla="*/ 38 h 96"/>
                <a:gd name="T18" fmla="*/ 85 w 128"/>
                <a:gd name="T19" fmla="*/ 36 h 96"/>
                <a:gd name="T20" fmla="*/ 83 w 128"/>
                <a:gd name="T21" fmla="*/ 38 h 96"/>
                <a:gd name="T22" fmla="*/ 83 w 128"/>
                <a:gd name="T23" fmla="*/ 87 h 96"/>
                <a:gd name="T24" fmla="*/ 43 w 128"/>
                <a:gd name="T25" fmla="*/ 73 h 96"/>
                <a:gd name="T26" fmla="*/ 43 w 128"/>
                <a:gd name="T27" fmla="*/ 38 h 96"/>
                <a:gd name="T28" fmla="*/ 41 w 128"/>
                <a:gd name="T29" fmla="*/ 36 h 96"/>
                <a:gd name="T30" fmla="*/ 39 w 128"/>
                <a:gd name="T31" fmla="*/ 38 h 96"/>
                <a:gd name="T32" fmla="*/ 39 w 128"/>
                <a:gd name="T33" fmla="*/ 73 h 96"/>
                <a:gd name="T34" fmla="*/ 8 w 128"/>
                <a:gd name="T35" fmla="*/ 86 h 96"/>
                <a:gd name="T36" fmla="*/ 8 w 128"/>
                <a:gd name="T37" fmla="*/ 16 h 96"/>
                <a:gd name="T38" fmla="*/ 29 w 128"/>
                <a:gd name="T39" fmla="*/ 8 h 96"/>
                <a:gd name="T40" fmla="*/ 31 w 128"/>
                <a:gd name="T41" fmla="*/ 3 h 96"/>
                <a:gd name="T42" fmla="*/ 26 w 128"/>
                <a:gd name="T43" fmla="*/ 0 h 96"/>
                <a:gd name="T44" fmla="*/ 3 w 128"/>
                <a:gd name="T45" fmla="*/ 10 h 96"/>
                <a:gd name="T46" fmla="*/ 0 w 128"/>
                <a:gd name="T47" fmla="*/ 14 h 96"/>
                <a:gd name="T48" fmla="*/ 0 w 128"/>
                <a:gd name="T49" fmla="*/ 92 h 96"/>
                <a:gd name="T50" fmla="*/ 2 w 128"/>
                <a:gd name="T51" fmla="*/ 95 h 96"/>
                <a:gd name="T52" fmla="*/ 4 w 128"/>
                <a:gd name="T53" fmla="*/ 96 h 96"/>
                <a:gd name="T54" fmla="*/ 6 w 128"/>
                <a:gd name="T55" fmla="*/ 96 h 96"/>
                <a:gd name="T56" fmla="*/ 41 w 128"/>
                <a:gd name="T57" fmla="*/ 81 h 96"/>
                <a:gd name="T58" fmla="*/ 84 w 128"/>
                <a:gd name="T59" fmla="*/ 96 h 96"/>
                <a:gd name="T60" fmla="*/ 87 w 128"/>
                <a:gd name="T61" fmla="*/ 96 h 96"/>
                <a:gd name="T62" fmla="*/ 125 w 128"/>
                <a:gd name="T63" fmla="*/ 87 h 96"/>
                <a:gd name="T64" fmla="*/ 128 w 128"/>
                <a:gd name="T65" fmla="*/ 83 h 96"/>
                <a:gd name="T66" fmla="*/ 128 w 128"/>
                <a:gd name="T67" fmla="*/ 4 h 96"/>
                <a:gd name="T68" fmla="*/ 126 w 128"/>
                <a:gd name="T69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96">
                  <a:moveTo>
                    <a:pt x="126" y="1"/>
                  </a:moveTo>
                  <a:cubicBezTo>
                    <a:pt x="125" y="1"/>
                    <a:pt x="124" y="0"/>
                    <a:pt x="123" y="1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7"/>
                    <a:pt x="94" y="10"/>
                    <a:pt x="94" y="12"/>
                  </a:cubicBezTo>
                  <a:cubicBezTo>
                    <a:pt x="95" y="14"/>
                    <a:pt x="97" y="15"/>
                    <a:pt x="99" y="1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7"/>
                    <a:pt x="86" y="36"/>
                    <a:pt x="85" y="36"/>
                  </a:cubicBezTo>
                  <a:cubicBezTo>
                    <a:pt x="84" y="36"/>
                    <a:pt x="83" y="37"/>
                    <a:pt x="83" y="38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7"/>
                    <a:pt x="42" y="36"/>
                    <a:pt x="41" y="36"/>
                  </a:cubicBezTo>
                  <a:cubicBezTo>
                    <a:pt x="40" y="36"/>
                    <a:pt x="39" y="37"/>
                    <a:pt x="39" y="38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7"/>
                    <a:pt x="32" y="5"/>
                    <a:pt x="31" y="3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1" y="95"/>
                    <a:pt x="2" y="95"/>
                  </a:cubicBezTo>
                  <a:cubicBezTo>
                    <a:pt x="2" y="96"/>
                    <a:pt x="3" y="96"/>
                    <a:pt x="4" y="96"/>
                  </a:cubicBezTo>
                  <a:cubicBezTo>
                    <a:pt x="5" y="96"/>
                    <a:pt x="5" y="96"/>
                    <a:pt x="6" y="96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5" y="96"/>
                    <a:pt x="86" y="96"/>
                    <a:pt x="87" y="96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7" y="86"/>
                    <a:pt x="128" y="85"/>
                    <a:pt x="128" y="83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3"/>
                    <a:pt x="127" y="2"/>
                    <a:pt x="1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1" name="TextBox 13"/>
          <p:cNvSpPr txBox="1"/>
          <p:nvPr/>
        </p:nvSpPr>
        <p:spPr>
          <a:xfrm>
            <a:off x="2815732" y="2012379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目的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2815590" y="2315210"/>
            <a:ext cx="6745605" cy="4419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为了简化开发工作内容，提高工作效率，避免不必要的重复工作，规范Java项目开发的流程。架构组基于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开放平台项目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总结出来了一整套的项目流程模板。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2021063" y="3463917"/>
            <a:ext cx="637120" cy="637120"/>
          </a:xfrm>
          <a:prstGeom prst="roundRect">
            <a:avLst/>
          </a:prstGeom>
          <a:solidFill>
            <a:srgbClr val="2B4D8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71878" y="3615275"/>
            <a:ext cx="335491" cy="334405"/>
            <a:chOff x="8437182" y="3807942"/>
            <a:chExt cx="335491" cy="334405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8437182" y="3807942"/>
              <a:ext cx="104230" cy="334405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8667357" y="3807942"/>
              <a:ext cx="105316" cy="334405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8552269" y="3807942"/>
              <a:ext cx="105316" cy="334405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9" name="TextBox 13"/>
          <p:cNvSpPr txBox="1"/>
          <p:nvPr/>
        </p:nvSpPr>
        <p:spPr>
          <a:xfrm>
            <a:off x="2815732" y="3409305"/>
            <a:ext cx="1295287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要求限制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2815590" y="3712210"/>
            <a:ext cx="4245610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使用Spring-Boot或者Spring-Cloud的Java项目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36" name="组合 35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50" name="圆角矩形 49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13"/>
              <p:cNvSpPr txBox="1"/>
              <p:nvPr/>
            </p:nvSpPr>
            <p:spPr>
              <a:xfrm>
                <a:off x="358490" y="371868"/>
                <a:ext cx="596567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01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9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9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8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背景要求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 rot="2700000">
            <a:off x="5248283" y="2110589"/>
            <a:ext cx="2606211" cy="2636822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5653" y="1673265"/>
            <a:ext cx="3511470" cy="3511470"/>
            <a:chOff x="4795653" y="1673265"/>
            <a:chExt cx="3511470" cy="3511470"/>
          </a:xfrm>
        </p:grpSpPr>
        <p:sp>
          <p:nvSpPr>
            <p:cNvPr id="13" name="椭圆 12"/>
            <p:cNvSpPr/>
            <p:nvPr/>
          </p:nvSpPr>
          <p:spPr>
            <a:xfrm>
              <a:off x="4795653" y="1673265"/>
              <a:ext cx="3511470" cy="3511470"/>
            </a:xfrm>
            <a:prstGeom prst="ellipse">
              <a:avLst/>
            </a:prstGeom>
            <a:noFill/>
            <a:ln w="25400">
              <a:solidFill>
                <a:srgbClr val="2B4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5008671" y="4342315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7873690" y="434231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7873690" y="230039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5008671" y="2300394"/>
              <a:ext cx="215290" cy="215290"/>
            </a:xfrm>
            <a:prstGeom prst="ellipse">
              <a:avLst/>
            </a:prstGeom>
            <a:solidFill>
              <a:srgbClr val="2B4D8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13"/>
          <p:cNvSpPr txBox="1"/>
          <p:nvPr/>
        </p:nvSpPr>
        <p:spPr>
          <a:xfrm>
            <a:off x="5382260" y="3208020"/>
            <a:ext cx="2338070" cy="4425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文档规范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Diamond 36"/>
          <p:cNvSpPr/>
          <p:nvPr/>
        </p:nvSpPr>
        <p:spPr>
          <a:xfrm>
            <a:off x="3884877" y="2834185"/>
            <a:ext cx="1189630" cy="1189630"/>
          </a:xfrm>
          <a:prstGeom prst="diamond">
            <a:avLst/>
          </a:prstGeom>
          <a:solidFill>
            <a:srgbClr val="2B4D8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13"/>
          <p:cNvSpPr txBox="1"/>
          <p:nvPr/>
        </p:nvSpPr>
        <p:spPr>
          <a:xfrm>
            <a:off x="4181409" y="3170468"/>
            <a:ext cx="596567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483021" y="4040597"/>
            <a:ext cx="1525777" cy="1527116"/>
          </a:xfrm>
          <a:prstGeom prst="ellipse">
            <a:avLst/>
          </a:prstGeom>
          <a:solidFill>
            <a:schemeClr val="bg1"/>
          </a:solidFill>
          <a:ln>
            <a:solidFill>
              <a:srgbClr val="EAEAE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0" name="Freeform 8"/>
          <p:cNvSpPr>
            <a:spLocks noEditPoints="1"/>
          </p:cNvSpPr>
          <p:nvPr/>
        </p:nvSpPr>
        <p:spPr bwMode="auto">
          <a:xfrm>
            <a:off x="5979209" y="4596317"/>
            <a:ext cx="533400" cy="446087"/>
          </a:xfrm>
          <a:custGeom>
            <a:avLst/>
            <a:gdLst>
              <a:gd name="T0" fmla="*/ 14 w 229"/>
              <a:gd name="T1" fmla="*/ 112 h 192"/>
              <a:gd name="T2" fmla="*/ 80 w 229"/>
              <a:gd name="T3" fmla="*/ 112 h 192"/>
              <a:gd name="T4" fmla="*/ 80 w 229"/>
              <a:gd name="T5" fmla="*/ 178 h 192"/>
              <a:gd name="T6" fmla="*/ 14 w 229"/>
              <a:gd name="T7" fmla="*/ 178 h 192"/>
              <a:gd name="T8" fmla="*/ 11 w 229"/>
              <a:gd name="T9" fmla="*/ 146 h 192"/>
              <a:gd name="T10" fmla="*/ 47 w 229"/>
              <a:gd name="T11" fmla="*/ 182 h 192"/>
              <a:gd name="T12" fmla="*/ 84 w 229"/>
              <a:gd name="T13" fmla="*/ 146 h 192"/>
              <a:gd name="T14" fmla="*/ 47 w 229"/>
              <a:gd name="T15" fmla="*/ 109 h 192"/>
              <a:gd name="T16" fmla="*/ 11 w 229"/>
              <a:gd name="T17" fmla="*/ 146 h 192"/>
              <a:gd name="T18" fmla="*/ 69 w 229"/>
              <a:gd name="T19" fmla="*/ 61 h 192"/>
              <a:gd name="T20" fmla="*/ 112 w 229"/>
              <a:gd name="T21" fmla="*/ 21 h 192"/>
              <a:gd name="T22" fmla="*/ 120 w 229"/>
              <a:gd name="T23" fmla="*/ 28 h 192"/>
              <a:gd name="T24" fmla="*/ 140 w 229"/>
              <a:gd name="T25" fmla="*/ 59 h 192"/>
              <a:gd name="T26" fmla="*/ 172 w 229"/>
              <a:gd name="T27" fmla="*/ 62 h 192"/>
              <a:gd name="T28" fmla="*/ 172 w 229"/>
              <a:gd name="T29" fmla="*/ 73 h 192"/>
              <a:gd name="T30" fmla="*/ 136 w 229"/>
              <a:gd name="T31" fmla="*/ 75 h 192"/>
              <a:gd name="T32" fmla="*/ 115 w 229"/>
              <a:gd name="T33" fmla="*/ 58 h 192"/>
              <a:gd name="T34" fmla="*/ 124 w 229"/>
              <a:gd name="T35" fmla="*/ 88 h 192"/>
              <a:gd name="T36" fmla="*/ 131 w 229"/>
              <a:gd name="T37" fmla="*/ 100 h 192"/>
              <a:gd name="T38" fmla="*/ 125 w 229"/>
              <a:gd name="T39" fmla="*/ 151 h 192"/>
              <a:gd name="T40" fmla="*/ 122 w 229"/>
              <a:gd name="T41" fmla="*/ 158 h 192"/>
              <a:gd name="T42" fmla="*/ 115 w 229"/>
              <a:gd name="T43" fmla="*/ 161 h 192"/>
              <a:gd name="T44" fmla="*/ 107 w 229"/>
              <a:gd name="T45" fmla="*/ 158 h 192"/>
              <a:gd name="T46" fmla="*/ 104 w 229"/>
              <a:gd name="T47" fmla="*/ 151 h 192"/>
              <a:gd name="T48" fmla="*/ 72 w 229"/>
              <a:gd name="T49" fmla="*/ 90 h 192"/>
              <a:gd name="T50" fmla="*/ 62 w 229"/>
              <a:gd name="T51" fmla="*/ 76 h 192"/>
              <a:gd name="T52" fmla="*/ 158 w 229"/>
              <a:gd name="T53" fmla="*/ 5 h 192"/>
              <a:gd name="T54" fmla="*/ 158 w 229"/>
              <a:gd name="T55" fmla="*/ 30 h 192"/>
              <a:gd name="T56" fmla="*/ 132 w 229"/>
              <a:gd name="T57" fmla="*/ 30 h 192"/>
              <a:gd name="T58" fmla="*/ 132 w 229"/>
              <a:gd name="T59" fmla="*/ 5 h 192"/>
              <a:gd name="T60" fmla="*/ 136 w 229"/>
              <a:gd name="T61" fmla="*/ 146 h 192"/>
              <a:gd name="T62" fmla="*/ 182 w 229"/>
              <a:gd name="T63" fmla="*/ 99 h 192"/>
              <a:gd name="T64" fmla="*/ 229 w 229"/>
              <a:gd name="T65" fmla="*/ 146 h 192"/>
              <a:gd name="T66" fmla="*/ 182 w 229"/>
              <a:gd name="T67" fmla="*/ 192 h 192"/>
              <a:gd name="T68" fmla="*/ 136 w 229"/>
              <a:gd name="T69" fmla="*/ 146 h 192"/>
              <a:gd name="T70" fmla="*/ 157 w 229"/>
              <a:gd name="T71" fmla="*/ 171 h 192"/>
              <a:gd name="T72" fmla="*/ 208 w 229"/>
              <a:gd name="T73" fmla="*/ 171 h 192"/>
              <a:gd name="T74" fmla="*/ 208 w 229"/>
              <a:gd name="T75" fmla="*/ 120 h 192"/>
              <a:gd name="T76" fmla="*/ 157 w 229"/>
              <a:gd name="T77" fmla="*/ 1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9" h="192">
                <a:moveTo>
                  <a:pt x="0" y="146"/>
                </a:moveTo>
                <a:cubicBezTo>
                  <a:pt x="0" y="133"/>
                  <a:pt x="5" y="121"/>
                  <a:pt x="14" y="112"/>
                </a:cubicBezTo>
                <a:cubicBezTo>
                  <a:pt x="23" y="103"/>
                  <a:pt x="34" y="99"/>
                  <a:pt x="47" y="99"/>
                </a:cubicBezTo>
                <a:cubicBezTo>
                  <a:pt x="60" y="99"/>
                  <a:pt x="71" y="103"/>
                  <a:pt x="80" y="112"/>
                </a:cubicBezTo>
                <a:cubicBezTo>
                  <a:pt x="90" y="122"/>
                  <a:pt x="94" y="133"/>
                  <a:pt x="94" y="146"/>
                </a:cubicBezTo>
                <a:cubicBezTo>
                  <a:pt x="94" y="158"/>
                  <a:pt x="90" y="169"/>
                  <a:pt x="80" y="178"/>
                </a:cubicBezTo>
                <a:cubicBezTo>
                  <a:pt x="71" y="188"/>
                  <a:pt x="60" y="192"/>
                  <a:pt x="47" y="192"/>
                </a:cubicBezTo>
                <a:cubicBezTo>
                  <a:pt x="34" y="192"/>
                  <a:pt x="23" y="188"/>
                  <a:pt x="14" y="178"/>
                </a:cubicBezTo>
                <a:cubicBezTo>
                  <a:pt x="5" y="169"/>
                  <a:pt x="0" y="158"/>
                  <a:pt x="0" y="146"/>
                </a:cubicBezTo>
                <a:close/>
                <a:moveTo>
                  <a:pt x="11" y="146"/>
                </a:moveTo>
                <a:cubicBezTo>
                  <a:pt x="11" y="156"/>
                  <a:pt x="14" y="164"/>
                  <a:pt x="21" y="171"/>
                </a:cubicBezTo>
                <a:cubicBezTo>
                  <a:pt x="29" y="178"/>
                  <a:pt x="37" y="182"/>
                  <a:pt x="47" y="182"/>
                </a:cubicBezTo>
                <a:cubicBezTo>
                  <a:pt x="57" y="182"/>
                  <a:pt x="66" y="178"/>
                  <a:pt x="73" y="171"/>
                </a:cubicBezTo>
                <a:cubicBezTo>
                  <a:pt x="80" y="164"/>
                  <a:pt x="84" y="156"/>
                  <a:pt x="84" y="146"/>
                </a:cubicBezTo>
                <a:cubicBezTo>
                  <a:pt x="84" y="135"/>
                  <a:pt x="80" y="127"/>
                  <a:pt x="73" y="120"/>
                </a:cubicBezTo>
                <a:cubicBezTo>
                  <a:pt x="66" y="113"/>
                  <a:pt x="57" y="109"/>
                  <a:pt x="47" y="109"/>
                </a:cubicBezTo>
                <a:cubicBezTo>
                  <a:pt x="37" y="109"/>
                  <a:pt x="29" y="113"/>
                  <a:pt x="21" y="120"/>
                </a:cubicBezTo>
                <a:cubicBezTo>
                  <a:pt x="14" y="127"/>
                  <a:pt x="11" y="135"/>
                  <a:pt x="11" y="146"/>
                </a:cubicBezTo>
                <a:close/>
                <a:moveTo>
                  <a:pt x="62" y="76"/>
                </a:moveTo>
                <a:cubicBezTo>
                  <a:pt x="62" y="71"/>
                  <a:pt x="65" y="66"/>
                  <a:pt x="69" y="61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9" y="22"/>
                  <a:pt x="110" y="21"/>
                  <a:pt x="112" y="21"/>
                </a:cubicBezTo>
                <a:cubicBezTo>
                  <a:pt x="114" y="21"/>
                  <a:pt x="116" y="22"/>
                  <a:pt x="117" y="23"/>
                </a:cubicBezTo>
                <a:cubicBezTo>
                  <a:pt x="118" y="24"/>
                  <a:pt x="119" y="26"/>
                  <a:pt x="120" y="28"/>
                </a:cubicBezTo>
                <a:cubicBezTo>
                  <a:pt x="121" y="30"/>
                  <a:pt x="123" y="33"/>
                  <a:pt x="125" y="36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169" y="59"/>
                  <a:pt x="171" y="60"/>
                  <a:pt x="172" y="62"/>
                </a:cubicBezTo>
                <a:cubicBezTo>
                  <a:pt x="174" y="63"/>
                  <a:pt x="175" y="65"/>
                  <a:pt x="175" y="67"/>
                </a:cubicBezTo>
                <a:cubicBezTo>
                  <a:pt x="175" y="70"/>
                  <a:pt x="174" y="72"/>
                  <a:pt x="172" y="73"/>
                </a:cubicBezTo>
                <a:cubicBezTo>
                  <a:pt x="171" y="75"/>
                  <a:pt x="169" y="75"/>
                  <a:pt x="167" y="75"/>
                </a:cubicBezTo>
                <a:cubicBezTo>
                  <a:pt x="136" y="75"/>
                  <a:pt x="136" y="75"/>
                  <a:pt x="136" y="75"/>
                </a:cubicBezTo>
                <a:cubicBezTo>
                  <a:pt x="133" y="75"/>
                  <a:pt x="131" y="74"/>
                  <a:pt x="129" y="72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98" y="74"/>
                  <a:pt x="98" y="74"/>
                  <a:pt x="98" y="74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8" y="91"/>
                  <a:pt x="131" y="94"/>
                  <a:pt x="131" y="98"/>
                </a:cubicBezTo>
                <a:cubicBezTo>
                  <a:pt x="131" y="98"/>
                  <a:pt x="131" y="99"/>
                  <a:pt x="131" y="100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5" y="151"/>
                  <a:pt x="125" y="151"/>
                  <a:pt x="125" y="151"/>
                </a:cubicBezTo>
                <a:cubicBezTo>
                  <a:pt x="125" y="152"/>
                  <a:pt x="125" y="153"/>
                  <a:pt x="124" y="155"/>
                </a:cubicBezTo>
                <a:cubicBezTo>
                  <a:pt x="124" y="156"/>
                  <a:pt x="123" y="157"/>
                  <a:pt x="122" y="158"/>
                </a:cubicBezTo>
                <a:cubicBezTo>
                  <a:pt x="121" y="159"/>
                  <a:pt x="120" y="160"/>
                  <a:pt x="119" y="160"/>
                </a:cubicBezTo>
                <a:cubicBezTo>
                  <a:pt x="118" y="161"/>
                  <a:pt x="116" y="161"/>
                  <a:pt x="115" y="161"/>
                </a:cubicBezTo>
                <a:cubicBezTo>
                  <a:pt x="113" y="161"/>
                  <a:pt x="112" y="161"/>
                  <a:pt x="111" y="160"/>
                </a:cubicBezTo>
                <a:cubicBezTo>
                  <a:pt x="109" y="160"/>
                  <a:pt x="108" y="159"/>
                  <a:pt x="107" y="158"/>
                </a:cubicBezTo>
                <a:cubicBezTo>
                  <a:pt x="107" y="157"/>
                  <a:pt x="106" y="156"/>
                  <a:pt x="105" y="155"/>
                </a:cubicBezTo>
                <a:cubicBezTo>
                  <a:pt x="105" y="153"/>
                  <a:pt x="104" y="152"/>
                  <a:pt x="104" y="151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72" y="90"/>
                  <a:pt x="72" y="90"/>
                  <a:pt x="72" y="90"/>
                </a:cubicBezTo>
                <a:cubicBezTo>
                  <a:pt x="69" y="89"/>
                  <a:pt x="67" y="87"/>
                  <a:pt x="65" y="84"/>
                </a:cubicBezTo>
                <a:cubicBezTo>
                  <a:pt x="63" y="82"/>
                  <a:pt x="62" y="79"/>
                  <a:pt x="62" y="76"/>
                </a:cubicBezTo>
                <a:close/>
                <a:moveTo>
                  <a:pt x="145" y="0"/>
                </a:moveTo>
                <a:cubicBezTo>
                  <a:pt x="150" y="0"/>
                  <a:pt x="154" y="2"/>
                  <a:pt x="158" y="5"/>
                </a:cubicBezTo>
                <a:cubicBezTo>
                  <a:pt x="161" y="9"/>
                  <a:pt x="163" y="13"/>
                  <a:pt x="163" y="17"/>
                </a:cubicBezTo>
                <a:cubicBezTo>
                  <a:pt x="163" y="22"/>
                  <a:pt x="161" y="27"/>
                  <a:pt x="158" y="30"/>
                </a:cubicBezTo>
                <a:cubicBezTo>
                  <a:pt x="154" y="34"/>
                  <a:pt x="150" y="35"/>
                  <a:pt x="145" y="35"/>
                </a:cubicBezTo>
                <a:cubicBezTo>
                  <a:pt x="140" y="35"/>
                  <a:pt x="136" y="34"/>
                  <a:pt x="132" y="30"/>
                </a:cubicBezTo>
                <a:cubicBezTo>
                  <a:pt x="129" y="27"/>
                  <a:pt x="127" y="22"/>
                  <a:pt x="127" y="17"/>
                </a:cubicBezTo>
                <a:cubicBezTo>
                  <a:pt x="127" y="13"/>
                  <a:pt x="129" y="8"/>
                  <a:pt x="132" y="5"/>
                </a:cubicBezTo>
                <a:cubicBezTo>
                  <a:pt x="136" y="2"/>
                  <a:pt x="140" y="0"/>
                  <a:pt x="145" y="0"/>
                </a:cubicBezTo>
                <a:close/>
                <a:moveTo>
                  <a:pt x="136" y="146"/>
                </a:moveTo>
                <a:cubicBezTo>
                  <a:pt x="136" y="133"/>
                  <a:pt x="140" y="121"/>
                  <a:pt x="149" y="112"/>
                </a:cubicBezTo>
                <a:cubicBezTo>
                  <a:pt x="158" y="103"/>
                  <a:pt x="169" y="99"/>
                  <a:pt x="182" y="99"/>
                </a:cubicBezTo>
                <a:cubicBezTo>
                  <a:pt x="195" y="99"/>
                  <a:pt x="206" y="103"/>
                  <a:pt x="215" y="112"/>
                </a:cubicBezTo>
                <a:cubicBezTo>
                  <a:pt x="225" y="122"/>
                  <a:pt x="229" y="133"/>
                  <a:pt x="229" y="146"/>
                </a:cubicBezTo>
                <a:cubicBezTo>
                  <a:pt x="229" y="158"/>
                  <a:pt x="225" y="169"/>
                  <a:pt x="215" y="178"/>
                </a:cubicBezTo>
                <a:cubicBezTo>
                  <a:pt x="206" y="188"/>
                  <a:pt x="195" y="192"/>
                  <a:pt x="182" y="192"/>
                </a:cubicBezTo>
                <a:cubicBezTo>
                  <a:pt x="169" y="192"/>
                  <a:pt x="158" y="188"/>
                  <a:pt x="149" y="178"/>
                </a:cubicBezTo>
                <a:cubicBezTo>
                  <a:pt x="140" y="169"/>
                  <a:pt x="136" y="158"/>
                  <a:pt x="136" y="146"/>
                </a:cubicBezTo>
                <a:close/>
                <a:moveTo>
                  <a:pt x="146" y="146"/>
                </a:moveTo>
                <a:cubicBezTo>
                  <a:pt x="146" y="156"/>
                  <a:pt x="150" y="164"/>
                  <a:pt x="157" y="171"/>
                </a:cubicBezTo>
                <a:cubicBezTo>
                  <a:pt x="164" y="178"/>
                  <a:pt x="172" y="182"/>
                  <a:pt x="182" y="182"/>
                </a:cubicBezTo>
                <a:cubicBezTo>
                  <a:pt x="192" y="182"/>
                  <a:pt x="201" y="178"/>
                  <a:pt x="208" y="171"/>
                </a:cubicBezTo>
                <a:cubicBezTo>
                  <a:pt x="215" y="164"/>
                  <a:pt x="219" y="156"/>
                  <a:pt x="219" y="146"/>
                </a:cubicBezTo>
                <a:cubicBezTo>
                  <a:pt x="219" y="135"/>
                  <a:pt x="215" y="127"/>
                  <a:pt x="208" y="120"/>
                </a:cubicBezTo>
                <a:cubicBezTo>
                  <a:pt x="201" y="113"/>
                  <a:pt x="192" y="109"/>
                  <a:pt x="182" y="109"/>
                </a:cubicBezTo>
                <a:cubicBezTo>
                  <a:pt x="172" y="109"/>
                  <a:pt x="164" y="113"/>
                  <a:pt x="157" y="120"/>
                </a:cubicBezTo>
                <a:cubicBezTo>
                  <a:pt x="150" y="127"/>
                  <a:pt x="146" y="135"/>
                  <a:pt x="146" y="14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13F95"/>
            </a:solidFill>
          </a:ln>
        </p:spPr>
        <p:txBody>
          <a:bodyPr/>
          <a:lstStyle/>
          <a:p>
            <a:pPr defTabSz="15360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25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483021" y="2909535"/>
            <a:ext cx="1525777" cy="1527116"/>
          </a:xfrm>
          <a:prstGeom prst="ellipse">
            <a:avLst/>
          </a:prstGeom>
          <a:solidFill>
            <a:schemeClr val="bg1"/>
          </a:solidFill>
          <a:ln>
            <a:solidFill>
              <a:srgbClr val="EAEAE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1" name="任意多边形 40"/>
          <p:cNvSpPr>
            <a:spLocks noChangeArrowheads="1"/>
          </p:cNvSpPr>
          <p:nvPr/>
        </p:nvSpPr>
        <p:spPr bwMode="auto">
          <a:xfrm>
            <a:off x="5713647" y="4041440"/>
            <a:ext cx="1052658" cy="425621"/>
          </a:xfrm>
          <a:custGeom>
            <a:avLst/>
            <a:gdLst>
              <a:gd name="connsiteX0" fmla="*/ 526329 w 1052658"/>
              <a:gd name="connsiteY0" fmla="*/ 0 h 425621"/>
              <a:gd name="connsiteX1" fmla="*/ 952868 w 1052658"/>
              <a:gd name="connsiteY1" fmla="*/ 130404 h 425621"/>
              <a:gd name="connsiteX2" fmla="*/ 1052658 w 1052658"/>
              <a:gd name="connsiteY2" fmla="*/ 212811 h 425621"/>
              <a:gd name="connsiteX3" fmla="*/ 952868 w 1052658"/>
              <a:gd name="connsiteY3" fmla="*/ 295217 h 425621"/>
              <a:gd name="connsiteX4" fmla="*/ 526329 w 1052658"/>
              <a:gd name="connsiteY4" fmla="*/ 425621 h 425621"/>
              <a:gd name="connsiteX5" fmla="*/ 99791 w 1052658"/>
              <a:gd name="connsiteY5" fmla="*/ 295217 h 425621"/>
              <a:gd name="connsiteX6" fmla="*/ 0 w 1052658"/>
              <a:gd name="connsiteY6" fmla="*/ 212811 h 425621"/>
              <a:gd name="connsiteX7" fmla="*/ 99791 w 1052658"/>
              <a:gd name="connsiteY7" fmla="*/ 130404 h 425621"/>
              <a:gd name="connsiteX8" fmla="*/ 526329 w 1052658"/>
              <a:gd name="connsiteY8" fmla="*/ 0 h 425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2658" h="425621">
                <a:moveTo>
                  <a:pt x="526329" y="0"/>
                </a:moveTo>
                <a:cubicBezTo>
                  <a:pt x="684329" y="0"/>
                  <a:pt x="831110" y="48074"/>
                  <a:pt x="952868" y="130404"/>
                </a:cubicBezTo>
                <a:lnTo>
                  <a:pt x="1052658" y="212811"/>
                </a:lnTo>
                <a:lnTo>
                  <a:pt x="952868" y="295217"/>
                </a:lnTo>
                <a:cubicBezTo>
                  <a:pt x="831110" y="377548"/>
                  <a:pt x="684329" y="425621"/>
                  <a:pt x="526329" y="425621"/>
                </a:cubicBezTo>
                <a:cubicBezTo>
                  <a:pt x="368330" y="425621"/>
                  <a:pt x="221549" y="377548"/>
                  <a:pt x="99791" y="295217"/>
                </a:cubicBezTo>
                <a:lnTo>
                  <a:pt x="0" y="212811"/>
                </a:lnTo>
                <a:lnTo>
                  <a:pt x="99791" y="130404"/>
                </a:lnTo>
                <a:cubicBezTo>
                  <a:pt x="221549" y="48074"/>
                  <a:pt x="368330" y="0"/>
                  <a:pt x="526329" y="0"/>
                </a:cubicBez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id-ID"/>
          </a:p>
        </p:txBody>
      </p:sp>
      <p:sp>
        <p:nvSpPr>
          <p:cNvPr id="69" name="Freeform 7"/>
          <p:cNvSpPr>
            <a:spLocks noEditPoints="1"/>
          </p:cNvSpPr>
          <p:nvPr/>
        </p:nvSpPr>
        <p:spPr bwMode="auto">
          <a:xfrm>
            <a:off x="5980003" y="3556536"/>
            <a:ext cx="531813" cy="263525"/>
          </a:xfrm>
          <a:custGeom>
            <a:avLst/>
            <a:gdLst>
              <a:gd name="T0" fmla="*/ 0 w 229"/>
              <a:gd name="T1" fmla="*/ 0 h 114"/>
              <a:gd name="T2" fmla="*/ 166 w 229"/>
              <a:gd name="T3" fmla="*/ 62 h 114"/>
              <a:gd name="T4" fmla="*/ 0 w 229"/>
              <a:gd name="T5" fmla="*/ 99 h 114"/>
              <a:gd name="T6" fmla="*/ 0 w 229"/>
              <a:gd name="T7" fmla="*/ 97 h 114"/>
              <a:gd name="T8" fmla="*/ 26 w 229"/>
              <a:gd name="T9" fmla="*/ 73 h 114"/>
              <a:gd name="T10" fmla="*/ 81 w 229"/>
              <a:gd name="T11" fmla="*/ 80 h 114"/>
              <a:gd name="T12" fmla="*/ 89 w 229"/>
              <a:gd name="T13" fmla="*/ 99 h 114"/>
              <a:gd name="T14" fmla="*/ 83 w 229"/>
              <a:gd name="T15" fmla="*/ 99 h 114"/>
              <a:gd name="T16" fmla="*/ 83 w 229"/>
              <a:gd name="T17" fmla="*/ 98 h 114"/>
              <a:gd name="T18" fmla="*/ 63 w 229"/>
              <a:gd name="T19" fmla="*/ 78 h 114"/>
              <a:gd name="T20" fmla="*/ 11 w 229"/>
              <a:gd name="T21" fmla="*/ 84 h 114"/>
              <a:gd name="T22" fmla="*/ 5 w 229"/>
              <a:gd name="T23" fmla="*/ 99 h 114"/>
              <a:gd name="T24" fmla="*/ 0 w 229"/>
              <a:gd name="T25" fmla="*/ 99 h 114"/>
              <a:gd name="T26" fmla="*/ 15 w 229"/>
              <a:gd name="T27" fmla="*/ 88 h 114"/>
              <a:gd name="T28" fmla="*/ 37 w 229"/>
              <a:gd name="T29" fmla="*/ 88 h 114"/>
              <a:gd name="T30" fmla="*/ 37 w 229"/>
              <a:gd name="T31" fmla="*/ 110 h 114"/>
              <a:gd name="T32" fmla="*/ 15 w 229"/>
              <a:gd name="T33" fmla="*/ 110 h 114"/>
              <a:gd name="T34" fmla="*/ 47 w 229"/>
              <a:gd name="T35" fmla="*/ 99 h 114"/>
              <a:gd name="T36" fmla="*/ 63 w 229"/>
              <a:gd name="T37" fmla="*/ 83 h 114"/>
              <a:gd name="T38" fmla="*/ 78 w 229"/>
              <a:gd name="T39" fmla="*/ 99 h 114"/>
              <a:gd name="T40" fmla="*/ 63 w 229"/>
              <a:gd name="T41" fmla="*/ 114 h 114"/>
              <a:gd name="T42" fmla="*/ 47 w 229"/>
              <a:gd name="T43" fmla="*/ 99 h 114"/>
              <a:gd name="T44" fmla="*/ 122 w 229"/>
              <a:gd name="T45" fmla="*/ 80 h 114"/>
              <a:gd name="T46" fmla="*/ 177 w 229"/>
              <a:gd name="T47" fmla="*/ 73 h 114"/>
              <a:gd name="T48" fmla="*/ 181 w 229"/>
              <a:gd name="T49" fmla="*/ 31 h 114"/>
              <a:gd name="T50" fmla="*/ 189 w 229"/>
              <a:gd name="T51" fmla="*/ 31 h 114"/>
              <a:gd name="T52" fmla="*/ 209 w 229"/>
              <a:gd name="T53" fmla="*/ 31 h 114"/>
              <a:gd name="T54" fmla="*/ 219 w 229"/>
              <a:gd name="T55" fmla="*/ 33 h 114"/>
              <a:gd name="T56" fmla="*/ 229 w 229"/>
              <a:gd name="T57" fmla="*/ 70 h 114"/>
              <a:gd name="T58" fmla="*/ 218 w 229"/>
              <a:gd name="T59" fmla="*/ 104 h 114"/>
              <a:gd name="T60" fmla="*/ 218 w 229"/>
              <a:gd name="T61" fmla="*/ 98 h 114"/>
              <a:gd name="T62" fmla="*/ 198 w 229"/>
              <a:gd name="T63" fmla="*/ 78 h 114"/>
              <a:gd name="T64" fmla="*/ 185 w 229"/>
              <a:gd name="T65" fmla="*/ 82 h 114"/>
              <a:gd name="T66" fmla="*/ 178 w 229"/>
              <a:gd name="T67" fmla="*/ 93 h 114"/>
              <a:gd name="T68" fmla="*/ 153 w 229"/>
              <a:gd name="T69" fmla="*/ 82 h 114"/>
              <a:gd name="T70" fmla="*/ 126 w 229"/>
              <a:gd name="T71" fmla="*/ 84 h 114"/>
              <a:gd name="T72" fmla="*/ 120 w 229"/>
              <a:gd name="T73" fmla="*/ 99 h 114"/>
              <a:gd name="T74" fmla="*/ 125 w 229"/>
              <a:gd name="T75" fmla="*/ 99 h 114"/>
              <a:gd name="T76" fmla="*/ 141 w 229"/>
              <a:gd name="T77" fmla="*/ 83 h 114"/>
              <a:gd name="T78" fmla="*/ 156 w 229"/>
              <a:gd name="T79" fmla="*/ 99 h 114"/>
              <a:gd name="T80" fmla="*/ 141 w 229"/>
              <a:gd name="T81" fmla="*/ 114 h 114"/>
              <a:gd name="T82" fmla="*/ 125 w 229"/>
              <a:gd name="T83" fmla="*/ 99 h 114"/>
              <a:gd name="T84" fmla="*/ 187 w 229"/>
              <a:gd name="T85" fmla="*/ 88 h 114"/>
              <a:gd name="T86" fmla="*/ 209 w 229"/>
              <a:gd name="T87" fmla="*/ 88 h 114"/>
              <a:gd name="T88" fmla="*/ 209 w 229"/>
              <a:gd name="T89" fmla="*/ 110 h 114"/>
              <a:gd name="T90" fmla="*/ 187 w 229"/>
              <a:gd name="T91" fmla="*/ 11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9" h="114">
                <a:moveTo>
                  <a:pt x="0" y="62"/>
                </a:moveTo>
                <a:cubicBezTo>
                  <a:pt x="0" y="0"/>
                  <a:pt x="0" y="0"/>
                  <a:pt x="0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62"/>
                  <a:pt x="166" y="62"/>
                  <a:pt x="166" y="62"/>
                </a:cubicBezTo>
                <a:lnTo>
                  <a:pt x="0" y="62"/>
                </a:lnTo>
                <a:close/>
                <a:moveTo>
                  <a:pt x="0" y="99"/>
                </a:moveTo>
                <a:cubicBezTo>
                  <a:pt x="0" y="99"/>
                  <a:pt x="0" y="99"/>
                  <a:pt x="0" y="9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1"/>
                  <a:pt x="3" y="85"/>
                  <a:pt x="8" y="80"/>
                </a:cubicBezTo>
                <a:cubicBezTo>
                  <a:pt x="13" y="75"/>
                  <a:pt x="19" y="73"/>
                  <a:pt x="26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70" y="73"/>
                  <a:pt x="76" y="75"/>
                  <a:pt x="81" y="80"/>
                </a:cubicBezTo>
                <a:cubicBezTo>
                  <a:pt x="86" y="85"/>
                  <a:pt x="89" y="91"/>
                  <a:pt x="89" y="97"/>
                </a:cubicBezTo>
                <a:cubicBezTo>
                  <a:pt x="89" y="99"/>
                  <a:pt x="89" y="99"/>
                  <a:pt x="89" y="99"/>
                </a:cubicBezTo>
                <a:cubicBezTo>
                  <a:pt x="89" y="99"/>
                  <a:pt x="89" y="99"/>
                  <a:pt x="89" y="99"/>
                </a:cubicBezTo>
                <a:cubicBezTo>
                  <a:pt x="83" y="99"/>
                  <a:pt x="83" y="99"/>
                  <a:pt x="83" y="99"/>
                </a:cubicBezTo>
                <a:cubicBezTo>
                  <a:pt x="83" y="99"/>
                  <a:pt x="83" y="99"/>
                  <a:pt x="83" y="99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2"/>
                  <a:pt x="81" y="88"/>
                  <a:pt x="78" y="84"/>
                </a:cubicBezTo>
                <a:cubicBezTo>
                  <a:pt x="73" y="80"/>
                  <a:pt x="68" y="78"/>
                  <a:pt x="63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0" y="78"/>
                  <a:pt x="15" y="80"/>
                  <a:pt x="11" y="84"/>
                </a:cubicBezTo>
                <a:cubicBezTo>
                  <a:pt x="7" y="88"/>
                  <a:pt x="5" y="92"/>
                  <a:pt x="5" y="97"/>
                </a:cubicBezTo>
                <a:cubicBezTo>
                  <a:pt x="5" y="99"/>
                  <a:pt x="5" y="99"/>
                  <a:pt x="5" y="99"/>
                </a:cubicBezTo>
                <a:cubicBezTo>
                  <a:pt x="5" y="99"/>
                  <a:pt x="5" y="99"/>
                  <a:pt x="5" y="99"/>
                </a:cubicBezTo>
                <a:lnTo>
                  <a:pt x="0" y="99"/>
                </a:lnTo>
                <a:close/>
                <a:moveTo>
                  <a:pt x="10" y="99"/>
                </a:moveTo>
                <a:cubicBezTo>
                  <a:pt x="10" y="94"/>
                  <a:pt x="12" y="91"/>
                  <a:pt x="15" y="88"/>
                </a:cubicBezTo>
                <a:cubicBezTo>
                  <a:pt x="18" y="85"/>
                  <a:pt x="22" y="83"/>
                  <a:pt x="26" y="83"/>
                </a:cubicBezTo>
                <a:cubicBezTo>
                  <a:pt x="30" y="83"/>
                  <a:pt x="34" y="85"/>
                  <a:pt x="37" y="88"/>
                </a:cubicBezTo>
                <a:cubicBezTo>
                  <a:pt x="40" y="91"/>
                  <a:pt x="42" y="94"/>
                  <a:pt x="42" y="99"/>
                </a:cubicBezTo>
                <a:cubicBezTo>
                  <a:pt x="42" y="103"/>
                  <a:pt x="40" y="107"/>
                  <a:pt x="37" y="110"/>
                </a:cubicBezTo>
                <a:cubicBezTo>
                  <a:pt x="34" y="113"/>
                  <a:pt x="31" y="114"/>
                  <a:pt x="26" y="114"/>
                </a:cubicBezTo>
                <a:cubicBezTo>
                  <a:pt x="22" y="114"/>
                  <a:pt x="18" y="113"/>
                  <a:pt x="15" y="110"/>
                </a:cubicBezTo>
                <a:cubicBezTo>
                  <a:pt x="12" y="107"/>
                  <a:pt x="10" y="103"/>
                  <a:pt x="10" y="99"/>
                </a:cubicBezTo>
                <a:close/>
                <a:moveTo>
                  <a:pt x="47" y="99"/>
                </a:moveTo>
                <a:cubicBezTo>
                  <a:pt x="47" y="94"/>
                  <a:pt x="48" y="91"/>
                  <a:pt x="51" y="88"/>
                </a:cubicBezTo>
                <a:cubicBezTo>
                  <a:pt x="54" y="85"/>
                  <a:pt x="58" y="83"/>
                  <a:pt x="63" y="83"/>
                </a:cubicBezTo>
                <a:cubicBezTo>
                  <a:pt x="67" y="83"/>
                  <a:pt x="70" y="85"/>
                  <a:pt x="73" y="88"/>
                </a:cubicBezTo>
                <a:cubicBezTo>
                  <a:pt x="77" y="91"/>
                  <a:pt x="78" y="94"/>
                  <a:pt x="78" y="99"/>
                </a:cubicBezTo>
                <a:cubicBezTo>
                  <a:pt x="78" y="103"/>
                  <a:pt x="77" y="107"/>
                  <a:pt x="74" y="110"/>
                </a:cubicBezTo>
                <a:cubicBezTo>
                  <a:pt x="71" y="113"/>
                  <a:pt x="67" y="114"/>
                  <a:pt x="63" y="114"/>
                </a:cubicBezTo>
                <a:cubicBezTo>
                  <a:pt x="58" y="114"/>
                  <a:pt x="54" y="113"/>
                  <a:pt x="51" y="110"/>
                </a:cubicBezTo>
                <a:cubicBezTo>
                  <a:pt x="48" y="107"/>
                  <a:pt x="47" y="103"/>
                  <a:pt x="47" y="99"/>
                </a:cubicBezTo>
                <a:close/>
                <a:moveTo>
                  <a:pt x="115" y="99"/>
                </a:moveTo>
                <a:cubicBezTo>
                  <a:pt x="115" y="91"/>
                  <a:pt x="117" y="85"/>
                  <a:pt x="122" y="80"/>
                </a:cubicBezTo>
                <a:cubicBezTo>
                  <a:pt x="127" y="75"/>
                  <a:pt x="133" y="73"/>
                  <a:pt x="141" y="73"/>
                </a:cubicBezTo>
                <a:cubicBezTo>
                  <a:pt x="177" y="73"/>
                  <a:pt x="177" y="73"/>
                  <a:pt x="177" y="73"/>
                </a:cubicBezTo>
                <a:cubicBezTo>
                  <a:pt x="177" y="31"/>
                  <a:pt x="177" y="31"/>
                  <a:pt x="177" y="31"/>
                </a:cubicBezTo>
                <a:cubicBezTo>
                  <a:pt x="178" y="31"/>
                  <a:pt x="179" y="31"/>
                  <a:pt x="181" y="31"/>
                </a:cubicBezTo>
                <a:cubicBezTo>
                  <a:pt x="182" y="31"/>
                  <a:pt x="183" y="31"/>
                  <a:pt x="185" y="31"/>
                </a:cubicBezTo>
                <a:cubicBezTo>
                  <a:pt x="187" y="31"/>
                  <a:pt x="188" y="31"/>
                  <a:pt x="189" y="31"/>
                </a:cubicBezTo>
                <a:cubicBezTo>
                  <a:pt x="190" y="31"/>
                  <a:pt x="191" y="31"/>
                  <a:pt x="192" y="31"/>
                </a:cubicBezTo>
                <a:cubicBezTo>
                  <a:pt x="199" y="31"/>
                  <a:pt x="205" y="31"/>
                  <a:pt x="209" y="31"/>
                </a:cubicBezTo>
                <a:cubicBezTo>
                  <a:pt x="214" y="32"/>
                  <a:pt x="216" y="32"/>
                  <a:pt x="217" y="32"/>
                </a:cubicBezTo>
                <a:cubicBezTo>
                  <a:pt x="219" y="33"/>
                  <a:pt x="219" y="33"/>
                  <a:pt x="219" y="33"/>
                </a:cubicBezTo>
                <a:cubicBezTo>
                  <a:pt x="221" y="34"/>
                  <a:pt x="223" y="40"/>
                  <a:pt x="225" y="48"/>
                </a:cubicBezTo>
                <a:cubicBezTo>
                  <a:pt x="228" y="57"/>
                  <a:pt x="229" y="64"/>
                  <a:pt x="229" y="70"/>
                </a:cubicBezTo>
                <a:cubicBezTo>
                  <a:pt x="229" y="104"/>
                  <a:pt x="229" y="104"/>
                  <a:pt x="229" y="104"/>
                </a:cubicBezTo>
                <a:cubicBezTo>
                  <a:pt x="218" y="104"/>
                  <a:pt x="218" y="104"/>
                  <a:pt x="218" y="104"/>
                </a:cubicBezTo>
                <a:cubicBezTo>
                  <a:pt x="218" y="99"/>
                  <a:pt x="218" y="99"/>
                  <a:pt x="218" y="99"/>
                </a:cubicBezTo>
                <a:cubicBezTo>
                  <a:pt x="218" y="98"/>
                  <a:pt x="218" y="98"/>
                  <a:pt x="218" y="98"/>
                </a:cubicBezTo>
                <a:cubicBezTo>
                  <a:pt x="218" y="92"/>
                  <a:pt x="216" y="88"/>
                  <a:pt x="213" y="84"/>
                </a:cubicBezTo>
                <a:cubicBezTo>
                  <a:pt x="208" y="80"/>
                  <a:pt x="203" y="78"/>
                  <a:pt x="198" y="78"/>
                </a:cubicBezTo>
                <a:cubicBezTo>
                  <a:pt x="195" y="78"/>
                  <a:pt x="193" y="78"/>
                  <a:pt x="191" y="79"/>
                </a:cubicBezTo>
                <a:cubicBezTo>
                  <a:pt x="189" y="80"/>
                  <a:pt x="187" y="81"/>
                  <a:pt x="185" y="82"/>
                </a:cubicBezTo>
                <a:cubicBezTo>
                  <a:pt x="183" y="84"/>
                  <a:pt x="182" y="85"/>
                  <a:pt x="180" y="87"/>
                </a:cubicBezTo>
                <a:cubicBezTo>
                  <a:pt x="179" y="89"/>
                  <a:pt x="178" y="91"/>
                  <a:pt x="178" y="93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60" y="89"/>
                  <a:pt x="157" y="85"/>
                  <a:pt x="153" y="82"/>
                </a:cubicBezTo>
                <a:cubicBezTo>
                  <a:pt x="150" y="79"/>
                  <a:pt x="145" y="78"/>
                  <a:pt x="141" y="78"/>
                </a:cubicBezTo>
                <a:cubicBezTo>
                  <a:pt x="135" y="78"/>
                  <a:pt x="130" y="80"/>
                  <a:pt x="126" y="84"/>
                </a:cubicBezTo>
                <a:cubicBezTo>
                  <a:pt x="122" y="88"/>
                  <a:pt x="120" y="92"/>
                  <a:pt x="120" y="98"/>
                </a:cubicBezTo>
                <a:cubicBezTo>
                  <a:pt x="120" y="99"/>
                  <a:pt x="120" y="99"/>
                  <a:pt x="120" y="99"/>
                </a:cubicBezTo>
                <a:lnTo>
                  <a:pt x="115" y="99"/>
                </a:lnTo>
                <a:close/>
                <a:moveTo>
                  <a:pt x="125" y="99"/>
                </a:moveTo>
                <a:cubicBezTo>
                  <a:pt x="125" y="94"/>
                  <a:pt x="127" y="91"/>
                  <a:pt x="130" y="88"/>
                </a:cubicBezTo>
                <a:cubicBezTo>
                  <a:pt x="133" y="85"/>
                  <a:pt x="136" y="83"/>
                  <a:pt x="141" y="83"/>
                </a:cubicBezTo>
                <a:cubicBezTo>
                  <a:pt x="145" y="83"/>
                  <a:pt x="149" y="85"/>
                  <a:pt x="152" y="88"/>
                </a:cubicBezTo>
                <a:cubicBezTo>
                  <a:pt x="155" y="91"/>
                  <a:pt x="156" y="94"/>
                  <a:pt x="156" y="99"/>
                </a:cubicBezTo>
                <a:cubicBezTo>
                  <a:pt x="156" y="103"/>
                  <a:pt x="155" y="107"/>
                  <a:pt x="152" y="110"/>
                </a:cubicBezTo>
                <a:cubicBezTo>
                  <a:pt x="149" y="113"/>
                  <a:pt x="145" y="114"/>
                  <a:pt x="141" y="114"/>
                </a:cubicBezTo>
                <a:cubicBezTo>
                  <a:pt x="136" y="114"/>
                  <a:pt x="133" y="113"/>
                  <a:pt x="130" y="110"/>
                </a:cubicBezTo>
                <a:cubicBezTo>
                  <a:pt x="127" y="107"/>
                  <a:pt x="125" y="103"/>
                  <a:pt x="125" y="99"/>
                </a:cubicBezTo>
                <a:close/>
                <a:moveTo>
                  <a:pt x="182" y="99"/>
                </a:moveTo>
                <a:cubicBezTo>
                  <a:pt x="182" y="94"/>
                  <a:pt x="184" y="91"/>
                  <a:pt x="187" y="88"/>
                </a:cubicBezTo>
                <a:cubicBezTo>
                  <a:pt x="190" y="85"/>
                  <a:pt x="193" y="83"/>
                  <a:pt x="198" y="83"/>
                </a:cubicBezTo>
                <a:cubicBezTo>
                  <a:pt x="202" y="83"/>
                  <a:pt x="206" y="85"/>
                  <a:pt x="209" y="88"/>
                </a:cubicBezTo>
                <a:cubicBezTo>
                  <a:pt x="212" y="91"/>
                  <a:pt x="213" y="94"/>
                  <a:pt x="213" y="99"/>
                </a:cubicBezTo>
                <a:cubicBezTo>
                  <a:pt x="213" y="103"/>
                  <a:pt x="212" y="107"/>
                  <a:pt x="209" y="110"/>
                </a:cubicBezTo>
                <a:cubicBezTo>
                  <a:pt x="206" y="113"/>
                  <a:pt x="202" y="114"/>
                  <a:pt x="198" y="114"/>
                </a:cubicBezTo>
                <a:cubicBezTo>
                  <a:pt x="193" y="114"/>
                  <a:pt x="190" y="113"/>
                  <a:pt x="187" y="110"/>
                </a:cubicBezTo>
                <a:cubicBezTo>
                  <a:pt x="184" y="107"/>
                  <a:pt x="182" y="103"/>
                  <a:pt x="182" y="9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13F95"/>
            </a:solidFill>
          </a:ln>
        </p:spPr>
        <p:txBody>
          <a:bodyPr/>
          <a:lstStyle/>
          <a:p>
            <a:pPr defTabSz="15360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25" dirty="0">
              <a:latin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6934" y="3744116"/>
            <a:ext cx="4272924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Maven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骨架生成棒谷项目基础代码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3853072" y="3429989"/>
            <a:ext cx="1116786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项目基础代码</a:t>
            </a:r>
            <a:endParaRPr lang="zh-CN" altLang="en-US" sz="14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Oval 59"/>
          <p:cNvSpPr>
            <a:spLocks noChangeAspect="1"/>
          </p:cNvSpPr>
          <p:nvPr/>
        </p:nvSpPr>
        <p:spPr>
          <a:xfrm>
            <a:off x="5111808" y="3603527"/>
            <a:ext cx="169543" cy="169543"/>
          </a:xfrm>
          <a:prstGeom prst="ellipse">
            <a:avLst/>
          </a:prstGeom>
          <a:solidFill>
            <a:srgbClr val="2B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64649" y="2637540"/>
            <a:ext cx="3930418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项目目录规范、代码规范、前后端契约编程规范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7564649" y="2303017"/>
            <a:ext cx="1788941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确定项目基础规范</a:t>
            </a:r>
            <a:endParaRPr lang="zh-CN" altLang="en-US" sz="14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Oval 59"/>
          <p:cNvSpPr>
            <a:spLocks noChangeAspect="1"/>
          </p:cNvSpPr>
          <p:nvPr/>
        </p:nvSpPr>
        <p:spPr>
          <a:xfrm>
            <a:off x="7210468" y="2452573"/>
            <a:ext cx="209327" cy="209327"/>
          </a:xfrm>
          <a:prstGeom prst="ellipse">
            <a:avLst/>
          </a:prstGeom>
          <a:solidFill>
            <a:srgbClr val="2B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64649" y="4928239"/>
            <a:ext cx="3930418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代码提交的规范与说明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13"/>
          <p:cNvSpPr txBox="1"/>
          <p:nvPr/>
        </p:nvSpPr>
        <p:spPr>
          <a:xfrm>
            <a:off x="7564649" y="4565141"/>
            <a:ext cx="1788941" cy="257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代码提交</a:t>
            </a:r>
            <a:endParaRPr lang="zh-CN" altLang="en-US" sz="14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Oval 59"/>
          <p:cNvSpPr>
            <a:spLocks noChangeAspect="1"/>
          </p:cNvSpPr>
          <p:nvPr/>
        </p:nvSpPr>
        <p:spPr>
          <a:xfrm>
            <a:off x="7210468" y="4714697"/>
            <a:ext cx="209327" cy="209327"/>
          </a:xfrm>
          <a:prstGeom prst="ellipse">
            <a:avLst/>
          </a:prstGeom>
          <a:solidFill>
            <a:srgbClr val="2B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483021" y="1778473"/>
            <a:ext cx="1525777" cy="1527116"/>
          </a:xfrm>
          <a:prstGeom prst="ellipse">
            <a:avLst/>
          </a:prstGeom>
          <a:solidFill>
            <a:schemeClr val="bg1"/>
          </a:solidFill>
          <a:ln>
            <a:solidFill>
              <a:srgbClr val="EAEAE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37" name="任意多边形 36"/>
          <p:cNvSpPr>
            <a:spLocks noChangeArrowheads="1"/>
          </p:cNvSpPr>
          <p:nvPr/>
        </p:nvSpPr>
        <p:spPr bwMode="auto">
          <a:xfrm>
            <a:off x="5713647" y="2910378"/>
            <a:ext cx="1052658" cy="425621"/>
          </a:xfrm>
          <a:custGeom>
            <a:avLst/>
            <a:gdLst>
              <a:gd name="connsiteX0" fmla="*/ 526329 w 1052658"/>
              <a:gd name="connsiteY0" fmla="*/ 0 h 425621"/>
              <a:gd name="connsiteX1" fmla="*/ 952868 w 1052658"/>
              <a:gd name="connsiteY1" fmla="*/ 130404 h 425621"/>
              <a:gd name="connsiteX2" fmla="*/ 1052658 w 1052658"/>
              <a:gd name="connsiteY2" fmla="*/ 212811 h 425621"/>
              <a:gd name="connsiteX3" fmla="*/ 952868 w 1052658"/>
              <a:gd name="connsiteY3" fmla="*/ 295217 h 425621"/>
              <a:gd name="connsiteX4" fmla="*/ 526329 w 1052658"/>
              <a:gd name="connsiteY4" fmla="*/ 425621 h 425621"/>
              <a:gd name="connsiteX5" fmla="*/ 99791 w 1052658"/>
              <a:gd name="connsiteY5" fmla="*/ 295217 h 425621"/>
              <a:gd name="connsiteX6" fmla="*/ 0 w 1052658"/>
              <a:gd name="connsiteY6" fmla="*/ 212811 h 425621"/>
              <a:gd name="connsiteX7" fmla="*/ 99791 w 1052658"/>
              <a:gd name="connsiteY7" fmla="*/ 130404 h 425621"/>
              <a:gd name="connsiteX8" fmla="*/ 526329 w 1052658"/>
              <a:gd name="connsiteY8" fmla="*/ 0 h 425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2658" h="425621">
                <a:moveTo>
                  <a:pt x="526329" y="0"/>
                </a:moveTo>
                <a:cubicBezTo>
                  <a:pt x="684329" y="0"/>
                  <a:pt x="831110" y="48074"/>
                  <a:pt x="952868" y="130404"/>
                </a:cubicBezTo>
                <a:lnTo>
                  <a:pt x="1052658" y="212811"/>
                </a:lnTo>
                <a:lnTo>
                  <a:pt x="952868" y="295217"/>
                </a:lnTo>
                <a:cubicBezTo>
                  <a:pt x="831110" y="377548"/>
                  <a:pt x="684329" y="425621"/>
                  <a:pt x="526329" y="425621"/>
                </a:cubicBezTo>
                <a:cubicBezTo>
                  <a:pt x="368330" y="425621"/>
                  <a:pt x="221549" y="377548"/>
                  <a:pt x="99791" y="295217"/>
                </a:cubicBezTo>
                <a:lnTo>
                  <a:pt x="0" y="212811"/>
                </a:lnTo>
                <a:lnTo>
                  <a:pt x="99791" y="130404"/>
                </a:lnTo>
                <a:cubicBezTo>
                  <a:pt x="221549" y="48074"/>
                  <a:pt x="368330" y="0"/>
                  <a:pt x="526329" y="0"/>
                </a:cubicBezTo>
                <a:close/>
              </a:path>
            </a:pathLst>
          </a:custGeom>
          <a:solidFill>
            <a:srgbClr val="2B4D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id-ID"/>
          </a:p>
        </p:txBody>
      </p:sp>
      <p:sp>
        <p:nvSpPr>
          <p:cNvPr id="68" name="Freeform 6"/>
          <p:cNvSpPr>
            <a:spLocks noEditPoints="1"/>
          </p:cNvSpPr>
          <p:nvPr/>
        </p:nvSpPr>
        <p:spPr bwMode="auto">
          <a:xfrm>
            <a:off x="5969684" y="2458811"/>
            <a:ext cx="552450" cy="196850"/>
          </a:xfrm>
          <a:custGeom>
            <a:avLst/>
            <a:gdLst>
              <a:gd name="T0" fmla="*/ 1 w 238"/>
              <a:gd name="T1" fmla="*/ 40 h 86"/>
              <a:gd name="T2" fmla="*/ 3 w 238"/>
              <a:gd name="T3" fmla="*/ 30 h 86"/>
              <a:gd name="T4" fmla="*/ 5 w 238"/>
              <a:gd name="T5" fmla="*/ 26 h 86"/>
              <a:gd name="T6" fmla="*/ 35 w 238"/>
              <a:gd name="T7" fmla="*/ 21 h 86"/>
              <a:gd name="T8" fmla="*/ 59 w 238"/>
              <a:gd name="T9" fmla="*/ 6 h 86"/>
              <a:gd name="T10" fmla="*/ 77 w 238"/>
              <a:gd name="T11" fmla="*/ 0 h 86"/>
              <a:gd name="T12" fmla="*/ 130 w 238"/>
              <a:gd name="T13" fmla="*/ 0 h 86"/>
              <a:gd name="T14" fmla="*/ 141 w 238"/>
              <a:gd name="T15" fmla="*/ 5 h 86"/>
              <a:gd name="T16" fmla="*/ 166 w 238"/>
              <a:gd name="T17" fmla="*/ 25 h 86"/>
              <a:gd name="T18" fmla="*/ 191 w 238"/>
              <a:gd name="T19" fmla="*/ 29 h 86"/>
              <a:gd name="T20" fmla="*/ 222 w 238"/>
              <a:gd name="T21" fmla="*/ 38 h 86"/>
              <a:gd name="T22" fmla="*/ 233 w 238"/>
              <a:gd name="T23" fmla="*/ 44 h 86"/>
              <a:gd name="T24" fmla="*/ 237 w 238"/>
              <a:gd name="T25" fmla="*/ 48 h 86"/>
              <a:gd name="T26" fmla="*/ 238 w 238"/>
              <a:gd name="T27" fmla="*/ 57 h 86"/>
              <a:gd name="T28" fmla="*/ 231 w 238"/>
              <a:gd name="T29" fmla="*/ 71 h 86"/>
              <a:gd name="T30" fmla="*/ 222 w 238"/>
              <a:gd name="T31" fmla="*/ 73 h 86"/>
              <a:gd name="T32" fmla="*/ 219 w 238"/>
              <a:gd name="T33" fmla="*/ 70 h 86"/>
              <a:gd name="T34" fmla="*/ 214 w 238"/>
              <a:gd name="T35" fmla="*/ 53 h 86"/>
              <a:gd name="T36" fmla="*/ 184 w 238"/>
              <a:gd name="T37" fmla="*/ 53 h 86"/>
              <a:gd name="T38" fmla="*/ 179 w 238"/>
              <a:gd name="T39" fmla="*/ 73 h 86"/>
              <a:gd name="T40" fmla="*/ 79 w 238"/>
              <a:gd name="T41" fmla="*/ 70 h 86"/>
              <a:gd name="T42" fmla="*/ 73 w 238"/>
              <a:gd name="T43" fmla="*/ 53 h 86"/>
              <a:gd name="T44" fmla="*/ 43 w 238"/>
              <a:gd name="T45" fmla="*/ 53 h 86"/>
              <a:gd name="T46" fmla="*/ 38 w 238"/>
              <a:gd name="T47" fmla="*/ 70 h 86"/>
              <a:gd name="T48" fmla="*/ 35 w 238"/>
              <a:gd name="T49" fmla="*/ 73 h 86"/>
              <a:gd name="T50" fmla="*/ 4 w 238"/>
              <a:gd name="T51" fmla="*/ 62 h 86"/>
              <a:gd name="T52" fmla="*/ 43 w 238"/>
              <a:gd name="T53" fmla="*/ 70 h 86"/>
              <a:gd name="T54" fmla="*/ 58 w 238"/>
              <a:gd name="T55" fmla="*/ 55 h 86"/>
              <a:gd name="T56" fmla="*/ 74 w 238"/>
              <a:gd name="T57" fmla="*/ 70 h 86"/>
              <a:gd name="T58" fmla="*/ 58 w 238"/>
              <a:gd name="T59" fmla="*/ 86 h 86"/>
              <a:gd name="T60" fmla="*/ 43 w 238"/>
              <a:gd name="T61" fmla="*/ 70 h 86"/>
              <a:gd name="T62" fmla="*/ 188 w 238"/>
              <a:gd name="T63" fmla="*/ 59 h 86"/>
              <a:gd name="T64" fmla="*/ 210 w 238"/>
              <a:gd name="T65" fmla="*/ 59 h 86"/>
              <a:gd name="T66" fmla="*/ 210 w 238"/>
              <a:gd name="T67" fmla="*/ 81 h 86"/>
              <a:gd name="T68" fmla="*/ 188 w 238"/>
              <a:gd name="T69" fmla="*/ 8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8" h="86">
                <a:moveTo>
                  <a:pt x="0" y="46"/>
                </a:moveTo>
                <a:cubicBezTo>
                  <a:pt x="0" y="44"/>
                  <a:pt x="1" y="42"/>
                  <a:pt x="1" y="40"/>
                </a:cubicBezTo>
                <a:cubicBezTo>
                  <a:pt x="1" y="38"/>
                  <a:pt x="1" y="36"/>
                  <a:pt x="1" y="34"/>
                </a:cubicBezTo>
                <a:cubicBezTo>
                  <a:pt x="2" y="33"/>
                  <a:pt x="2" y="31"/>
                  <a:pt x="3" y="30"/>
                </a:cubicBezTo>
                <a:cubicBezTo>
                  <a:pt x="3" y="29"/>
                  <a:pt x="4" y="28"/>
                  <a:pt x="4" y="27"/>
                </a:cubicBezTo>
                <a:cubicBezTo>
                  <a:pt x="4" y="27"/>
                  <a:pt x="4" y="26"/>
                  <a:pt x="5" y="26"/>
                </a:cubicBezTo>
                <a:cubicBezTo>
                  <a:pt x="5" y="25"/>
                  <a:pt x="8" y="24"/>
                  <a:pt x="13" y="23"/>
                </a:cubicBezTo>
                <a:cubicBezTo>
                  <a:pt x="19" y="22"/>
                  <a:pt x="26" y="21"/>
                  <a:pt x="35" y="21"/>
                </a:cubicBezTo>
                <a:cubicBezTo>
                  <a:pt x="40" y="18"/>
                  <a:pt x="44" y="15"/>
                  <a:pt x="48" y="13"/>
                </a:cubicBezTo>
                <a:cubicBezTo>
                  <a:pt x="52" y="10"/>
                  <a:pt x="56" y="8"/>
                  <a:pt x="59" y="6"/>
                </a:cubicBezTo>
                <a:cubicBezTo>
                  <a:pt x="66" y="3"/>
                  <a:pt x="71" y="1"/>
                  <a:pt x="73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9" y="0"/>
                  <a:pt x="130" y="0"/>
                </a:cubicBezTo>
                <a:cubicBezTo>
                  <a:pt x="131" y="0"/>
                  <a:pt x="132" y="1"/>
                  <a:pt x="134" y="2"/>
                </a:cubicBezTo>
                <a:cubicBezTo>
                  <a:pt x="136" y="3"/>
                  <a:pt x="139" y="4"/>
                  <a:pt x="141" y="5"/>
                </a:cubicBezTo>
                <a:cubicBezTo>
                  <a:pt x="144" y="7"/>
                  <a:pt x="147" y="9"/>
                  <a:pt x="152" y="13"/>
                </a:cubicBezTo>
                <a:cubicBezTo>
                  <a:pt x="156" y="16"/>
                  <a:pt x="161" y="20"/>
                  <a:pt x="166" y="25"/>
                </a:cubicBezTo>
                <a:cubicBezTo>
                  <a:pt x="171" y="26"/>
                  <a:pt x="175" y="26"/>
                  <a:pt x="179" y="27"/>
                </a:cubicBezTo>
                <a:cubicBezTo>
                  <a:pt x="183" y="28"/>
                  <a:pt x="187" y="28"/>
                  <a:pt x="191" y="29"/>
                </a:cubicBezTo>
                <a:cubicBezTo>
                  <a:pt x="198" y="31"/>
                  <a:pt x="205" y="32"/>
                  <a:pt x="209" y="34"/>
                </a:cubicBezTo>
                <a:cubicBezTo>
                  <a:pt x="214" y="35"/>
                  <a:pt x="218" y="37"/>
                  <a:pt x="222" y="38"/>
                </a:cubicBezTo>
                <a:cubicBezTo>
                  <a:pt x="224" y="39"/>
                  <a:pt x="227" y="40"/>
                  <a:pt x="228" y="41"/>
                </a:cubicBezTo>
                <a:cubicBezTo>
                  <a:pt x="230" y="42"/>
                  <a:pt x="231" y="43"/>
                  <a:pt x="233" y="44"/>
                </a:cubicBezTo>
                <a:cubicBezTo>
                  <a:pt x="234" y="45"/>
                  <a:pt x="235" y="46"/>
                  <a:pt x="235" y="46"/>
                </a:cubicBezTo>
                <a:cubicBezTo>
                  <a:pt x="236" y="47"/>
                  <a:pt x="236" y="48"/>
                  <a:pt x="237" y="48"/>
                </a:cubicBezTo>
                <a:cubicBezTo>
                  <a:pt x="237" y="49"/>
                  <a:pt x="237" y="49"/>
                  <a:pt x="237" y="49"/>
                </a:cubicBezTo>
                <a:cubicBezTo>
                  <a:pt x="237" y="51"/>
                  <a:pt x="238" y="53"/>
                  <a:pt x="238" y="57"/>
                </a:cubicBezTo>
                <a:cubicBezTo>
                  <a:pt x="238" y="60"/>
                  <a:pt x="237" y="63"/>
                  <a:pt x="237" y="67"/>
                </a:cubicBezTo>
                <a:cubicBezTo>
                  <a:pt x="235" y="68"/>
                  <a:pt x="233" y="70"/>
                  <a:pt x="231" y="71"/>
                </a:cubicBezTo>
                <a:cubicBezTo>
                  <a:pt x="228" y="72"/>
                  <a:pt x="226" y="73"/>
                  <a:pt x="225" y="73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19" y="73"/>
                  <a:pt x="219" y="73"/>
                  <a:pt x="219" y="73"/>
                </a:cubicBezTo>
                <a:cubicBezTo>
                  <a:pt x="219" y="72"/>
                  <a:pt x="219" y="71"/>
                  <a:pt x="219" y="70"/>
                </a:cubicBezTo>
                <a:cubicBezTo>
                  <a:pt x="220" y="69"/>
                  <a:pt x="220" y="69"/>
                  <a:pt x="220" y="68"/>
                </a:cubicBezTo>
                <a:cubicBezTo>
                  <a:pt x="220" y="62"/>
                  <a:pt x="218" y="58"/>
                  <a:pt x="214" y="53"/>
                </a:cubicBezTo>
                <a:cubicBezTo>
                  <a:pt x="209" y="49"/>
                  <a:pt x="205" y="47"/>
                  <a:pt x="199" y="47"/>
                </a:cubicBezTo>
                <a:cubicBezTo>
                  <a:pt x="193" y="47"/>
                  <a:pt x="188" y="49"/>
                  <a:pt x="184" y="53"/>
                </a:cubicBezTo>
                <a:cubicBezTo>
                  <a:pt x="180" y="58"/>
                  <a:pt x="178" y="62"/>
                  <a:pt x="178" y="68"/>
                </a:cubicBezTo>
                <a:cubicBezTo>
                  <a:pt x="178" y="70"/>
                  <a:pt x="178" y="72"/>
                  <a:pt x="1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2"/>
                  <a:pt x="79" y="71"/>
                  <a:pt x="79" y="70"/>
                </a:cubicBezTo>
                <a:cubicBezTo>
                  <a:pt x="79" y="69"/>
                  <a:pt x="79" y="69"/>
                  <a:pt x="79" y="68"/>
                </a:cubicBezTo>
                <a:cubicBezTo>
                  <a:pt x="79" y="62"/>
                  <a:pt x="77" y="58"/>
                  <a:pt x="73" y="53"/>
                </a:cubicBezTo>
                <a:cubicBezTo>
                  <a:pt x="69" y="49"/>
                  <a:pt x="64" y="47"/>
                  <a:pt x="58" y="47"/>
                </a:cubicBezTo>
                <a:cubicBezTo>
                  <a:pt x="53" y="47"/>
                  <a:pt x="48" y="49"/>
                  <a:pt x="43" y="53"/>
                </a:cubicBezTo>
                <a:cubicBezTo>
                  <a:pt x="39" y="58"/>
                  <a:pt x="37" y="62"/>
                  <a:pt x="37" y="68"/>
                </a:cubicBezTo>
                <a:cubicBezTo>
                  <a:pt x="37" y="68"/>
                  <a:pt x="37" y="69"/>
                  <a:pt x="38" y="70"/>
                </a:cubicBezTo>
                <a:cubicBezTo>
                  <a:pt x="38" y="71"/>
                  <a:pt x="38" y="72"/>
                  <a:pt x="38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5" y="71"/>
                  <a:pt x="17" y="69"/>
                </a:cubicBezTo>
                <a:cubicBezTo>
                  <a:pt x="9" y="66"/>
                  <a:pt x="5" y="64"/>
                  <a:pt x="4" y="62"/>
                </a:cubicBezTo>
                <a:cubicBezTo>
                  <a:pt x="2" y="60"/>
                  <a:pt x="0" y="55"/>
                  <a:pt x="0" y="46"/>
                </a:cubicBezTo>
                <a:close/>
                <a:moveTo>
                  <a:pt x="43" y="70"/>
                </a:moveTo>
                <a:cubicBezTo>
                  <a:pt x="43" y="66"/>
                  <a:pt x="44" y="62"/>
                  <a:pt x="47" y="59"/>
                </a:cubicBezTo>
                <a:cubicBezTo>
                  <a:pt x="50" y="56"/>
                  <a:pt x="54" y="55"/>
                  <a:pt x="58" y="55"/>
                </a:cubicBezTo>
                <a:cubicBezTo>
                  <a:pt x="63" y="55"/>
                  <a:pt x="66" y="56"/>
                  <a:pt x="69" y="59"/>
                </a:cubicBezTo>
                <a:cubicBezTo>
                  <a:pt x="72" y="62"/>
                  <a:pt x="74" y="66"/>
                  <a:pt x="74" y="70"/>
                </a:cubicBezTo>
                <a:cubicBezTo>
                  <a:pt x="74" y="75"/>
                  <a:pt x="72" y="78"/>
                  <a:pt x="69" y="81"/>
                </a:cubicBezTo>
                <a:cubicBezTo>
                  <a:pt x="66" y="84"/>
                  <a:pt x="63" y="86"/>
                  <a:pt x="58" y="86"/>
                </a:cubicBezTo>
                <a:cubicBezTo>
                  <a:pt x="54" y="86"/>
                  <a:pt x="50" y="84"/>
                  <a:pt x="47" y="81"/>
                </a:cubicBezTo>
                <a:cubicBezTo>
                  <a:pt x="44" y="78"/>
                  <a:pt x="43" y="75"/>
                  <a:pt x="43" y="70"/>
                </a:cubicBezTo>
                <a:close/>
                <a:moveTo>
                  <a:pt x="183" y="70"/>
                </a:moveTo>
                <a:cubicBezTo>
                  <a:pt x="183" y="66"/>
                  <a:pt x="185" y="62"/>
                  <a:pt x="188" y="59"/>
                </a:cubicBezTo>
                <a:cubicBezTo>
                  <a:pt x="191" y="56"/>
                  <a:pt x="195" y="55"/>
                  <a:pt x="199" y="55"/>
                </a:cubicBezTo>
                <a:cubicBezTo>
                  <a:pt x="203" y="55"/>
                  <a:pt x="207" y="56"/>
                  <a:pt x="210" y="59"/>
                </a:cubicBezTo>
                <a:cubicBezTo>
                  <a:pt x="213" y="62"/>
                  <a:pt x="214" y="66"/>
                  <a:pt x="214" y="70"/>
                </a:cubicBezTo>
                <a:cubicBezTo>
                  <a:pt x="214" y="75"/>
                  <a:pt x="213" y="78"/>
                  <a:pt x="210" y="81"/>
                </a:cubicBezTo>
                <a:cubicBezTo>
                  <a:pt x="207" y="84"/>
                  <a:pt x="203" y="86"/>
                  <a:pt x="199" y="86"/>
                </a:cubicBezTo>
                <a:cubicBezTo>
                  <a:pt x="195" y="86"/>
                  <a:pt x="191" y="84"/>
                  <a:pt x="188" y="81"/>
                </a:cubicBezTo>
                <a:cubicBezTo>
                  <a:pt x="185" y="78"/>
                  <a:pt x="183" y="75"/>
                  <a:pt x="183" y="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13F95"/>
            </a:solidFill>
          </a:ln>
        </p:spPr>
        <p:txBody>
          <a:bodyPr/>
          <a:lstStyle/>
          <a:p>
            <a:pPr defTabSz="15360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25" dirty="0">
              <a:latin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34" name="组合 33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46" name="圆角矩形 45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13"/>
              <p:cNvSpPr txBox="1"/>
              <p:nvPr/>
            </p:nvSpPr>
            <p:spPr>
              <a:xfrm>
                <a:off x="358490" y="371868"/>
                <a:ext cx="596567" cy="405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9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8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文档规范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420701" y="4799495"/>
            <a:ext cx="2338080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简单项目目录结构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6985635" y="5285105"/>
            <a:ext cx="2559685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含有子模块的项目目录结构</a:t>
            </a:r>
            <a:endParaRPr lang="zh-CN" altLang="en-US" sz="1600" b="1" dirty="0">
              <a:solidFill>
                <a:srgbClr val="2B4D8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26" name="组合 25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32" name="圆角矩形 31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13"/>
              <p:cNvSpPr txBox="1"/>
              <p:nvPr/>
            </p:nvSpPr>
            <p:spPr>
              <a:xfrm>
                <a:off x="358490" y="371868"/>
                <a:ext cx="596567" cy="405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30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8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项目目录规范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2310130"/>
            <a:ext cx="2238375" cy="22383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graphicFrame>
        <p:nvGraphicFramePr>
          <p:cNvPr id="3" name="对象 2"/>
          <p:cNvGraphicFramePr/>
          <p:nvPr/>
        </p:nvGraphicFramePr>
        <p:xfrm>
          <a:off x="7118985" y="1610995"/>
          <a:ext cx="2240280" cy="362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2238375" imgH="3619500" progId="Paint.Picture">
                  <p:embed/>
                </p:oleObj>
              </mc:Choice>
              <mc:Fallback>
                <p:oleObj name="" r:id="rId2" imgW="2238375" imgH="36195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8985" y="1610995"/>
                        <a:ext cx="2240280" cy="3622040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03983" y="384790"/>
            <a:ext cx="4164878" cy="611273"/>
            <a:chOff x="503983" y="384790"/>
            <a:chExt cx="4164878" cy="611273"/>
          </a:xfrm>
        </p:grpSpPr>
        <p:grpSp>
          <p:nvGrpSpPr>
            <p:cNvPr id="49" name="组合 48"/>
            <p:cNvGrpSpPr/>
            <p:nvPr/>
          </p:nvGrpSpPr>
          <p:grpSpPr>
            <a:xfrm>
              <a:off x="503983" y="384790"/>
              <a:ext cx="618453" cy="611273"/>
              <a:chOff x="347547" y="269364"/>
              <a:chExt cx="618453" cy="611273"/>
            </a:xfrm>
          </p:grpSpPr>
          <p:sp>
            <p:nvSpPr>
              <p:cNvPr id="54" name="圆角矩形 53"/>
              <p:cNvSpPr/>
              <p:nvPr/>
            </p:nvSpPr>
            <p:spPr>
              <a:xfrm rot="2700000">
                <a:off x="351137" y="265774"/>
                <a:ext cx="611273" cy="618453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13"/>
              <p:cNvSpPr txBox="1"/>
              <p:nvPr/>
            </p:nvSpPr>
            <p:spPr>
              <a:xfrm>
                <a:off x="358490" y="371868"/>
                <a:ext cx="596567" cy="405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2200" dirty="0" smtClean="0">
                    <a:solidFill>
                      <a:srgbClr val="2B4D8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n-US" sz="22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261924" y="409859"/>
              <a:ext cx="759139" cy="561135"/>
              <a:chOff x="1189280" y="235278"/>
              <a:chExt cx="1235408" cy="913181"/>
            </a:xfrm>
          </p:grpSpPr>
          <p:sp>
            <p:nvSpPr>
              <p:cNvPr id="52" name="Diamond 9"/>
              <p:cNvSpPr/>
              <p:nvPr/>
            </p:nvSpPr>
            <p:spPr>
              <a:xfrm>
                <a:off x="1189280" y="235278"/>
                <a:ext cx="913181" cy="913181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Diamond 10"/>
              <p:cNvSpPr/>
              <p:nvPr/>
            </p:nvSpPr>
            <p:spPr>
              <a:xfrm>
                <a:off x="1815303" y="387176"/>
                <a:ext cx="609385" cy="609385"/>
              </a:xfrm>
              <a:prstGeom prst="diamond">
                <a:avLst/>
              </a:prstGeom>
              <a:solidFill>
                <a:srgbClr val="2B4D8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1" name="Title 1"/>
            <p:cNvSpPr txBox="1"/>
            <p:nvPr/>
          </p:nvSpPr>
          <p:spPr>
            <a:xfrm>
              <a:off x="2009900" y="429381"/>
              <a:ext cx="2658961" cy="52209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dirty="0">
                  <a:solidFill>
                    <a:srgbClr val="2B4D8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项目包模块规范</a:t>
              </a:r>
              <a:endParaRPr lang="zh-CN" altLang="en-US" sz="2400" dirty="0">
                <a:solidFill>
                  <a:srgbClr val="2B4D8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24153" y="1972154"/>
            <a:ext cx="2333999" cy="542981"/>
            <a:chOff x="8616623" y="1633699"/>
            <a:chExt cx="2333999" cy="542981"/>
          </a:xfrm>
        </p:grpSpPr>
        <p:sp>
          <p:nvSpPr>
            <p:cNvPr id="46" name="TextBox 13"/>
            <p:cNvSpPr txBox="1"/>
            <p:nvPr/>
          </p:nvSpPr>
          <p:spPr>
            <a:xfrm>
              <a:off x="8616623" y="1633699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service包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13"/>
            <p:cNvSpPr txBox="1"/>
            <p:nvPr/>
          </p:nvSpPr>
          <p:spPr>
            <a:xfrm>
              <a:off x="8616623" y="1955700"/>
              <a:ext cx="2333999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主要存放Service(需要提供接口)</a:t>
              </a:r>
              <a:endPara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819708" y="2711929"/>
            <a:ext cx="2719705" cy="542925"/>
            <a:chOff x="8616623" y="1633699"/>
            <a:chExt cx="2719705" cy="542925"/>
          </a:xfrm>
        </p:grpSpPr>
        <p:sp>
          <p:nvSpPr>
            <p:cNvPr id="57" name="TextBox 13"/>
            <p:cNvSpPr txBox="1"/>
            <p:nvPr/>
          </p:nvSpPr>
          <p:spPr>
            <a:xfrm>
              <a:off x="8616623" y="1633699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entity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包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TextBox 13"/>
            <p:cNvSpPr txBox="1"/>
            <p:nvPr/>
          </p:nvSpPr>
          <p:spPr>
            <a:xfrm>
              <a:off x="8616623" y="1955644"/>
              <a:ext cx="2719705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主要存放vo和dto（转换采用构造方法）</a:t>
              </a:r>
              <a:endPara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24153" y="3482184"/>
            <a:ext cx="2719705" cy="542925"/>
            <a:chOff x="8616623" y="1633699"/>
            <a:chExt cx="2719705" cy="542925"/>
          </a:xfrm>
        </p:grpSpPr>
        <p:sp>
          <p:nvSpPr>
            <p:cNvPr id="61" name="TextBox 13"/>
            <p:cNvSpPr txBox="1"/>
            <p:nvPr/>
          </p:nvSpPr>
          <p:spPr>
            <a:xfrm>
              <a:off x="8616623" y="1633699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config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包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TextBox 13"/>
            <p:cNvSpPr txBox="1"/>
            <p:nvPr/>
          </p:nvSpPr>
          <p:spPr>
            <a:xfrm>
              <a:off x="8616623" y="1955644"/>
              <a:ext cx="2719705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主要存放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java-config</a:t>
              </a: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代码</a:t>
              </a:r>
              <a:endPara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824153" y="4240374"/>
            <a:ext cx="2719705" cy="542925"/>
            <a:chOff x="8616623" y="1633699"/>
            <a:chExt cx="2719705" cy="542925"/>
          </a:xfrm>
        </p:grpSpPr>
        <p:sp>
          <p:nvSpPr>
            <p:cNvPr id="64" name="TextBox 13"/>
            <p:cNvSpPr txBox="1"/>
            <p:nvPr/>
          </p:nvSpPr>
          <p:spPr>
            <a:xfrm>
              <a:off x="8616623" y="1633699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common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包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13"/>
            <p:cNvSpPr txBox="1"/>
            <p:nvPr/>
          </p:nvSpPr>
          <p:spPr>
            <a:xfrm>
              <a:off x="8616623" y="1955644"/>
              <a:ext cx="2719705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主要存放公共代码</a:t>
              </a:r>
              <a:endPara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58365" y="2096135"/>
            <a:ext cx="419735" cy="419100"/>
            <a:chOff x="7836999" y="1776813"/>
            <a:chExt cx="478971" cy="478971"/>
          </a:xfrm>
        </p:grpSpPr>
        <p:sp>
          <p:nvSpPr>
            <p:cNvPr id="70" name="Oval 91"/>
            <p:cNvSpPr/>
            <p:nvPr/>
          </p:nvSpPr>
          <p:spPr>
            <a:xfrm>
              <a:off x="7836999" y="1776813"/>
              <a:ext cx="478971" cy="478971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71" name="TextBox 19"/>
            <p:cNvSpPr txBox="1"/>
            <p:nvPr/>
          </p:nvSpPr>
          <p:spPr>
            <a:xfrm>
              <a:off x="7902945" y="1879679"/>
              <a:ext cx="363220" cy="2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000" b="1" dirty="0" smtClean="0">
                  <a:solidFill>
                    <a:schemeClr val="tx2"/>
                  </a:solidFill>
                  <a:latin typeface="+mj-lt"/>
                </a:rPr>
                <a:t>0</a:t>
              </a:r>
              <a:r>
                <a:rPr lang="en-US" altLang="id-ID" sz="1000" b="1" dirty="0" smtClean="0">
                  <a:solidFill>
                    <a:schemeClr val="tx2"/>
                  </a:solidFill>
                  <a:latin typeface="+mj-lt"/>
                </a:rPr>
                <a:t>2</a:t>
              </a:r>
              <a:endParaRPr lang="en-US" altLang="id-ID" sz="1000" b="1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151380" y="2826385"/>
            <a:ext cx="419735" cy="419100"/>
            <a:chOff x="7836999" y="1776813"/>
            <a:chExt cx="478971" cy="478971"/>
          </a:xfrm>
        </p:grpSpPr>
        <p:sp>
          <p:nvSpPr>
            <p:cNvPr id="73" name="Oval 91"/>
            <p:cNvSpPr/>
            <p:nvPr/>
          </p:nvSpPr>
          <p:spPr>
            <a:xfrm>
              <a:off x="7836999" y="1776813"/>
              <a:ext cx="478971" cy="478971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74" name="TextBox 19"/>
            <p:cNvSpPr txBox="1"/>
            <p:nvPr/>
          </p:nvSpPr>
          <p:spPr>
            <a:xfrm>
              <a:off x="7902945" y="1879679"/>
              <a:ext cx="363220" cy="2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000" b="1" dirty="0" smtClean="0">
                  <a:solidFill>
                    <a:schemeClr val="tx2"/>
                  </a:solidFill>
                  <a:latin typeface="+mj-lt"/>
                </a:rPr>
                <a:t>0</a:t>
              </a:r>
              <a:r>
                <a:rPr lang="en-US" altLang="id-ID" sz="1000" b="1" dirty="0" smtClean="0">
                  <a:solidFill>
                    <a:schemeClr val="tx2"/>
                  </a:solidFill>
                  <a:latin typeface="+mj-lt"/>
                </a:rPr>
                <a:t>3</a:t>
              </a:r>
              <a:endParaRPr lang="en-US" altLang="id-ID" sz="1000" b="1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151380" y="3577590"/>
            <a:ext cx="419735" cy="419100"/>
            <a:chOff x="7836999" y="1776813"/>
            <a:chExt cx="478971" cy="478971"/>
          </a:xfrm>
        </p:grpSpPr>
        <p:sp>
          <p:nvSpPr>
            <p:cNvPr id="92" name="Oval 91"/>
            <p:cNvSpPr/>
            <p:nvPr/>
          </p:nvSpPr>
          <p:spPr>
            <a:xfrm>
              <a:off x="7836999" y="1776813"/>
              <a:ext cx="478971" cy="478971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93" name="TextBox 19"/>
            <p:cNvSpPr txBox="1"/>
            <p:nvPr/>
          </p:nvSpPr>
          <p:spPr>
            <a:xfrm>
              <a:off x="7902945" y="1879679"/>
              <a:ext cx="363220" cy="2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000" b="1" dirty="0" smtClean="0">
                  <a:solidFill>
                    <a:schemeClr val="tx2"/>
                  </a:solidFill>
                  <a:latin typeface="+mj-lt"/>
                </a:rPr>
                <a:t>0</a:t>
              </a:r>
              <a:r>
                <a:rPr lang="en-US" altLang="id-ID" sz="1000" b="1" dirty="0" smtClean="0">
                  <a:solidFill>
                    <a:schemeClr val="tx2"/>
                  </a:solidFill>
                  <a:latin typeface="+mj-lt"/>
                </a:rPr>
                <a:t>4</a:t>
              </a:r>
              <a:endParaRPr lang="en-US" altLang="id-ID" sz="1000" b="1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144395" y="4311015"/>
            <a:ext cx="419735" cy="419100"/>
            <a:chOff x="7836999" y="1776813"/>
            <a:chExt cx="478971" cy="478971"/>
          </a:xfrm>
        </p:grpSpPr>
        <p:sp>
          <p:nvSpPr>
            <p:cNvPr id="95" name="Oval 91"/>
            <p:cNvSpPr/>
            <p:nvPr/>
          </p:nvSpPr>
          <p:spPr>
            <a:xfrm>
              <a:off x="7836999" y="1776813"/>
              <a:ext cx="478971" cy="478971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100" name="TextBox 19"/>
            <p:cNvSpPr txBox="1"/>
            <p:nvPr/>
          </p:nvSpPr>
          <p:spPr>
            <a:xfrm>
              <a:off x="7902945" y="1879679"/>
              <a:ext cx="363220" cy="2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000" b="1" dirty="0" smtClean="0">
                  <a:solidFill>
                    <a:schemeClr val="tx2"/>
                  </a:solidFill>
                  <a:latin typeface="+mj-lt"/>
                </a:rPr>
                <a:t>0</a:t>
              </a:r>
              <a:r>
                <a:rPr lang="en-US" altLang="id-ID" sz="1000" b="1" dirty="0" smtClean="0">
                  <a:solidFill>
                    <a:schemeClr val="tx2"/>
                  </a:solidFill>
                  <a:latin typeface="+mj-lt"/>
                </a:rPr>
                <a:t>5</a:t>
              </a:r>
              <a:endParaRPr lang="en-US" altLang="id-ID" sz="1000" b="1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2178685" y="1351280"/>
            <a:ext cx="419735" cy="419100"/>
            <a:chOff x="7836999" y="1776813"/>
            <a:chExt cx="478971" cy="478971"/>
          </a:xfrm>
        </p:grpSpPr>
        <p:sp>
          <p:nvSpPr>
            <p:cNvPr id="120" name="Oval 91"/>
            <p:cNvSpPr/>
            <p:nvPr/>
          </p:nvSpPr>
          <p:spPr>
            <a:xfrm>
              <a:off x="7836999" y="1776813"/>
              <a:ext cx="478971" cy="478971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121" name="TextBox 19"/>
            <p:cNvSpPr txBox="1"/>
            <p:nvPr/>
          </p:nvSpPr>
          <p:spPr>
            <a:xfrm>
              <a:off x="7902945" y="1879679"/>
              <a:ext cx="363220" cy="2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000" b="1" dirty="0" smtClean="0">
                  <a:solidFill>
                    <a:schemeClr val="tx2"/>
                  </a:solidFill>
                  <a:latin typeface="+mj-lt"/>
                </a:rPr>
                <a:t>01</a:t>
              </a:r>
              <a:endParaRPr lang="id-ID" sz="1000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911148" y="1284449"/>
            <a:ext cx="2333999" cy="542981"/>
            <a:chOff x="8616623" y="1633699"/>
            <a:chExt cx="2333999" cy="542981"/>
          </a:xfrm>
        </p:grpSpPr>
        <p:sp>
          <p:nvSpPr>
            <p:cNvPr id="123" name="TextBox 13"/>
            <p:cNvSpPr txBox="1"/>
            <p:nvPr/>
          </p:nvSpPr>
          <p:spPr>
            <a:xfrm>
              <a:off x="8616623" y="1633699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web包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TextBox 13"/>
            <p:cNvSpPr txBox="1"/>
            <p:nvPr/>
          </p:nvSpPr>
          <p:spPr>
            <a:xfrm>
              <a:off x="8616623" y="1955700"/>
              <a:ext cx="2333999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主要存放Controller</a:t>
              </a:r>
              <a:endPara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2132330" y="5045075"/>
            <a:ext cx="419735" cy="419100"/>
            <a:chOff x="7836999" y="1776813"/>
            <a:chExt cx="478971" cy="478971"/>
          </a:xfrm>
        </p:grpSpPr>
        <p:sp>
          <p:nvSpPr>
            <p:cNvPr id="126" name="Oval 91"/>
            <p:cNvSpPr/>
            <p:nvPr/>
          </p:nvSpPr>
          <p:spPr>
            <a:xfrm>
              <a:off x="7836999" y="1776813"/>
              <a:ext cx="478971" cy="478971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127" name="TextBox 19"/>
            <p:cNvSpPr txBox="1"/>
            <p:nvPr/>
          </p:nvSpPr>
          <p:spPr>
            <a:xfrm>
              <a:off x="7902945" y="1879679"/>
              <a:ext cx="363220" cy="2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000" b="1" dirty="0" smtClean="0">
                  <a:solidFill>
                    <a:schemeClr val="tx2"/>
                  </a:solidFill>
                  <a:latin typeface="+mj-lt"/>
                </a:rPr>
                <a:t>0</a:t>
              </a:r>
              <a:r>
                <a:rPr lang="en-US" altLang="id-ID" sz="1000" b="1" dirty="0" smtClean="0">
                  <a:solidFill>
                    <a:schemeClr val="tx2"/>
                  </a:solidFill>
                  <a:latin typeface="+mj-lt"/>
                </a:rPr>
                <a:t>6</a:t>
              </a:r>
              <a:endParaRPr lang="en-US" altLang="id-ID" sz="1000" b="1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2824153" y="4967449"/>
            <a:ext cx="2719705" cy="542925"/>
            <a:chOff x="8616623" y="1633699"/>
            <a:chExt cx="2719705" cy="542925"/>
          </a:xfrm>
        </p:grpSpPr>
        <p:sp>
          <p:nvSpPr>
            <p:cNvPr id="129" name="TextBox 13"/>
            <p:cNvSpPr txBox="1"/>
            <p:nvPr/>
          </p:nvSpPr>
          <p:spPr>
            <a:xfrm>
              <a:off x="8616623" y="1633699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util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包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0" name="TextBox 13"/>
            <p:cNvSpPr txBox="1"/>
            <p:nvPr/>
          </p:nvSpPr>
          <p:spPr>
            <a:xfrm>
              <a:off x="8616623" y="1955644"/>
              <a:ext cx="2719705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主要存放常用工具和常量存放</a:t>
              </a:r>
              <a:endPara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2125345" y="5722620"/>
            <a:ext cx="419735" cy="419100"/>
            <a:chOff x="7836999" y="1776813"/>
            <a:chExt cx="478971" cy="478971"/>
          </a:xfrm>
        </p:grpSpPr>
        <p:sp>
          <p:nvSpPr>
            <p:cNvPr id="132" name="Oval 91"/>
            <p:cNvSpPr/>
            <p:nvPr/>
          </p:nvSpPr>
          <p:spPr>
            <a:xfrm>
              <a:off x="7836999" y="1776813"/>
              <a:ext cx="478971" cy="478971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133" name="TextBox 19"/>
            <p:cNvSpPr txBox="1"/>
            <p:nvPr/>
          </p:nvSpPr>
          <p:spPr>
            <a:xfrm>
              <a:off x="7902945" y="1879679"/>
              <a:ext cx="363220" cy="28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000" b="1" dirty="0" smtClean="0">
                  <a:solidFill>
                    <a:schemeClr val="tx2"/>
                  </a:solidFill>
                  <a:latin typeface="+mj-lt"/>
                </a:rPr>
                <a:t>0</a:t>
              </a:r>
              <a:r>
                <a:rPr lang="en-US" altLang="id-ID" sz="1000" b="1" dirty="0" smtClean="0">
                  <a:solidFill>
                    <a:schemeClr val="tx2"/>
                  </a:solidFill>
                  <a:latin typeface="+mj-lt"/>
                </a:rPr>
                <a:t>6</a:t>
              </a:r>
              <a:endParaRPr lang="en-US" altLang="id-ID" sz="1000" b="1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2810183" y="5654519"/>
            <a:ext cx="2719705" cy="542925"/>
            <a:chOff x="8616623" y="1633699"/>
            <a:chExt cx="2719705" cy="542925"/>
          </a:xfrm>
        </p:grpSpPr>
        <p:sp>
          <p:nvSpPr>
            <p:cNvPr id="135" name="TextBox 13"/>
            <p:cNvSpPr txBox="1"/>
            <p:nvPr/>
          </p:nvSpPr>
          <p:spPr>
            <a:xfrm>
              <a:off x="8616623" y="1633699"/>
              <a:ext cx="1295287" cy="29464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exp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包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6" name="TextBox 13"/>
            <p:cNvSpPr txBox="1"/>
            <p:nvPr/>
          </p:nvSpPr>
          <p:spPr>
            <a:xfrm>
              <a:off x="8616623" y="1955644"/>
              <a:ext cx="2719705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主要存放异常包</a:t>
              </a:r>
              <a:endPara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283325" y="1869440"/>
            <a:ext cx="3011170" cy="646430"/>
            <a:chOff x="9895" y="2944"/>
            <a:chExt cx="4742" cy="1018"/>
          </a:xfrm>
        </p:grpSpPr>
        <p:sp>
          <p:nvSpPr>
            <p:cNvPr id="138" name="矩形 137"/>
            <p:cNvSpPr/>
            <p:nvPr/>
          </p:nvSpPr>
          <p:spPr>
            <a:xfrm>
              <a:off x="9895" y="2944"/>
              <a:ext cx="4743" cy="10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321" y="3203"/>
              <a:ext cx="38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多模块分包怎么处理？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943090" y="2827655"/>
            <a:ext cx="4179570" cy="3571240"/>
            <a:chOff x="10934" y="4453"/>
            <a:chExt cx="6582" cy="5624"/>
          </a:xfrm>
        </p:grpSpPr>
        <p:sp>
          <p:nvSpPr>
            <p:cNvPr id="140" name="矩形 139"/>
            <p:cNvSpPr/>
            <p:nvPr/>
          </p:nvSpPr>
          <p:spPr>
            <a:xfrm>
              <a:off x="10934" y="4453"/>
              <a:ext cx="6582" cy="5625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1705" y="4593"/>
              <a:ext cx="4621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-module1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    -web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    -service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    -entity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-module2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    -web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    -service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    -entity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/>
                <a:t>-config</a:t>
              </a:r>
              <a:endParaRPr lang="en-US" altLang="zh-CN"/>
            </a:p>
            <a:p>
              <a:r>
                <a:rPr lang="en-US" altLang="zh-CN"/>
                <a:t>-common</a:t>
              </a:r>
              <a:endParaRPr lang="en-US" altLang="zh-CN"/>
            </a:p>
            <a:p>
              <a:r>
                <a:rPr lang="en-US" altLang="zh-CN"/>
                <a:t>-util</a:t>
              </a:r>
              <a:endParaRPr lang="en-US" altLang="zh-CN"/>
            </a:p>
            <a:p>
              <a:r>
                <a:rPr lang="en-US" altLang="zh-CN"/>
                <a:t>-exp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演示</Application>
  <PresentationFormat>宽屏</PresentationFormat>
  <Paragraphs>322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微软雅黑 Light</vt:lpstr>
      <vt:lpstr>Lato Thin</vt:lpstr>
      <vt:lpstr>Source Sans Pro Black</vt:lpstr>
      <vt:lpstr>黑体</vt:lpstr>
      <vt:lpstr>Arial Unicode MS</vt:lpstr>
      <vt:lpstr>Calibri Light</vt:lpstr>
      <vt:lpstr>Arial</vt:lpstr>
      <vt:lpstr>FontAwesome</vt:lpstr>
      <vt:lpstr>linea-basic-10</vt:lpstr>
      <vt:lpstr>Lato Light</vt:lpstr>
      <vt:lpstr>Segoe Print</vt:lpstr>
      <vt:lpstr>MV Boli</vt:lpstr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Jocelyn Lea</dc:creator>
  <cp:lastModifiedBy>惟我独仙</cp:lastModifiedBy>
  <cp:revision>104</cp:revision>
  <dcterms:created xsi:type="dcterms:W3CDTF">2017-01-05T03:46:00Z</dcterms:created>
  <dcterms:modified xsi:type="dcterms:W3CDTF">2017-11-08T07:17:10Z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