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5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2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0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5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1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9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8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I</a:t>
            </a:r>
            <a:r>
              <a:rPr lang="en-US" sz="7200" dirty="0" smtClean="0"/>
              <a:t>solated </a:t>
            </a:r>
            <a:r>
              <a:rPr lang="en-US" sz="7200" dirty="0"/>
              <a:t>D</a:t>
            </a:r>
            <a:r>
              <a:rPr lang="en-US" sz="7200" dirty="0" smtClean="0"/>
              <a:t>evice </a:t>
            </a:r>
            <a:r>
              <a:rPr lang="en-US" sz="7200" dirty="0"/>
              <a:t>D</a:t>
            </a:r>
            <a:r>
              <a:rPr lang="en-US" sz="7200" dirty="0" smtClean="0"/>
              <a:t>river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Sushrut Shirole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 of the New IDDR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Performance improvement: </a:t>
            </a:r>
            <a:r>
              <a:rPr lang="en-US" dirty="0" smtClean="0"/>
              <a:t>The only design goal of the New IDDR system is to improve the performance of the base IDDR system without compromising any properties </a:t>
            </a:r>
            <a:r>
              <a:rPr lang="en-US" smtClean="0"/>
              <a:t>of it.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31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229" y="544286"/>
            <a:ext cx="2188029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72060" y="544286"/>
            <a:ext cx="1708428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0229" y="4561309"/>
            <a:ext cx="5940260" cy="555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0229" y="5475905"/>
            <a:ext cx="5940259" cy="555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1443" y="544502"/>
            <a:ext cx="1485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0 guest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53753" y="544286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U Guest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50612" y="4654229"/>
            <a:ext cx="477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xen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3775" y="5568825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897016" y="309154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149135" y="309018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endCxn id="22" idx="0"/>
          </p:cNvCxnSpPr>
          <p:nvPr/>
        </p:nvCxnSpPr>
        <p:spPr>
          <a:xfrm>
            <a:off x="3668683" y="2809844"/>
            <a:ext cx="0" cy="28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149135" y="1068260"/>
            <a:ext cx="1336041" cy="489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Applications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910822" y="3084548"/>
            <a:ext cx="809645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Device Drivers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302492" y="4359731"/>
            <a:ext cx="3252119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2"/>
          </p:cNvCxnSpPr>
          <p:nvPr/>
        </p:nvCxnSpPr>
        <p:spPr>
          <a:xfrm flipV="1">
            <a:off x="5565497" y="4016830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318984" y="4011194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76632" y="533305"/>
            <a:ext cx="1708428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74421" y="544286"/>
            <a:ext cx="1512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U guest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3252321" y="309151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910822" y="1229028"/>
            <a:ext cx="1818917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Xen</a:t>
            </a:r>
            <a:r>
              <a:rPr lang="en-US" sz="1400" dirty="0" smtClean="0"/>
              <a:t> controlled user interface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259587" y="2313127"/>
            <a:ext cx="825458" cy="605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NFS client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247778" y="1068259"/>
            <a:ext cx="1336041" cy="489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Applications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5156401" y="2310368"/>
            <a:ext cx="825458" cy="605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NFS client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668683" y="4016633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720466" y="4654229"/>
            <a:ext cx="10939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Virtual CPU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3174421" y="465422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Virtual memory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4917085" y="465422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Scheduling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1758057" y="5573492"/>
            <a:ext cx="10939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CPU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3174421" y="557184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Physical memory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4917085" y="557184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Network</a:t>
            </a:r>
            <a:endParaRPr lang="en-US" sz="1400" dirty="0"/>
          </a:p>
        </p:txBody>
      </p:sp>
      <p:cxnSp>
        <p:nvCxnSpPr>
          <p:cNvPr id="40" name="Elbow Connector 39"/>
          <p:cNvCxnSpPr>
            <a:stCxn id="16" idx="2"/>
          </p:cNvCxnSpPr>
          <p:nvPr/>
        </p:nvCxnSpPr>
        <p:spPr>
          <a:xfrm rot="16200000" flipH="1">
            <a:off x="2803519" y="2523319"/>
            <a:ext cx="1317039" cy="4292787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5608432" y="5328233"/>
            <a:ext cx="0" cy="24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9" idx="2"/>
          </p:cNvCxnSpPr>
          <p:nvPr/>
        </p:nvCxnSpPr>
        <p:spPr>
          <a:xfrm rot="5400000">
            <a:off x="5125742" y="5894359"/>
            <a:ext cx="435868" cy="52951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41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OS components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593275" y="3272840"/>
            <a:ext cx="500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593275" y="3511336"/>
            <a:ext cx="5008418" cy="1693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93275" y="5465321"/>
            <a:ext cx="5008418" cy="61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29492" y="2434492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9" name="Picture 8" descr="http://socialfixer.com/includes/img/chrome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604" y="2507112"/>
            <a:ext cx="485126" cy="4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5440529" y="2434491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21" name="Picture 10" descr="http://www.mswordhelp.com/wp-content/uploads/2011/04/wor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63" y="2463158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7151566" y="2431184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23" name="Picture 12" descr="http://icons.iconarchive.com/icons/musett/adobe-folders/256/Acrobat-Read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155" y="2481695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getstrip.com/assets/windo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654" y="413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getdesign.org/wp-content/uploads/2013/04/intel-company-logo-png-hd-s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27" y="5411533"/>
            <a:ext cx="905666" cy="7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421581" y="3053893"/>
            <a:ext cx="500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6421581" y="3292389"/>
            <a:ext cx="5008418" cy="1693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21581" y="5246374"/>
            <a:ext cx="5008418" cy="61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7798" y="2215545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8" name="Picture 8" descr="http://socialfixer.com/includes/img/chrome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10" y="2288165"/>
            <a:ext cx="485126" cy="4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68835" y="2215544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0" name="Picture 10" descr="http://www.mswordhelp.com/wp-content/uploads/2011/04/wor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369" y="2244211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979872" y="2212237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2" name="Picture 12" descr="http://icons.iconarchive.com/icons/musett/adobe-folders/256/Acrobat-Read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461" y="2262748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getstrip.com/assets/windo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960" y="39120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getdesign.org/wp-content/uploads/2013/04/intel-company-logo-png-hd-s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333" y="5192586"/>
            <a:ext cx="905666" cy="7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675117" y="4388259"/>
            <a:ext cx="1044382" cy="500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08992" y="4388259"/>
            <a:ext cx="1044382" cy="500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224" y="2211519"/>
            <a:ext cx="51122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device driver is a computer program </a:t>
            </a:r>
            <a:r>
              <a:rPr lang="en-US" sz="2000" dirty="0" smtClean="0"/>
              <a:t>which </a:t>
            </a:r>
            <a:r>
              <a:rPr lang="en-US" sz="2000" dirty="0"/>
              <a:t>acts as a translator between </a:t>
            </a:r>
            <a:r>
              <a:rPr lang="en-US" sz="2000" dirty="0" smtClean="0"/>
              <a:t>the hardware </a:t>
            </a:r>
            <a:r>
              <a:rPr lang="en-US" sz="2000" dirty="0" smtClean="0"/>
              <a:t>device </a:t>
            </a:r>
            <a:r>
              <a:rPr lang="en-US" sz="2000" dirty="0"/>
              <a:t>and the application or </a:t>
            </a:r>
            <a:r>
              <a:rPr lang="en-US" sz="2000" dirty="0" smtClean="0"/>
              <a:t>the </a:t>
            </a:r>
            <a:r>
              <a:rPr lang="en-US" sz="2000" dirty="0"/>
              <a:t>operating </a:t>
            </a:r>
            <a:r>
              <a:rPr lang="en-US" sz="2000" dirty="0" smtClean="0"/>
              <a:t>system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58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Device Driver isolation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Coverity's analysis of the Linux kernel code </a:t>
            </a:r>
          </a:p>
          <a:p>
            <a:pPr marL="205740" lvl="2" indent="0">
              <a:buNone/>
            </a:pPr>
            <a:r>
              <a:rPr lang="en-US" dirty="0"/>
              <a:t>1000 bugs in the Linux kernel 2.4.1</a:t>
            </a:r>
          </a:p>
          <a:p>
            <a:pPr marL="205740" lvl="2" indent="0">
              <a:buNone/>
            </a:pPr>
            <a:r>
              <a:rPr lang="en-US" dirty="0"/>
              <a:t>950 bugs in the Linux kernel 2.6.9</a:t>
            </a:r>
          </a:p>
          <a:p>
            <a:pPr marL="205740" lvl="2" indent="0">
              <a:buNone/>
            </a:pPr>
            <a:r>
              <a:rPr lang="en-US" dirty="0"/>
              <a:t>53% of the bugs are present in the device driver portion of the </a:t>
            </a:r>
            <a:r>
              <a:rPr lang="en-US" dirty="0" smtClean="0"/>
              <a:t>kernel</a:t>
            </a:r>
          </a:p>
          <a:p>
            <a:pPr marL="205740" lvl="2" indent="0">
              <a:buNone/>
            </a:pPr>
            <a:r>
              <a:rPr lang="en-US" dirty="0" smtClean="0"/>
              <a:t>Any </a:t>
            </a:r>
            <a:r>
              <a:rPr lang="en-US" dirty="0"/>
              <a:t>portion of the kernel can </a:t>
            </a:r>
            <a:r>
              <a:rPr lang="en-US" dirty="0" smtClean="0"/>
              <a:t>overwrite data structure in the kernel space</a:t>
            </a:r>
          </a:p>
          <a:p>
            <a:pPr marL="205740" lvl="2" indent="0">
              <a:buNone/>
            </a:pPr>
            <a:r>
              <a:rPr lang="en-US" dirty="0" smtClean="0"/>
              <a:t>This causes </a:t>
            </a:r>
            <a:r>
              <a:rPr lang="en-US" dirty="0"/>
              <a:t>a bug in a device driver to corrupt the memory of other kernel </a:t>
            </a:r>
            <a:r>
              <a:rPr lang="en-US" dirty="0" smtClean="0"/>
              <a:t>components</a:t>
            </a:r>
          </a:p>
          <a:p>
            <a:pPr marL="4572" lvl="1" indent="0">
              <a:buNone/>
            </a:pPr>
            <a:endParaRPr lang="en-US" dirty="0"/>
          </a:p>
          <a:p>
            <a:pPr marL="20574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Device Driver isolation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" lvl="1" indent="0">
              <a:buNone/>
            </a:pPr>
            <a:r>
              <a:rPr lang="en-US" dirty="0"/>
              <a:t>Underlying cause of unreliability in operating systems is the lack of isolation between </a:t>
            </a:r>
            <a:r>
              <a:rPr lang="en-US" b="1" dirty="0"/>
              <a:t>device drivers </a:t>
            </a:r>
            <a:r>
              <a:rPr lang="en-US" dirty="0"/>
              <a:t>and a </a:t>
            </a:r>
            <a:r>
              <a:rPr lang="en-US" b="1" dirty="0"/>
              <a:t>Linux </a:t>
            </a:r>
            <a:r>
              <a:rPr lang="en-US" b="1" dirty="0" smtClean="0"/>
              <a:t>kernel</a:t>
            </a:r>
            <a:endParaRPr lang="en-US" dirty="0"/>
          </a:p>
          <a:p>
            <a:pPr marL="4572" lvl="1" indent="0">
              <a:buNone/>
            </a:pPr>
            <a:endParaRPr lang="en-US" dirty="0"/>
          </a:p>
          <a:p>
            <a:pPr marL="20574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Xen’s</a:t>
            </a:r>
            <a:r>
              <a:rPr lang="en-US" dirty="0" smtClean="0"/>
              <a:t> Isolated Driver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734" y="2084704"/>
            <a:ext cx="4986253" cy="4477753"/>
          </a:xfrm>
        </p:spPr>
        <p:txBody>
          <a:bodyPr/>
          <a:lstStyle/>
          <a:p>
            <a:pPr algn="just"/>
            <a:r>
              <a:rPr lang="en-US" dirty="0" smtClean="0"/>
              <a:t>The Xen hypervisor isolates the device driver by running it in a separate domain called Driver Domain</a:t>
            </a:r>
          </a:p>
          <a:p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084705"/>
            <a:ext cx="5719357" cy="447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Xen Split Device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5735030" cy="3766185"/>
          </a:xfrm>
        </p:spPr>
        <p:txBody>
          <a:bodyPr/>
          <a:lstStyle/>
          <a:p>
            <a:pPr algn="just"/>
            <a:r>
              <a:rPr lang="en-US" dirty="0" smtClean="0"/>
              <a:t>Source code for the Isolated Driver Domain is not available. </a:t>
            </a:r>
          </a:p>
          <a:p>
            <a:pPr algn="just"/>
            <a:r>
              <a:rPr lang="en-US" dirty="0" smtClean="0"/>
              <a:t>But the Isolated Driver Domain follows split device driver.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86" y="1720830"/>
            <a:ext cx="5181600" cy="513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Device Driver (IDDR)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implementation of the Isolated Driver Domain</a:t>
            </a:r>
          </a:p>
          <a:p>
            <a:r>
              <a:rPr lang="en-US" dirty="0" smtClean="0"/>
              <a:t>Follows the same Xen split device driver model</a:t>
            </a:r>
          </a:p>
          <a:p>
            <a:r>
              <a:rPr lang="en-US" dirty="0" smtClean="0"/>
              <a:t>We refer the baseline code or the re-implementation of Isolated Driver Domain as Base IDDR system </a:t>
            </a:r>
          </a:p>
          <a:p>
            <a:r>
              <a:rPr lang="en-US" dirty="0" smtClean="0"/>
              <a:t>One with the performance improvement is referred New IDDR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the Base IDDR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Strong isolation</a:t>
            </a:r>
            <a:r>
              <a:rPr lang="en-US" dirty="0"/>
              <a:t>: A bug within a device driver </a:t>
            </a:r>
            <a:r>
              <a:rPr lang="en-US" dirty="0" smtClean="0"/>
              <a:t>does not </a:t>
            </a:r>
            <a:r>
              <a:rPr lang="en-US" dirty="0"/>
              <a:t>affect the other </a:t>
            </a:r>
            <a:r>
              <a:rPr lang="en-US" dirty="0" smtClean="0"/>
              <a:t>kernel component.</a:t>
            </a:r>
            <a:endParaRPr lang="en-US" dirty="0"/>
          </a:p>
          <a:p>
            <a:r>
              <a:rPr lang="en-US" b="1" dirty="0"/>
              <a:t>Transparency</a:t>
            </a:r>
            <a:r>
              <a:rPr lang="en-US" dirty="0"/>
              <a:t>: </a:t>
            </a:r>
            <a:r>
              <a:rPr lang="en-US" dirty="0" smtClean="0"/>
              <a:t>User need not be aware </a:t>
            </a:r>
            <a:r>
              <a:rPr lang="en-US" dirty="0"/>
              <a:t>of the system architecture to run the </a:t>
            </a:r>
            <a:r>
              <a:rPr lang="en-US" dirty="0" smtClean="0"/>
              <a:t>application.</a:t>
            </a:r>
            <a:endParaRPr lang="en-US" dirty="0"/>
          </a:p>
          <a:p>
            <a:r>
              <a:rPr lang="en-US" b="1" dirty="0"/>
              <a:t>Compatibility</a:t>
            </a:r>
            <a:r>
              <a:rPr lang="en-US" dirty="0"/>
              <a:t>: Existing drivers and applications </a:t>
            </a:r>
            <a:r>
              <a:rPr lang="en-US" dirty="0" smtClean="0"/>
              <a:t>are compatible </a:t>
            </a:r>
            <a:r>
              <a:rPr lang="en-US" dirty="0"/>
              <a:t>with </a:t>
            </a:r>
            <a:r>
              <a:rPr lang="en-US" dirty="0" smtClean="0"/>
              <a:t>the new </a:t>
            </a:r>
            <a:r>
              <a:rPr lang="en-US" dirty="0"/>
              <a:t>architecture. </a:t>
            </a:r>
            <a:r>
              <a:rPr lang="en-US" dirty="0" smtClean="0"/>
              <a:t>Changes to the </a:t>
            </a:r>
            <a:r>
              <a:rPr lang="en-US" dirty="0"/>
              <a:t>device driver and </a:t>
            </a:r>
            <a:r>
              <a:rPr lang="en-US" dirty="0" smtClean="0"/>
              <a:t>applications are not required </a:t>
            </a:r>
            <a:r>
              <a:rPr lang="en-US" dirty="0"/>
              <a:t>to run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54</TotalTime>
  <Words>380</Words>
  <Application>Microsoft Office PowerPoint</Application>
  <PresentationFormat>Widescreen</PresentationFormat>
  <Paragraphs>70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 Light</vt:lpstr>
      <vt:lpstr>Metropolitan</vt:lpstr>
      <vt:lpstr>Isolated Device Driver</vt:lpstr>
      <vt:lpstr>Typical OS components</vt:lpstr>
      <vt:lpstr>Device Driver</vt:lpstr>
      <vt:lpstr>Why Device Driver isolation ?</vt:lpstr>
      <vt:lpstr>Why Device Driver isolation ?</vt:lpstr>
      <vt:lpstr>Xen’s Isolated Driver Domain</vt:lpstr>
      <vt:lpstr>Xen Split Device Driver</vt:lpstr>
      <vt:lpstr>Isolated Device Driver (IDDR)</vt:lpstr>
      <vt:lpstr>Properties of the Base IDDR</vt:lpstr>
      <vt:lpstr>Design Goals of the New IDDR System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Improvement of the Driver Domain</dc:title>
  <dc:creator>sushrut shirole</dc:creator>
  <cp:lastModifiedBy>sushrut shirole</cp:lastModifiedBy>
  <cp:revision>92</cp:revision>
  <dcterms:created xsi:type="dcterms:W3CDTF">2014-03-29T19:47:57Z</dcterms:created>
  <dcterms:modified xsi:type="dcterms:W3CDTF">2014-03-29T20:42:48Z</dcterms:modified>
</cp:coreProperties>
</file>