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9" r:id="rId12"/>
    <p:sldId id="271" r:id="rId13"/>
    <p:sldId id="270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9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8" r:id="rId33"/>
    <p:sldId id="272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  <p14:sldId id="265"/>
            <p14:sldId id="266"/>
            <p14:sldId id="267"/>
            <p14:sldId id="269"/>
            <p14:sldId id="271"/>
            <p14:sldId id="270"/>
            <p14:sldId id="273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82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2011680"/>
            <a:ext cx="4136836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  <a:p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736899" y="2157731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736899" y="2814187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736899" y="3470643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316764" y="4127099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800795" y="4822027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computer system hardware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584771" y="22250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84771" y="28815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84771" y="35380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584770" y="419446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56" name="Curved Left Arrow 55"/>
          <p:cNvSpPr/>
          <p:nvPr/>
        </p:nvSpPr>
        <p:spPr>
          <a:xfrm>
            <a:off x="11221444" y="3722671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1221445" y="4393988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41155" y="3788545"/>
            <a:ext cx="96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Hypercall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736899" y="4136322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9911369" y="3974699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61804" y="423792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1221444" y="2333559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97139" y="2852080"/>
            <a:ext cx="1947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Privileged instruction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syscall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730931" y="3957822"/>
            <a:ext cx="310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690454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050494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38526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26558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36967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36970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6969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36968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9470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9470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Driver – Provides an interface for applications</a:t>
            </a:r>
          </a:p>
          <a:p>
            <a:r>
              <a:rPr lang="en-US" dirty="0" smtClean="0"/>
              <a:t>Backend Driver – Accepts the requests and sends back responses</a:t>
            </a:r>
          </a:p>
          <a:p>
            <a:r>
              <a:rPr lang="en-US" dirty="0" smtClean="0"/>
              <a:t>Communication Module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</a:t>
            </a:r>
            <a:r>
              <a:rPr lang="en-US" sz="1200" dirty="0" smtClean="0"/>
              <a:t>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00743"/>
            <a:ext cx="222244" cy="222244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2 0.3588 L -0.31042 0.35903 C -0.31536 0.35834 -0.32031 0.35811 -0.32513 0.35718 C -0.32604 0.35695 -0.32695 0.35556 -0.32786 0.35556 C -0.34401 0.3544 -0.36015 0.3544 -0.3763 0.35394 C -0.38841 0.34954 -0.3737 0.3544 -0.39922 0.3507 C -0.40052 0.35047 -0.40169 0.34954 -0.40286 0.34908 C -0.40443 0.34838 -0.40599 0.34792 -0.40742 0.34746 C -0.40872 0.34699 -0.40989 0.3463 -0.41107 0.34584 C -0.41289 0.34514 -0.41471 0.34468 -0.41653 0.34422 C -0.422 0.34237 -0.42669 0.34005 -0.43216 0.33936 C -0.43672 0.33843 -0.44127 0.3382 -0.44583 0.33774 C -0.45247 0.3338 -0.44987 0.33473 -0.46237 0.33426 L -0.54375 0.33287 C -0.5582 0.3294 -0.54049 0.33287 -0.56302 0.33287 C -0.57213 0.33287 -0.58125 0.33195 -0.59036 0.33125 C -0.60989 0.32755 -0.58528 0.33195 -0.62057 0.32801 C -0.62305 0.32778 -0.62552 0.32686 -0.62786 0.32639 C -0.63216 0.3257 -0.63646 0.32524 -0.64075 0.32477 C -0.64987 0.32408 -0.65898 0.32385 -0.66823 0.32315 C -0.67747 0.31899 -0.66719 0.32315 -0.68646 0.31991 C -0.68802 0.31968 -0.68958 0.31899 -0.69101 0.31829 C -0.69193 0.31783 -0.69284 0.3169 -0.69375 0.31667 C -0.70377 0.31574 -0.71393 0.31551 -0.72396 0.31505 C -0.73151 0.31181 -0.72539 0.31412 -0.73854 0.31181 C -0.7414 0.31135 -0.74414 0.31065 -0.74687 0.31019 C -0.75078 0.31065 -0.75768 0.30533 -0.75872 0.31181 C -0.76211 0.33519 -0.75794 0.36019 -0.75781 0.38449 C -0.75768 0.40973 -0.75781 0.43496 -0.75781 0.46042 " pathEditMode="relative" rAng="0" ptsTypes="AAAAAAAAAAAAAAAAA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7 L -0.28737 0.42847 C -0.29049 0.42732 -0.29362 0.42685 -0.29661 0.42523 C -0.29857 0.42407 -0.30026 0.42176 -0.30208 0.42037 C -0.30299 0.41968 -0.3039 0.41945 -0.30482 0.41875 C -0.30612 0.41782 -0.30716 0.41644 -0.30846 0.41551 C -0.30937 0.41482 -0.31028 0.41435 -0.3112 0.41389 C -0.31276 0.41273 -0.31419 0.41157 -0.31575 0.41065 C -0.32448 0.40486 -0.3181 0.40926 -0.32591 0.40579 C -0.32682 0.40532 -0.3276 0.40463 -0.32864 0.40394 C -0.32982 0.40347 -0.33099 0.40301 -0.33229 0.40232 C -0.33411 0.40139 -0.3358 0.39954 -0.33776 0.39907 L -0.34596 0.39745 C -0.34713 0.39699 -0.34844 0.39653 -0.34961 0.39583 C -0.35052 0.39537 -0.35143 0.39468 -0.35234 0.39421 C -0.3556 0.39306 -0.36419 0.39167 -0.36705 0.39097 C -0.36966 0.38982 -0.37252 0.38843 -0.37526 0.38773 C -0.37799 0.38704 -0.38073 0.38657 -0.38346 0.38611 C -0.3858 0.38472 -0.38737 0.3838 -0.38984 0.38287 C -0.39883 0.38009 -0.4039 0.38079 -0.41458 0.37963 L -0.42825 0.37801 C -0.42982 0.37755 -0.43138 0.37708 -0.43281 0.37639 C -0.43411 0.37593 -0.43528 0.37523 -0.43646 0.37477 C -0.43828 0.37407 -0.44023 0.37361 -0.44205 0.37315 C -0.44349 0.37269 -0.44505 0.37199 -0.44661 0.37153 C -0.46237 0.36644 -0.45234 0.36991 -0.46393 0.36667 C -0.48385 0.36111 -0.4569 0.36852 -0.47396 0.36343 C -0.47617 0.36273 -0.47825 0.36227 -0.48047 0.36181 C -0.48646 0.3581 -0.4858 0.35833 -0.49232 0.35509 C -0.49349 0.35463 -0.49479 0.35417 -0.49596 0.35347 C -0.49778 0.35255 -0.49961 0.35116 -0.50143 0.35023 C -0.50325 0.34954 -0.50508 0.34931 -0.5069 0.34861 C -0.50846 0.34815 -0.51002 0.34745 -0.51146 0.34699 C -0.51614 0.3456 -0.51966 0.34468 -0.52435 0.34375 C -0.53515 0.34167 -0.5362 0.34213 -0.54804 0.34051 L -0.55911 0.33889 C -0.56549 0.33796 -0.57187 0.33634 -0.57825 0.33565 L -0.59388 0.33403 C -0.59883 0.33195 -0.60299 0.32986 -0.60846 0.32917 L -0.62304 0.32755 C -0.62812 0.32454 -0.62448 0.32639 -0.63229 0.32431 C -0.63411 0.32384 -0.63594 0.32292 -0.63776 0.32269 C -0.64323 0.32153 -0.6608 0.31968 -0.66523 0.31945 L -0.71549 0.3162 C -0.72474 0.31065 -0.71041 0.31898 -0.72187 0.31296 C -0.7237 0.31181 -0.72552 0.31065 -0.72734 0.30972 L -0.73008 0.3081 C -0.7388 0.3132 -0.73372 0.30857 -0.73372 0.34375 C -0.73372 0.36667 -0.73333 0.38935 -0.73281 0.41227 C -0.73151 0.4757 -0.7319 0.36482 -0.7319 0.45301 " pathEditMode="relative" ptsTypes="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37174 0.49028 C -0.37642 0.4875 -0.38111 0.48542 -0.38554 0.48195 C -0.38749 0.48056 -0.38919 0.47755 -0.39101 0.47546 C -0.41002 0.45486 -0.37968 0.49005 -0.40833 0.45602 C -0.41028 0.45394 -0.41184 0.45116 -0.41392 0.44954 C -0.41874 0.4456 -0.42395 0.44306 -0.42851 0.4382 C -0.43098 0.43542 -0.4332 0.43218 -0.4358 0.43009 C -0.44036 0.42593 -0.44778 0.42292 -0.45234 0.42014 C -0.46327 0.41366 -0.45598 0.41667 -0.46783 0.41042 C -0.47265 0.40787 -0.47682 0.40695 -0.4815 0.40394 C -0.48372 0.40255 -0.4858 0.40046 -0.48801 0.39907 C -0.4901 0.39769 -0.49218 0.39699 -0.49439 0.39583 C -0.49713 0.39421 -0.49986 0.39282 -0.5026 0.39097 C -0.52174 0.37824 -0.49517 0.39445 -0.51627 0.38125 C -0.51991 0.37894 -0.52343 0.3757 -0.52734 0.37477 C -0.52942 0.37407 -0.5315 0.37361 -0.53372 0.37315 C -0.53528 0.37269 -0.53671 0.37176 -0.53827 0.37153 C -0.54257 0.3706 -0.54674 0.37037 -0.55103 0.36991 C -0.56093 0.3669 -0.55481 0.36898 -0.56939 0.36157 C -0.57148 0.36065 -0.57369 0.35995 -0.57577 0.35833 C -0.57734 0.35741 -0.57877 0.35602 -0.58033 0.35509 C -0.58398 0.35278 -0.58788 0.35162 -0.59127 0.34861 C -0.59413 0.34607 -0.59648 0.34375 -0.5996 0.34213 C -0.60195 0.34074 -0.60442 0.34005 -0.60689 0.33889 C -0.60807 0.33843 -0.60924 0.33773 -0.61054 0.33727 C -0.61523 0.33588 -0.62109 0.33426 -0.62603 0.33241 C -0.62734 0.33195 -0.62851 0.33148 -0.62968 0.33079 C -0.64166 0.32361 -0.62708 0.33079 -0.63892 0.32593 C -0.64127 0.32477 -0.64361 0.32269 -0.64622 0.32269 L -0.67825 0.32107 C -0.68241 0.32037 -0.68671 0.3206 -0.69101 0.31945 C -0.70169 0.31644 -0.69192 0.3169 -0.70012 0.31296 C -0.70221 0.31181 -0.70442 0.31181 -0.7065 0.31134 C -0.70741 0.31065 -0.70833 0.30995 -0.70924 0.30972 C -0.71679 0.30671 -0.72447 0.30718 -0.73215 0.30648 L -0.77057 0.3081 C -0.77239 0.3081 -0.77421 0.30926 -0.77603 0.30972 C -0.78033 0.31042 -0.78463 0.31065 -0.78879 0.31134 C -0.78853 0.32801 -0.7884 0.34491 -0.78788 0.36157 C -0.78697 0.39398 -0.78671 0.3419 -0.78606 0.38611 C -0.78593 0.40602 -0.78606 0.42616 -0.78606 0.4463 " pathEditMode="relative" ptsTypes="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6541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57670" y="447723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r>
              <a:rPr lang="en-US" sz="1100" dirty="0"/>
              <a:t>. Wake up.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Cloud Callout 48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7667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7" grpId="0" animBg="1"/>
      <p:bldP spid="19" grpId="0"/>
      <p:bldP spid="23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0" name="Cloud Callout 4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u="sng" dirty="0" smtClean="0"/>
              <a:t/>
            </a:r>
            <a:br>
              <a:rPr lang="en-US" sz="1100" u="sng" dirty="0" smtClean="0"/>
            </a:br>
            <a:r>
              <a:rPr lang="en-US" sz="1100" b="1" u="sng" dirty="0" smtClean="0"/>
              <a:t>NO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0153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41" name="Cloud Callout 40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</a:t>
            </a:r>
            <a:r>
              <a:rPr lang="en-US" sz="1100" u="sng" dirty="0" smtClean="0"/>
              <a:t>?</a:t>
            </a:r>
          </a:p>
          <a:p>
            <a:pPr algn="ctr"/>
            <a:r>
              <a:rPr lang="en-US" sz="1100" b="1" u="sng" dirty="0" smtClean="0"/>
              <a:t>NO</a:t>
            </a:r>
            <a:endParaRPr lang="en-US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1336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-0.14141 0.00232 L -0.34492 0.0007 " pathEditMode="relative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6175269" y="4641441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5811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023 L -0.3789 -0.00301 L -0.38138 0.14259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56485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4266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5648515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329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-0.1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63641" y="452083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4682744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17" name="Lightning Bolt 16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3" name="Cloud Callout 5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2669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2" grpId="0"/>
      <p:bldP spid="41" grpId="0" animBg="1"/>
      <p:bldP spid="17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4682744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4" name="Cloud Callout 43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Spin some time. If response is available then return it to user process. Is </a:t>
            </a:r>
            <a:r>
              <a:rPr lang="en-US" sz="1100" dirty="0" smtClean="0"/>
              <a:t>response </a:t>
            </a:r>
            <a:r>
              <a:rPr lang="en-US" sz="1100" dirty="0"/>
              <a:t>available ? </a:t>
            </a:r>
            <a:r>
              <a:rPr lang="en-US" sz="1100" b="1" u="sng" dirty="0"/>
              <a:t>NO</a:t>
            </a:r>
          </a:p>
        </p:txBody>
      </p:sp>
      <p:sp>
        <p:nvSpPr>
          <p:cNvPr id="17" name="Lightning Bolt 16"/>
          <p:cNvSpPr/>
          <p:nvPr/>
        </p:nvSpPr>
        <p:spPr>
          <a:xfrm>
            <a:off x="9712181" y="4546414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5581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38021 -0.02083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6128575" y="4534126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103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4" name="Cloud Callout 43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  <p:sp>
        <p:nvSpPr>
          <p:cNvPr id="17" name="Lightning Bolt 16"/>
          <p:cNvSpPr/>
          <p:nvPr/>
        </p:nvSpPr>
        <p:spPr>
          <a:xfrm>
            <a:off x="9712181" y="4546414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9816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39 0.01597 L 0.34466 -0.3 " pathEditMode="relative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261</TotalTime>
  <Words>1294</Words>
  <Application>Microsoft Office PowerPoint</Application>
  <PresentationFormat>Widescreen</PresentationFormat>
  <Paragraphs>451</Paragraphs>
  <Slides>34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Implementation overview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234</cp:revision>
  <dcterms:created xsi:type="dcterms:W3CDTF">2014-03-29T19:47:57Z</dcterms:created>
  <dcterms:modified xsi:type="dcterms:W3CDTF">2014-03-30T22:57:04Z</dcterms:modified>
</cp:coreProperties>
</file>