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9" r:id="rId15"/>
    <p:sldId id="280" r:id="rId16"/>
    <p:sldId id="294" r:id="rId17"/>
    <p:sldId id="295" r:id="rId18"/>
    <p:sldId id="296" r:id="rId19"/>
    <p:sldId id="297" r:id="rId20"/>
    <p:sldId id="298" r:id="rId21"/>
    <p:sldId id="282" r:id="rId22"/>
    <p:sldId id="299" r:id="rId23"/>
    <p:sldId id="300" r:id="rId24"/>
    <p:sldId id="268" r:id="rId25"/>
    <p:sldId id="27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</p14:sldIdLst>
        </p14:section>
        <p14:section name="IDDR" id="{51164718-0BE2-439F-A256-7E1711110CEA}">
          <p14:sldIdLst>
            <p14:sldId id="265"/>
            <p14:sldId id="266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94"/>
            <p14:sldId id="295"/>
            <p14:sldId id="296"/>
            <p14:sldId id="297"/>
            <p14:sldId id="298"/>
            <p14:sldId id="282"/>
          </p14:sldIdLst>
        </p14:section>
        <p14:section name="Evaluation" id="{E878A1F0-F25C-412E-8475-16F472CD1F0C}">
          <p14:sldIdLst>
            <p14:sldId id="299"/>
            <p14:sldId id="300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Driver – Provides an interface for applications</a:t>
            </a:r>
          </a:p>
          <a:p>
            <a:r>
              <a:rPr lang="en-US" dirty="0" smtClean="0"/>
              <a:t>Backend Driver – Accepts the requests and sends back responses</a:t>
            </a:r>
          </a:p>
          <a:p>
            <a:r>
              <a:rPr lang="en-US" dirty="0" smtClean="0"/>
              <a:t>Communication Module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</a:t>
            </a:r>
            <a:r>
              <a:rPr lang="en-US" sz="1200" dirty="0" smtClean="0"/>
              <a:t>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00743"/>
            <a:ext cx="222244" cy="222244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1 0.35879 L -0.65195 0.30578 L -0.76146 0.30416 L -0.76146 0.45809 " pathEditMode="relative" ptsTypes="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8 L -0.62487 0.30371 L -0.73542 0.30371 L -0.73542 0.4507 " pathEditMode="relative" ptsTypes="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67656 0.30556 L -0.78906 0.30718 L -0.78906 0.44236 " pathEditMode="relative" ptsTypes="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5" y="2011680"/>
            <a:ext cx="4171731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023231" y="2180033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User 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23231" y="2836489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023231" y="3492945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Guest OS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03096" y="4149401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Xen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087127" y="4844329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Host computer system hardware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1103" y="224739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1103" y="2903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1103" y="35603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1102" y="42167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10507776" y="3744973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0507777" y="4416290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7487" y="381084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5B74">
                    <a:lumMod val="75000"/>
                  </a:srgbClr>
                </a:solidFill>
              </a:rPr>
              <a:t>Hypercall</a:t>
            </a:r>
            <a:endParaRPr lang="en-US" sz="1200" dirty="0">
              <a:solidFill>
                <a:srgbClr val="335B74">
                  <a:lumMod val="75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023231" y="4158624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197701" y="3997001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136" y="42602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dom0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0507776" y="2355861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7262" y="2830270"/>
            <a:ext cx="8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Privileged 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instruction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/</a:t>
            </a:r>
            <a:r>
              <a:rPr lang="en-US" sz="1200" dirty="0" err="1" smtClean="0">
                <a:solidFill>
                  <a:srgbClr val="27CED7">
                    <a:lumMod val="50000"/>
                  </a:srgbClr>
                </a:solidFill>
              </a:rPr>
              <a:t>syscall</a:t>
            </a:r>
            <a:endParaRPr lang="en-US" sz="1200" dirty="0">
              <a:solidFill>
                <a:srgbClr val="27CED7">
                  <a:lumMod val="50000"/>
                </a:srgb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017263" y="3949347"/>
            <a:ext cx="310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10598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70638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58670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46702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7111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0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7114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3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7113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2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7112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1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5873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873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 Driver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Physical Device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Front end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Xen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Shared Memory Segment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Back end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Real Device driver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Physical Device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1511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928" y="3089826"/>
            <a:ext cx="242495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4420" y="5464861"/>
            <a:ext cx="1645960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89202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57" name="Lightning Bolt 56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54646" y="447590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66" name="Cloud Callout 65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67" name="Cloud Callout 66"/>
          <p:cNvSpPr/>
          <p:nvPr/>
        </p:nvSpPr>
        <p:spPr>
          <a:xfrm>
            <a:off x="2312488" y="318074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68" name="8-Point Star 67"/>
          <p:cNvSpPr/>
          <p:nvPr/>
        </p:nvSpPr>
        <p:spPr>
          <a:xfrm>
            <a:off x="869617" y="5636792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70" name="Lightning Bolt 69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Callout 70"/>
          <p:cNvSpPr/>
          <p:nvPr/>
        </p:nvSpPr>
        <p:spPr>
          <a:xfrm>
            <a:off x="538025" y="3296454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63642" y="451851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74" name="Rectangle 73"/>
          <p:cNvSpPr/>
          <p:nvPr/>
        </p:nvSpPr>
        <p:spPr>
          <a:xfrm>
            <a:off x="5521106" y="3303805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138674" y="2364504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7405252" y="2929720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1922 L -0.34831 0.306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3 0.30602 L -0.77812 0.31783 L -0.77721 0.45996 " pathEditMode="relative" ptsTypes="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91 -0.1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463 L 0.38945 -0.1541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45 -0.15416 L 0.7789 -0.15602 L 0.77695 -0.4618 " pathEditMode="relative" ptsTypes="AAA">
                                      <p:cBhvr>
                                        <p:cTn id="1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7" grpId="0" animBg="1"/>
      <p:bldP spid="17" grpId="1" animBg="1"/>
      <p:bldP spid="17" grpId="2" animBg="1"/>
      <p:bldP spid="17" grpId="3" animBg="1"/>
      <p:bldP spid="19" grpId="0"/>
      <p:bldP spid="42" grpId="0"/>
      <p:bldP spid="44" grpId="0" animBg="1"/>
      <p:bldP spid="49" grpId="0" animBg="1"/>
      <p:bldP spid="55" grpId="0" animBg="1"/>
      <p:bldP spid="55" grpId="1" animBg="1"/>
      <p:bldP spid="57" grpId="0" animBg="1"/>
      <p:bldP spid="57" grpId="1" animBg="1"/>
      <p:bldP spid="57" grpId="2" animBg="1"/>
      <p:bldP spid="58" grpId="0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1"/>
      <p:bldP spid="73" grpId="0" animBg="1"/>
      <p:bldP spid="73" grpId="1" animBg="1"/>
      <p:bldP spid="74" grpId="0" animBg="1"/>
      <p:bldP spid="75" grpId="0" animBg="1"/>
      <p:bldP spid="75" grpId="1" animBg="1"/>
      <p:bldP spid="76" grpId="0" animBg="1"/>
      <p:bldP spid="76" grpId="1" animBg="1"/>
      <p:bldP spid="7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device driver vs base IDDR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0707" y="5737859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device random 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6322" y="5737857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Ramdisk</a:t>
            </a:r>
            <a:r>
              <a:rPr lang="en-US" dirty="0" smtClean="0"/>
              <a:t> random writes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678"/>
            <a:ext cx="6096000" cy="3686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" y="2051678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83588"/>
            <a:ext cx="28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 writes </a:t>
            </a:r>
            <a:r>
              <a:rPr lang="en-US" dirty="0" err="1" smtClean="0"/>
              <a:t>ramdisk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816" y="6083588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loop device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2277571"/>
            <a:ext cx="6096000" cy="368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71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1677</TotalTime>
  <Words>986</Words>
  <Application>Microsoft Office PowerPoint</Application>
  <PresentationFormat>Widescreen</PresentationFormat>
  <Paragraphs>269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New IDDR system</vt:lpstr>
      <vt:lpstr>Split device driver vs base IDDR system</vt:lpstr>
      <vt:lpstr>Base IDDR vs New IDDR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320</cp:revision>
  <dcterms:created xsi:type="dcterms:W3CDTF">2014-03-29T19:47:57Z</dcterms:created>
  <dcterms:modified xsi:type="dcterms:W3CDTF">2014-03-31T22:33:13Z</dcterms:modified>
</cp:coreProperties>
</file>