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0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196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018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14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980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0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4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40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33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8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70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4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4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44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4DEF-FCB5-44A8-89D1-C0EF17E93AD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FFC4D5-49C5-4AA9-8DB7-CE1E5A0DB5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7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52" y="200109"/>
            <a:ext cx="6161015" cy="1320800"/>
          </a:xfrm>
        </p:spPr>
        <p:txBody>
          <a:bodyPr/>
          <a:lstStyle/>
          <a:p>
            <a:r>
              <a:rPr lang="en-US" dirty="0"/>
              <a:t>Exercise: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850" y="895518"/>
            <a:ext cx="9534250" cy="5526844"/>
          </a:xfrm>
        </p:spPr>
        <p:txBody>
          <a:bodyPr>
            <a:normAutofit/>
          </a:bodyPr>
          <a:lstStyle/>
          <a:p>
            <a:r>
              <a:rPr lang="en-US" dirty="0"/>
              <a:t>You will implement an application for a gym.  The application should include the following classes and modules.</a:t>
            </a:r>
          </a:p>
          <a:p>
            <a:r>
              <a:rPr lang="en-US" dirty="0"/>
              <a:t>See: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Member.py / Gym.py / GymApplication.py </a:t>
            </a:r>
          </a:p>
          <a:p>
            <a:r>
              <a:rPr lang="en-US" dirty="0"/>
              <a:t>Files: </a:t>
            </a:r>
            <a:r>
              <a:rPr lang="en-US" sz="1677" dirty="0">
                <a:latin typeface="Courier New" panose="02070309020205020404" pitchFamily="49" charset="0"/>
                <a:cs typeface="Courier New" panose="02070309020205020404" pitchFamily="49" charset="0"/>
              </a:rPr>
              <a:t>member_data.txt, gym_data.txt</a:t>
            </a:r>
          </a:p>
          <a:p>
            <a:r>
              <a:rPr lang="en-US" dirty="0"/>
              <a:t>Class Member:</a:t>
            </a:r>
          </a:p>
          <a:p>
            <a:pPr lvl="1"/>
            <a:r>
              <a:rPr lang="en-US" dirty="0"/>
              <a:t>Data: name, surname, id, birth year, monthly fee (350) that is the same for all members.</a:t>
            </a:r>
          </a:p>
          <a:p>
            <a:pPr lvl="1"/>
            <a:r>
              <a:rPr lang="en-US" dirty="0"/>
              <a:t>Constructor: initialize all data to parameters except monthly fee.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/>
              <a:t>Getters for all but birth year, age (calculated)</a:t>
            </a:r>
          </a:p>
          <a:p>
            <a:pPr lvl="2"/>
            <a:r>
              <a:rPr lang="en-US" dirty="0"/>
              <a:t>Setter for surname</a:t>
            </a:r>
          </a:p>
          <a:p>
            <a:pPr lvl="2"/>
            <a:r>
              <a:rPr lang="en-US" dirty="0"/>
              <a:t>Calculate Fee: members over 65 get 30% discount.</a:t>
            </a:r>
          </a:p>
          <a:p>
            <a:pPr lvl="2"/>
            <a:r>
              <a:rPr lang="en-US" dirty="0"/>
              <a:t>Special methods: </a:t>
            </a:r>
          </a:p>
          <a:p>
            <a:pPr lvl="3"/>
            <a:r>
              <a:rPr lang="en-US" dirty="0" err="1"/>
              <a:t>lt</a:t>
            </a:r>
            <a:endParaRPr lang="en-US" dirty="0"/>
          </a:p>
          <a:p>
            <a:pPr lvl="3"/>
            <a:r>
              <a:rPr lang="en-US" dirty="0" err="1"/>
              <a:t>repr</a:t>
            </a:r>
            <a:r>
              <a:rPr lang="en-US" dirty="0"/>
              <a:t> (see sample run for format). </a:t>
            </a:r>
          </a:p>
          <a:p>
            <a:pPr lvl="3"/>
            <a:r>
              <a:rPr lang="en-US" dirty="0" err="1"/>
              <a:t>eq</a:t>
            </a:r>
            <a:r>
              <a:rPr lang="en-US" dirty="0"/>
              <a:t> should check to ensure the parameter is actually a Member object.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22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152" y="111209"/>
            <a:ext cx="6161015" cy="1320800"/>
          </a:xfrm>
        </p:spPr>
        <p:txBody>
          <a:bodyPr/>
          <a:lstStyle/>
          <a:p>
            <a:r>
              <a:rPr lang="en-US" dirty="0"/>
              <a:t>Exercise: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90" y="771609"/>
            <a:ext cx="9196710" cy="5661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Gym:</a:t>
            </a:r>
          </a:p>
          <a:p>
            <a:pPr lvl="1"/>
            <a:r>
              <a:rPr lang="en-US" dirty="0"/>
              <a:t>Data: name, branches (dictionary), member list.</a:t>
            </a:r>
          </a:p>
          <a:p>
            <a:pPr lvl="1"/>
            <a:r>
              <a:rPr lang="en-US" dirty="0"/>
              <a:t>Constructor: initialize name and empty branches and member list.</a:t>
            </a:r>
          </a:p>
          <a:p>
            <a:pPr lvl="1"/>
            <a:r>
              <a:rPr lang="en-US" dirty="0"/>
              <a:t>Methods:</a:t>
            </a:r>
          </a:p>
          <a:p>
            <a:pPr lvl="2"/>
            <a:r>
              <a:rPr lang="en-US" dirty="0"/>
              <a:t>Add member – adds given member if (s)he does not already exist. If the member exist display: **Duplicate Member ( &lt;id&gt; )**</a:t>
            </a:r>
          </a:p>
          <a:p>
            <a:pPr lvl="2"/>
            <a:r>
              <a:rPr lang="en-US" dirty="0"/>
              <a:t>Find member by id – takes and id as a parameter, and returns the member with the given id, or None if member not found (display appropriate message). Use binary search algorithm.</a:t>
            </a:r>
          </a:p>
          <a:p>
            <a:pPr lvl="2"/>
            <a:r>
              <a:rPr lang="en-US" dirty="0"/>
              <a:t>Update surname – takes id and surname and if member exists in the list, update surname, otherwise display appropriate message.</a:t>
            </a:r>
          </a:p>
          <a:p>
            <a:pPr lvl="2"/>
            <a:r>
              <a:rPr lang="en-US" dirty="0"/>
              <a:t>Remove member – removes the member with the given id if (s)he exists, display appropriate message.</a:t>
            </a:r>
          </a:p>
          <a:p>
            <a:pPr lvl="2"/>
            <a:r>
              <a:rPr lang="en-US" dirty="0"/>
              <a:t>Add Branch – takes a branch name (key), city and phone number (values) of a branch and adds to the branches (updates if already present)</a:t>
            </a:r>
          </a:p>
          <a:p>
            <a:pPr lvl="2"/>
            <a:r>
              <a:rPr lang="en-US" dirty="0"/>
              <a:t>Find branch info – takes the branch name as a parameter and returns the list associated with that branch [city, phone number]</a:t>
            </a:r>
          </a:p>
          <a:p>
            <a:pPr lvl="2"/>
            <a:r>
              <a:rPr lang="en-US" dirty="0"/>
              <a:t>Get member ages- returns a list of the ages of all members.</a:t>
            </a:r>
          </a:p>
          <a:p>
            <a:pPr lvl="2"/>
            <a:r>
              <a:rPr lang="en-US" dirty="0" err="1"/>
              <a:t>sortMembers</a:t>
            </a:r>
            <a:r>
              <a:rPr lang="en-US" dirty="0"/>
              <a:t>() – sorts the list of </a:t>
            </a:r>
            <a:r>
              <a:rPr lang="en-US"/>
              <a:t>Gym Members.</a:t>
            </a:r>
            <a:endParaRPr lang="en-US" dirty="0"/>
          </a:p>
          <a:p>
            <a:pPr lvl="2"/>
            <a:r>
              <a:rPr lang="en-US" dirty="0"/>
              <a:t>Special method – </a:t>
            </a:r>
            <a:r>
              <a:rPr lang="en-US" dirty="0" err="1"/>
              <a:t>repr</a:t>
            </a:r>
            <a:r>
              <a:rPr lang="en-US" dirty="0"/>
              <a:t> (see sample run for format)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33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52" y="200109"/>
            <a:ext cx="6161015" cy="1320800"/>
          </a:xfrm>
        </p:spPr>
        <p:txBody>
          <a:bodyPr/>
          <a:lstStyle/>
          <a:p>
            <a:r>
              <a:rPr lang="en-US" dirty="0"/>
              <a:t>Exercise: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52" y="949408"/>
            <a:ext cx="9089748" cy="5210091"/>
          </a:xfrm>
        </p:spPr>
        <p:txBody>
          <a:bodyPr>
            <a:normAutofit/>
          </a:bodyPr>
          <a:lstStyle/>
          <a:p>
            <a:r>
              <a:rPr lang="en-US" dirty="0" err="1"/>
              <a:t>GymApplication</a:t>
            </a:r>
            <a:r>
              <a:rPr lang="en-US" dirty="0"/>
              <a:t> does the following:</a:t>
            </a:r>
          </a:p>
          <a:p>
            <a:pPr lvl="1"/>
            <a:r>
              <a:rPr lang="en-US" dirty="0"/>
              <a:t>Reads the gym information from the file gym_data.txt. Using the data creates the gym and adds its branches.</a:t>
            </a:r>
          </a:p>
          <a:p>
            <a:pPr lvl="1"/>
            <a:r>
              <a:rPr lang="en-US" dirty="0"/>
              <a:t>Reads the member data from the file member_data.txt and adds the members in the file to the gym.</a:t>
            </a:r>
          </a:p>
          <a:p>
            <a:pPr lvl="1"/>
            <a:r>
              <a:rPr lang="en-US" dirty="0"/>
              <a:t>Sort the list of gym members.</a:t>
            </a:r>
          </a:p>
          <a:p>
            <a:pPr lvl="1"/>
            <a:r>
              <a:rPr lang="en-US" dirty="0"/>
              <a:t>Display the menu below and implement the functionality:</a:t>
            </a:r>
          </a:p>
          <a:p>
            <a:pPr marL="1331330" lvl="3" indent="0">
              <a:buNone/>
            </a:pPr>
            <a:r>
              <a:rPr lang="en-US" dirty="0"/>
              <a:t>1-Update Surname </a:t>
            </a:r>
          </a:p>
          <a:p>
            <a:pPr marL="1331330" lvl="3" indent="0">
              <a:buNone/>
            </a:pPr>
            <a:r>
              <a:rPr lang="en-US" dirty="0"/>
              <a:t>2-Delete Member</a:t>
            </a:r>
          </a:p>
          <a:p>
            <a:pPr marL="1331330" lvl="3" indent="0">
              <a:buNone/>
            </a:pPr>
            <a:r>
              <a:rPr lang="en-US" dirty="0"/>
              <a:t>3-Display Histogram</a:t>
            </a:r>
          </a:p>
          <a:p>
            <a:pPr marL="1331330" lvl="3" indent="0">
              <a:buNone/>
            </a:pPr>
            <a:r>
              <a:rPr lang="en-US" dirty="0"/>
              <a:t>4-Get Branch Info</a:t>
            </a:r>
          </a:p>
          <a:p>
            <a:pPr marL="1331330" lvl="3" indent="0">
              <a:buNone/>
            </a:pPr>
            <a:r>
              <a:rPr lang="en-US" dirty="0"/>
              <a:t>5-Display Gym Info </a:t>
            </a:r>
          </a:p>
          <a:p>
            <a:pPr marL="1331330" lvl="3" indent="0">
              <a:buNone/>
            </a:pPr>
            <a:r>
              <a:rPr lang="en-US" dirty="0"/>
              <a:t>6-Exit</a:t>
            </a:r>
          </a:p>
          <a:p>
            <a:pPr marL="1190128" lvl="2" indent="-302575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4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6" y="0"/>
            <a:ext cx="8673353" cy="6454588"/>
          </a:xfrm>
        </p:spPr>
        <p:txBody>
          <a:bodyPr numCol="3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**Duplicate Member( 123456 )**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1-Update Surname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2-Delete 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3-Display Histogram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4-Get Branch Info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5-Display Gym Info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6-Exit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choice:5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Sports International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Branches: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Bilkent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Altin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Oran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Sisli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Atakoy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Kadikoy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Mavisehir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Mersin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Cankaya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Vadi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List: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123456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Balik,Cagatay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Age: 63 Fee: 245.00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123547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Agca,Arier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  Age: 23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167984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Baser,Namik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 Age: 29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197456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Tufekci,Beyhan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Age: 58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210478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Balik,Gul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   Age: 69 Fee: 245.00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236547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Kartal,Munire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Age: 29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246974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Balik,Veysel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Age: 61 Fee: 245.00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326598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Soysal,Caglar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Age: 18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417890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Akel,Yener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  Age: 17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451267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Saka,Yoruk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  Age: 43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456321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Dolunay,Batur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Age: 28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546321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Kucuk,Fevziye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Age: 28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632547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Yuksel,Tosunbey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Age: 31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745698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Ceylan,Hayir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Age: 53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987654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Kartal,Baha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 Age: 46 Fee: 350.00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1-Update Surname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2-Delete 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3-Display Histogram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4-Get Branch Info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5-Display Gym Info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6-Exit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choice:1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member id to update: 210478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new surname: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Cicek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Operation Complete..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1-Update Surname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2-Delete 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3-Display Histogram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4-Get Branch Info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5-Display Gym Info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6-Exit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choice:2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member id to delete: 123456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Operation Complete..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1-Update Surname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2-Delete 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3-Display Histogram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4-Get Branch Info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5-Display Gym Info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6-Exit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choice:5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Sports International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Branches: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Bilkent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Altin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Oran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Sisli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Atakoy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Kadikoy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Mavisehir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Mersin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Cankaya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Vadi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List: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123547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Agca,Arier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  Age: 23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167984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Baser,Namik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 Age: 29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197456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Tufekci,Beyhan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Age: 58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210478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Cicek,Gul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   Age: 69 Fee: 245.00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236547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Kartal,Munire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Age: 29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246974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Balik,Veysel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Age: 61 Fee: 245.00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326598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Soysal,Caglar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Age: 18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417890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Akel,Yener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  Age: 17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451267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Saka,Yoruk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  Age: 43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456321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Dolunay,Batur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Age: 28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546321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Kucuk,Fevziye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Age: 28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632547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Yuksel,Tosunbey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Age: 31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745698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Ceylan,Hayir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Age: 53 Fee: 350.00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Id: 987654 Name: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Kartal,Baha</a:t>
            </a: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     Age: 46 Fee: 350.00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1-Update Surname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2-Delete 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3-Display Histogram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4-Get Branch Info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5-Display Gym Info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6-Exit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choice:1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member id to update: 555555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new surname: Bal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Member not found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Operation Complete..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1-Update Surname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2-Delete 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3-Display Histogram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4-Get Branch Info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5-Display Gym Info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6-Exit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choice:4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name of branch: </a:t>
            </a:r>
            <a:r>
              <a:rPr lang="en-GB" sz="706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Kadikoy</a:t>
            </a: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City: Istanbul Tel: (216)339-2500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1-Update Surname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2-Delete 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3-Display Histogram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4-Get Branch Info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5-Display Gym Info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6-Exit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choice:7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Invalid choice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1-Update Surname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2-Delete 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3-Display Histogram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4-Get Branch Info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5-Display Gym Info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6-Exit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choice:3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1-Update Surname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2-Delete 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3-Display Histogram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4-Get Branch Info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5-Display Gym Info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6-Exit</a:t>
            </a:r>
          </a:p>
          <a:p>
            <a:pPr marL="0" indent="0">
              <a:spcBef>
                <a:spcPts val="0"/>
              </a:spcBef>
              <a:buNone/>
            </a:pPr>
            <a:endParaRPr lang="en-GB" sz="70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706" dirty="0">
                <a:latin typeface="Courier New" panose="02070309020205020404" pitchFamily="49" charset="0"/>
                <a:cs typeface="Courier New" panose="02070309020205020404" pitchFamily="49" charset="0"/>
              </a:rPr>
              <a:t>Enter choice:6</a:t>
            </a:r>
          </a:p>
        </p:txBody>
      </p:sp>
    </p:spTree>
    <p:extLst>
      <p:ext uri="{BB962C8B-B14F-4D97-AF65-F5344CB8AC3E}">
        <p14:creationId xmlns:p14="http://schemas.microsoft.com/office/powerpoint/2010/main" val="1322584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1136</Words>
  <Application>Microsoft Office PowerPoint</Application>
  <PresentationFormat>Widescreen</PresentationFormat>
  <Paragraphs>200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Trebuchet MS</vt:lpstr>
      <vt:lpstr>Wingdings 3</vt:lpstr>
      <vt:lpstr>Facet</vt:lpstr>
      <vt:lpstr>Exercise:</vt:lpstr>
      <vt:lpstr>Exercise:</vt:lpstr>
      <vt:lpstr>Exercise: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Exercise:</dc:title>
  <dc:creator>b</dc:creator>
  <cp:lastModifiedBy>Lori Russell Dag</cp:lastModifiedBy>
  <cp:revision>4</cp:revision>
  <dcterms:created xsi:type="dcterms:W3CDTF">2018-09-13T12:15:40Z</dcterms:created>
  <dcterms:modified xsi:type="dcterms:W3CDTF">2019-05-13T06:04:22Z</dcterms:modified>
</cp:coreProperties>
</file>