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F764-72D6-A9F8-45F3-BB41BD3C850B}" v="43" dt="2025-04-05T11:34:1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een card with text and a logo&#10;&#10;AI-generated content may be incorrect.">
            <a:extLst>
              <a:ext uri="{FF2B5EF4-FFF2-40B4-BE49-F238E27FC236}">
                <a16:creationId xmlns:a16="http://schemas.microsoft.com/office/drawing/2014/main" id="{63BBDB8A-9E6F-58BE-8D10-25670A75C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69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82E1E1F4-A92F-F6B1-3730-DAFD75EF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DBC49753-463A-2735-E784-99B402E89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6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roject support&#10;&#10;AI-generated content may be incorrect.">
            <a:extLst>
              <a:ext uri="{FF2B5EF4-FFF2-40B4-BE49-F238E27FC236}">
                <a16:creationId xmlns:a16="http://schemas.microsoft.com/office/drawing/2014/main" id="{8D3147E7-BBE9-0F14-3357-A2C9C555F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mart watch with a screen showing a group of people&#10;&#10;AI-generated content may be incorrect.">
            <a:extLst>
              <a:ext uri="{FF2B5EF4-FFF2-40B4-BE49-F238E27FC236}">
                <a16:creationId xmlns:a16="http://schemas.microsoft.com/office/drawing/2014/main" id="{29389E74-3EF1-1DFA-FDCF-781F33D8F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oup of people in a room&#10;&#10;AI-generated content may be incorrect.">
            <a:extLst>
              <a:ext uri="{FF2B5EF4-FFF2-40B4-BE49-F238E27FC236}">
                <a16:creationId xmlns:a16="http://schemas.microsoft.com/office/drawing/2014/main" id="{B63CDE12-495C-642A-273F-1E6F5247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een and white screen with white text&#10;&#10;AI-generated content may be incorrect.">
            <a:extLst>
              <a:ext uri="{FF2B5EF4-FFF2-40B4-BE49-F238E27FC236}">
                <a16:creationId xmlns:a16="http://schemas.microsoft.com/office/drawing/2014/main" id="{44558BE6-28C6-ACA1-BBAA-1F04F85E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55CF00-C1B5-0A60-704E-2541F2CF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een and white diagram with green circles&#10;&#10;AI-generated content may be incorrect.">
            <a:extLst>
              <a:ext uri="{FF2B5EF4-FFF2-40B4-BE49-F238E27FC236}">
                <a16:creationId xmlns:a16="http://schemas.microsoft.com/office/drawing/2014/main" id="{2C050090-44B3-619F-5876-156A7D45F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7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E4FAC6-74B2-BBE7-6412-073BEE0A1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een and white box with black text&#10;&#10;AI-generated content may be incorrect.">
            <a:extLst>
              <a:ext uri="{FF2B5EF4-FFF2-40B4-BE49-F238E27FC236}">
                <a16:creationId xmlns:a16="http://schemas.microsoft.com/office/drawing/2014/main" id="{F27CA449-2227-E1F3-D614-8EE751D3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FB7EB058-D5C8-28D8-82A2-258EAF502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urvey&#10;&#10;AI-generated content may be incorrect.">
            <a:extLst>
              <a:ext uri="{FF2B5EF4-FFF2-40B4-BE49-F238E27FC236}">
                <a16:creationId xmlns:a16="http://schemas.microsoft.com/office/drawing/2014/main" id="{6980F574-E6AB-8ED1-A12D-C71321729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</cp:revision>
  <dcterms:created xsi:type="dcterms:W3CDTF">2025-04-05T11:18:14Z</dcterms:created>
  <dcterms:modified xsi:type="dcterms:W3CDTF">2025-04-05T11:35:26Z</dcterms:modified>
</cp:coreProperties>
</file>