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9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7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5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5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5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3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D9CD-96CD-49DC-BE6A-527F9BA21458}" type="datetimeFigureOut">
              <a:rPr lang="zh-CN" altLang="en-US" smtClean="0"/>
              <a:t>2020-10-28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C543-D61E-4DCA-8257-038A0D36F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 descr="D:\234\下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0960"/>
            <a:ext cx="10390638" cy="683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89948" y="5072904"/>
            <a:ext cx="3168352" cy="1785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D:\234\下载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3" t="74972" r="8112" b="9749"/>
          <a:stretch/>
        </p:blipFill>
        <p:spPr bwMode="auto">
          <a:xfrm>
            <a:off x="2915816" y="5072905"/>
            <a:ext cx="3174132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234\407B8AF36C4FB0EB4BEBDB4C6A3AE17C341332E3_size72_w679_h45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263" y="0"/>
            <a:ext cx="10325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234\tim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51" b="4899"/>
          <a:stretch/>
        </p:blipFill>
        <p:spPr bwMode="auto">
          <a:xfrm>
            <a:off x="-1347474" y="0"/>
            <a:ext cx="105162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D:\234\1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32"/>
            <a:ext cx="9139023" cy="68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6858000"/>
            <a:ext cx="6480720" cy="3853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宋振中在一岁的时候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和妈妈一起被国民党反动派关进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重庆白公馆监狱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1949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日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和妈妈徐林侠、爸爸宋绮云一起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被国民党特务杀害于戴公祠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当时，小萝卜头宋振中才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岁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但是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他在敌人的监狱里被关押了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他是在敌人的监狱里长大的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不知道外面的世界是什么样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在敌人残酷迫害下，小萝卜头是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吃霉米饭长大的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不知糖是什么味儿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他和所有的孩子一样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渴望到学校里去读书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但是，他是“政治犯”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敌人不让他读书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经过地下党的斗争他才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在监狱里上了学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由地下党员和爱国志士作他的老师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小萝卜头稍微大一点以后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就懂得了谁是坏人，谁是好人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他特别痛恨国民党反动派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在敌人的监狱里帮助地下党做了许多成年革命者不能做的革命工作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为打倒国民党反动派，建立新中国，立下了不可磨灭的功劳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正因为如此，重庆解放后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小萝卜头宋振中被追认为革命烈士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他是我国</a:t>
            </a:r>
            <a:endParaRPr lang="en-US" altLang="zh-CN" sz="32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也是世界上最小的烈士</a:t>
            </a:r>
          </a:p>
          <a:p>
            <a:pPr algn="ctr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764704"/>
            <a:ext cx="432048" cy="11521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3000" decel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1.54699 L -0.03142 -5.82384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36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211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6</cp:revision>
  <dcterms:created xsi:type="dcterms:W3CDTF">2020-10-27T09:07:06Z</dcterms:created>
  <dcterms:modified xsi:type="dcterms:W3CDTF">2020-10-28T13:46:07Z</dcterms:modified>
</cp:coreProperties>
</file>