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9" r:id="rId5"/>
    <p:sldMasterId id="2147483692" r:id="rId6"/>
  </p:sldMasterIdLst>
  <p:notesMasterIdLst>
    <p:notesMasterId r:id="rId17"/>
  </p:notesMasterIdLst>
  <p:sldIdLst>
    <p:sldId id="724" r:id="rId7"/>
    <p:sldId id="727" r:id="rId8"/>
    <p:sldId id="726" r:id="rId9"/>
    <p:sldId id="730" r:id="rId10"/>
    <p:sldId id="733" r:id="rId11"/>
    <p:sldId id="737" r:id="rId12"/>
    <p:sldId id="735" r:id="rId13"/>
    <p:sldId id="736" r:id="rId14"/>
    <p:sldId id="732" r:id="rId15"/>
    <p:sldId id="5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F4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9FD2B-4D24-4ACA-94E5-3F965445E25B}" v="936" dt="2019-06-14T10:39:01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yamraju, Sriharsha" userId="9f18c70a-44ca-445a-9db0-27ddd2b23f0e" providerId="ADAL" clId="{F453FBDA-51A8-4EC4-BCF9-0477F68E3BFE}"/>
    <pc:docChg chg="undo custSel mod addSld delSld modSld sldOrd modMainMaster">
      <pc:chgData name="Dhanyamraju, Sriharsha" userId="9f18c70a-44ca-445a-9db0-27ddd2b23f0e" providerId="ADAL" clId="{F453FBDA-51A8-4EC4-BCF9-0477F68E3BFE}" dt="2019-06-13T05:27:04.753" v="918" actId="14100"/>
      <pc:docMkLst>
        <pc:docMk/>
      </pc:docMkLst>
      <pc:sldChg chg="modSp del">
        <pc:chgData name="Dhanyamraju, Sriharsha" userId="9f18c70a-44ca-445a-9db0-27ddd2b23f0e" providerId="ADAL" clId="{F453FBDA-51A8-4EC4-BCF9-0477F68E3BFE}" dt="2019-06-13T04:02:52.474" v="767" actId="2696"/>
        <pc:sldMkLst>
          <pc:docMk/>
          <pc:sldMk cId="1952796123" sldId="717"/>
        </pc:sldMkLst>
        <pc:spChg chg="mod">
          <ac:chgData name="Dhanyamraju, Sriharsha" userId="9f18c70a-44ca-445a-9db0-27ddd2b23f0e" providerId="ADAL" clId="{F453FBDA-51A8-4EC4-BCF9-0477F68E3BFE}" dt="2019-06-13T03:44:14.639" v="142"/>
          <ac:spMkLst>
            <pc:docMk/>
            <pc:sldMk cId="1952796123" sldId="717"/>
            <ac:spMk id="3" creationId="{6FF317C4-19C8-451D-8B7A-056ABACCDAB0}"/>
          </ac:spMkLst>
        </pc:spChg>
      </pc:sldChg>
      <pc:sldChg chg="del">
        <pc:chgData name="Dhanyamraju, Sriharsha" userId="9f18c70a-44ca-445a-9db0-27ddd2b23f0e" providerId="ADAL" clId="{F453FBDA-51A8-4EC4-BCF9-0477F68E3BFE}" dt="2019-06-13T04:02:52.829" v="768" actId="2696"/>
        <pc:sldMkLst>
          <pc:docMk/>
          <pc:sldMk cId="2318677603" sldId="718"/>
        </pc:sldMkLst>
      </pc:sldChg>
      <pc:sldChg chg="addSp delSp modSp del">
        <pc:chgData name="Dhanyamraju, Sriharsha" userId="9f18c70a-44ca-445a-9db0-27ddd2b23f0e" providerId="ADAL" clId="{F453FBDA-51A8-4EC4-BCF9-0477F68E3BFE}" dt="2019-06-13T04:02:48.427" v="763" actId="2696"/>
        <pc:sldMkLst>
          <pc:docMk/>
          <pc:sldMk cId="3416877502" sldId="719"/>
        </pc:sldMkLst>
        <pc:spChg chg="add del mod">
          <ac:chgData name="Dhanyamraju, Sriharsha" userId="9f18c70a-44ca-445a-9db0-27ddd2b23f0e" providerId="ADAL" clId="{F453FBDA-51A8-4EC4-BCF9-0477F68E3BFE}" dt="2019-06-13T03:35:11.112" v="3"/>
          <ac:spMkLst>
            <pc:docMk/>
            <pc:sldMk cId="3416877502" sldId="719"/>
            <ac:spMk id="2" creationId="{5AD572B6-969E-4C8C-82D0-23FB067E2E9D}"/>
          </ac:spMkLst>
        </pc:spChg>
        <pc:spChg chg="add del mod">
          <ac:chgData name="Dhanyamraju, Sriharsha" userId="9f18c70a-44ca-445a-9db0-27ddd2b23f0e" providerId="ADAL" clId="{F453FBDA-51A8-4EC4-BCF9-0477F68E3BFE}" dt="2019-06-13T03:35:10.799" v="2"/>
          <ac:spMkLst>
            <pc:docMk/>
            <pc:sldMk cId="3416877502" sldId="719"/>
            <ac:spMk id="3" creationId="{49F8405D-7F77-4668-AFF5-FB4CB66CCFFB}"/>
          </ac:spMkLst>
        </pc:spChg>
        <pc:spChg chg="add mod">
          <ac:chgData name="Dhanyamraju, Sriharsha" userId="9f18c70a-44ca-445a-9db0-27ddd2b23f0e" providerId="ADAL" clId="{F453FBDA-51A8-4EC4-BCF9-0477F68E3BFE}" dt="2019-06-13T03:35:30.602" v="5"/>
          <ac:spMkLst>
            <pc:docMk/>
            <pc:sldMk cId="3416877502" sldId="719"/>
            <ac:spMk id="4" creationId="{FE378FA8-52D1-4C2B-B0FD-8641F25AAF58}"/>
          </ac:spMkLst>
        </pc:spChg>
        <pc:spChg chg="mod">
          <ac:chgData name="Dhanyamraju, Sriharsha" userId="9f18c70a-44ca-445a-9db0-27ddd2b23f0e" providerId="ADAL" clId="{F453FBDA-51A8-4EC4-BCF9-0477F68E3BFE}" dt="2019-06-13T03:38:40.116" v="8" actId="1076"/>
          <ac:spMkLst>
            <pc:docMk/>
            <pc:sldMk cId="3416877502" sldId="719"/>
            <ac:spMk id="108" creationId="{00000000-0000-0000-0000-000000000000}"/>
          </ac:spMkLst>
        </pc:spChg>
        <pc:picChg chg="mod">
          <ac:chgData name="Dhanyamraju, Sriharsha" userId="9f18c70a-44ca-445a-9db0-27ddd2b23f0e" providerId="ADAL" clId="{F453FBDA-51A8-4EC4-BCF9-0477F68E3BFE}" dt="2019-06-13T03:38:45.452" v="10" actId="1076"/>
          <ac:picMkLst>
            <pc:docMk/>
            <pc:sldMk cId="3416877502" sldId="719"/>
            <ac:picMk id="5" creationId="{00000000-0000-0000-0000-000000000000}"/>
          </ac:picMkLst>
        </pc:picChg>
      </pc:sldChg>
      <pc:sldChg chg="del">
        <pc:chgData name="Dhanyamraju, Sriharsha" userId="9f18c70a-44ca-445a-9db0-27ddd2b23f0e" providerId="ADAL" clId="{F453FBDA-51A8-4EC4-BCF9-0477F68E3BFE}" dt="2019-06-13T04:02:51.024" v="765" actId="2696"/>
        <pc:sldMkLst>
          <pc:docMk/>
          <pc:sldMk cId="2550212930" sldId="720"/>
        </pc:sldMkLst>
      </pc:sldChg>
      <pc:sldChg chg="del">
        <pc:chgData name="Dhanyamraju, Sriharsha" userId="9f18c70a-44ca-445a-9db0-27ddd2b23f0e" providerId="ADAL" clId="{F453FBDA-51A8-4EC4-BCF9-0477F68E3BFE}" dt="2019-06-13T04:02:51.718" v="766" actId="2696"/>
        <pc:sldMkLst>
          <pc:docMk/>
          <pc:sldMk cId="3788177997" sldId="721"/>
        </pc:sldMkLst>
      </pc:sldChg>
      <pc:sldChg chg="addSp delSp modSp add del ord setBg">
        <pc:chgData name="Dhanyamraju, Sriharsha" userId="9f18c70a-44ca-445a-9db0-27ddd2b23f0e" providerId="ADAL" clId="{F453FBDA-51A8-4EC4-BCF9-0477F68E3BFE}" dt="2019-06-13T04:02:46.547" v="760" actId="2696"/>
        <pc:sldMkLst>
          <pc:docMk/>
          <pc:sldMk cId="1886585320" sldId="722"/>
        </pc:sldMkLst>
        <pc:spChg chg="del">
          <ac:chgData name="Dhanyamraju, Sriharsha" userId="9f18c70a-44ca-445a-9db0-27ddd2b23f0e" providerId="ADAL" clId="{F453FBDA-51A8-4EC4-BCF9-0477F68E3BFE}" dt="2019-06-13T03:39:10.940" v="13"/>
          <ac:spMkLst>
            <pc:docMk/>
            <pc:sldMk cId="1886585320" sldId="722"/>
            <ac:spMk id="3" creationId="{A62E03E5-54E8-4615-8636-1070B0C8694B}"/>
          </ac:spMkLst>
        </pc:spChg>
        <pc:spChg chg="del">
          <ac:chgData name="Dhanyamraju, Sriharsha" userId="9f18c70a-44ca-445a-9db0-27ddd2b23f0e" providerId="ADAL" clId="{F453FBDA-51A8-4EC4-BCF9-0477F68E3BFE}" dt="2019-06-13T03:39:10.940" v="13"/>
          <ac:spMkLst>
            <pc:docMk/>
            <pc:sldMk cId="1886585320" sldId="722"/>
            <ac:spMk id="4" creationId="{C0A60C37-5C3D-4994-9BE8-81A2F5F6439D}"/>
          </ac:spMkLst>
        </pc:spChg>
        <pc:spChg chg="add mod">
          <ac:chgData name="Dhanyamraju, Sriharsha" userId="9f18c70a-44ca-445a-9db0-27ddd2b23f0e" providerId="ADAL" clId="{F453FBDA-51A8-4EC4-BCF9-0477F68E3BFE}" dt="2019-06-13T03:39:57.490" v="37" actId="20577"/>
          <ac:spMkLst>
            <pc:docMk/>
            <pc:sldMk cId="1886585320" sldId="722"/>
            <ac:spMk id="5" creationId="{C1EF04B9-D4E6-468B-A811-001B405091DD}"/>
          </ac:spMkLst>
        </pc:spChg>
        <pc:spChg chg="add mod">
          <ac:chgData name="Dhanyamraju, Sriharsha" userId="9f18c70a-44ca-445a-9db0-27ddd2b23f0e" providerId="ADAL" clId="{F453FBDA-51A8-4EC4-BCF9-0477F68E3BFE}" dt="2019-06-13T03:44:14.639" v="142"/>
          <ac:spMkLst>
            <pc:docMk/>
            <pc:sldMk cId="1886585320" sldId="722"/>
            <ac:spMk id="6" creationId="{3F20D8CB-EF39-4AAD-8139-AAE5260FD045}"/>
          </ac:spMkLst>
        </pc:spChg>
      </pc:sldChg>
      <pc:sldChg chg="add del">
        <pc:chgData name="Dhanyamraju, Sriharsha" userId="9f18c70a-44ca-445a-9db0-27ddd2b23f0e" providerId="ADAL" clId="{F453FBDA-51A8-4EC4-BCF9-0477F68E3BFE}" dt="2019-06-13T04:02:46.754" v="762" actId="2696"/>
        <pc:sldMkLst>
          <pc:docMk/>
          <pc:sldMk cId="3152165084" sldId="723"/>
        </pc:sldMkLst>
      </pc:sldChg>
      <pc:sldChg chg="addSp delSp modSp add mod setBg setClrOvrMap delDesignElem">
        <pc:chgData name="Dhanyamraju, Sriharsha" userId="9f18c70a-44ca-445a-9db0-27ddd2b23f0e" providerId="ADAL" clId="{F453FBDA-51A8-4EC4-BCF9-0477F68E3BFE}" dt="2019-06-13T03:47:43.377" v="214" actId="1076"/>
        <pc:sldMkLst>
          <pc:docMk/>
          <pc:sldMk cId="697231831" sldId="724"/>
        </pc:sldMkLst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2" creationId="{064CC77F-FE3E-44BF-B713-C8EF132CBAD3}"/>
          </ac:spMkLst>
        </pc:spChg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3" creationId="{F47036DD-4BC4-478E-B6B7-78CAEC2FA4B2}"/>
          </ac:spMkLst>
        </pc:spChg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4" creationId="{99EDC65D-605D-47D9-8832-C010C004A2E8}"/>
          </ac:spMkLst>
        </pc:spChg>
        <pc:spChg chg="add mod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5" creationId="{8F0BCBA0-F891-4D07-BCA9-31252E56101E}"/>
          </ac:spMkLst>
        </pc:spChg>
        <pc:spChg chg="add mod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6" creationId="{53BFABA8-BFFC-46B3-BE17-91FBD3DB5E04}"/>
          </ac:spMkLst>
        </pc:spChg>
        <pc:spChg chg="add del mod">
          <ac:chgData name="Dhanyamraju, Sriharsha" userId="9f18c70a-44ca-445a-9db0-27ddd2b23f0e" providerId="ADAL" clId="{F453FBDA-51A8-4EC4-BCF9-0477F68E3BFE}" dt="2019-06-13T03:45:08.961" v="187" actId="478"/>
          <ac:spMkLst>
            <pc:docMk/>
            <pc:sldMk cId="697231831" sldId="724"/>
            <ac:spMk id="7" creationId="{F2765655-5B89-4E2D-B522-1C8B36696776}"/>
          </ac:spMkLst>
        </pc:spChg>
        <pc:spChg chg="add del">
          <ac:chgData name="Dhanyamraju, Sriharsha" userId="9f18c70a-44ca-445a-9db0-27ddd2b23f0e" providerId="ADAL" clId="{F453FBDA-51A8-4EC4-BCF9-0477F68E3BFE}" dt="2019-06-13T03:45:32.235" v="190" actId="26606"/>
          <ac:spMkLst>
            <pc:docMk/>
            <pc:sldMk cId="697231831" sldId="724"/>
            <ac:spMk id="11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5:42.515" v="192" actId="26606"/>
          <ac:spMkLst>
            <pc:docMk/>
            <pc:sldMk cId="697231831" sldId="724"/>
            <ac:spMk id="15" creationId="{4351DFE5-F63D-4BE0-BDA9-E3EB88F01AA5}"/>
          </ac:spMkLst>
        </pc:spChg>
        <pc:spChg chg="add del">
          <ac:chgData name="Dhanyamraju, Sriharsha" userId="9f18c70a-44ca-445a-9db0-27ddd2b23f0e" providerId="ADAL" clId="{F453FBDA-51A8-4EC4-BCF9-0477F68E3BFE}" dt="2019-06-13T03:45:46.186" v="194" actId="26606"/>
          <ac:spMkLst>
            <pc:docMk/>
            <pc:sldMk cId="697231831" sldId="724"/>
            <ac:spMk id="18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5:51.040" v="196" actId="26606"/>
          <ac:spMkLst>
            <pc:docMk/>
            <pc:sldMk cId="697231831" sldId="724"/>
            <ac:spMk id="21" creationId="{4913D8DA-B72B-46FB-9E5D-656A0EB0A476}"/>
          </ac:spMkLst>
        </pc:spChg>
        <pc:spChg chg="add del">
          <ac:chgData name="Dhanyamraju, Sriharsha" userId="9f18c70a-44ca-445a-9db0-27ddd2b23f0e" providerId="ADAL" clId="{F453FBDA-51A8-4EC4-BCF9-0477F68E3BFE}" dt="2019-06-13T03:45:51.040" v="196" actId="26606"/>
          <ac:spMkLst>
            <pc:docMk/>
            <pc:sldMk cId="697231831" sldId="724"/>
            <ac:spMk id="22" creationId="{63CDDC8E-3FD0-4545-A664-7661835B4586}"/>
          </ac:spMkLst>
        </pc:spChg>
        <pc:spChg chg="add del">
          <ac:chgData name="Dhanyamraju, Sriharsha" userId="9f18c70a-44ca-445a-9db0-27ddd2b23f0e" providerId="ADAL" clId="{F453FBDA-51A8-4EC4-BCF9-0477F68E3BFE}" dt="2019-06-13T03:45:52.544" v="198" actId="26606"/>
          <ac:spMkLst>
            <pc:docMk/>
            <pc:sldMk cId="697231831" sldId="724"/>
            <ac:spMk id="24" creationId="{4351DFE5-F63D-4BE0-BDA9-E3EB88F01AA5}"/>
          </ac:spMkLst>
        </pc:spChg>
        <pc:spChg chg="add del">
          <ac:chgData name="Dhanyamraju, Sriharsha" userId="9f18c70a-44ca-445a-9db0-27ddd2b23f0e" providerId="ADAL" clId="{F453FBDA-51A8-4EC4-BCF9-0477F68E3BFE}" dt="2019-06-13T03:45:54.408" v="200" actId="26606"/>
          <ac:spMkLst>
            <pc:docMk/>
            <pc:sldMk cId="697231831" sldId="724"/>
            <ac:spMk id="27" creationId="{E945E29B-B971-41C6-A57B-B29BBB108A39}"/>
          </ac:spMkLst>
        </pc:spChg>
        <pc:spChg chg="add del">
          <ac:chgData name="Dhanyamraju, Sriharsha" userId="9f18c70a-44ca-445a-9db0-27ddd2b23f0e" providerId="ADAL" clId="{F453FBDA-51A8-4EC4-BCF9-0477F68E3BFE}" dt="2019-06-13T03:45:54.408" v="200" actId="26606"/>
          <ac:spMkLst>
            <pc:docMk/>
            <pc:sldMk cId="697231831" sldId="724"/>
            <ac:spMk id="31" creationId="{3E1F47E4-066D-4C27-98C8-B2B2C7BABFEC}"/>
          </ac:spMkLst>
        </pc:spChg>
        <pc:spChg chg="add del">
          <ac:chgData name="Dhanyamraju, Sriharsha" userId="9f18c70a-44ca-445a-9db0-27ddd2b23f0e" providerId="ADAL" clId="{F453FBDA-51A8-4EC4-BCF9-0477F68E3BFE}" dt="2019-06-13T03:46:25.082" v="204" actId="26606"/>
          <ac:spMkLst>
            <pc:docMk/>
            <pc:sldMk cId="697231831" sldId="724"/>
            <ac:spMk id="33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39" creationId="{5B336162-B533-4EFE-8BB3-8EBB4A5E32F8}"/>
          </ac:spMkLst>
        </pc:spChg>
        <pc:spChg chg="add del">
          <ac:chgData name="Dhanyamraju, Sriharsha" userId="9f18c70a-44ca-445a-9db0-27ddd2b23f0e" providerId="ADAL" clId="{F453FBDA-51A8-4EC4-BCF9-0477F68E3BFE}" dt="2019-06-13T03:47:30.784" v="212" actId="26606"/>
          <ac:spMkLst>
            <pc:docMk/>
            <pc:sldMk cId="697231831" sldId="724"/>
            <ac:spMk id="42" creationId="{B4F5FA0D-0104-4987-8241-EFF7C85B88DE}"/>
          </ac:spMkLst>
        </pc:spChg>
        <pc:spChg chg="add">
          <ac:chgData name="Dhanyamraju, Sriharsha" userId="9f18c70a-44ca-445a-9db0-27ddd2b23f0e" providerId="ADAL" clId="{F453FBDA-51A8-4EC4-BCF9-0477F68E3BFE}" dt="2019-06-13T03:47:30.784" v="212" actId="26606"/>
          <ac:spMkLst>
            <pc:docMk/>
            <pc:sldMk cId="697231831" sldId="724"/>
            <ac:spMk id="47" creationId="{B4F5FA0D-0104-4987-8241-EFF7C85B88DE}"/>
          </ac:spMkLst>
        </pc:spChg>
        <pc:grpChg chg="add del">
          <ac:chgData name="Dhanyamraju, Sriharsha" userId="9f18c70a-44ca-445a-9db0-27ddd2b23f0e" providerId="ADAL" clId="{F453FBDA-51A8-4EC4-BCF9-0477F68E3BFE}" dt="2019-06-13T03:45:54.408" v="200" actId="26606"/>
          <ac:grpSpMkLst>
            <pc:docMk/>
            <pc:sldMk cId="697231831" sldId="724"/>
            <ac:grpSpMk id="28" creationId="{4C76015D-CFEA-4204-9A50-352560FFC252}"/>
          </ac:grpSpMkLst>
        </pc:grpChg>
        <pc:picChg chg="add mod">
          <ac:chgData name="Dhanyamraju, Sriharsha" userId="9f18c70a-44ca-445a-9db0-27ddd2b23f0e" providerId="ADAL" clId="{F453FBDA-51A8-4EC4-BCF9-0477F68E3BFE}" dt="2019-06-13T03:47:43.377" v="214" actId="1076"/>
          <ac:picMkLst>
            <pc:docMk/>
            <pc:sldMk cId="697231831" sldId="724"/>
            <ac:picMk id="9" creationId="{1697B8AC-4879-4A92-A013-A1CC20A13364}"/>
          </ac:picMkLst>
        </pc:picChg>
        <pc:picChg chg="add del">
          <ac:chgData name="Dhanyamraju, Sriharsha" userId="9f18c70a-44ca-445a-9db0-27ddd2b23f0e" providerId="ADAL" clId="{F453FBDA-51A8-4EC4-BCF9-0477F68E3BFE}" dt="2019-06-13T03:45:51.040" v="196" actId="26606"/>
          <ac:picMkLst>
            <pc:docMk/>
            <pc:sldMk cId="697231831" sldId="724"/>
            <ac:picMk id="10" creationId="{710692D7-7CBA-4ACB-91B8-EB9FC866D42F}"/>
          </ac:picMkLst>
        </pc:picChg>
        <pc:picChg chg="add del">
          <ac:chgData name="Dhanyamraju, Sriharsha" userId="9f18c70a-44ca-445a-9db0-27ddd2b23f0e" providerId="ADAL" clId="{F453FBDA-51A8-4EC4-BCF9-0477F68E3BFE}" dt="2019-06-13T03:45:32.235" v="190" actId="26606"/>
          <ac:picMkLst>
            <pc:docMk/>
            <pc:sldMk cId="697231831" sldId="724"/>
            <ac:picMk id="13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5:42.515" v="192" actId="26606"/>
          <ac:picMkLst>
            <pc:docMk/>
            <pc:sldMk cId="697231831" sldId="724"/>
            <ac:picMk id="16" creationId="{3AA16612-ACD2-4A16-8F2B-4514FD6BF28F}"/>
          </ac:picMkLst>
        </pc:picChg>
        <pc:picChg chg="add del">
          <ac:chgData name="Dhanyamraju, Sriharsha" userId="9f18c70a-44ca-445a-9db0-27ddd2b23f0e" providerId="ADAL" clId="{F453FBDA-51A8-4EC4-BCF9-0477F68E3BFE}" dt="2019-06-13T03:45:46.186" v="194" actId="26606"/>
          <ac:picMkLst>
            <pc:docMk/>
            <pc:sldMk cId="697231831" sldId="724"/>
            <ac:picMk id="19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5:52.544" v="198" actId="26606"/>
          <ac:picMkLst>
            <pc:docMk/>
            <pc:sldMk cId="697231831" sldId="724"/>
            <ac:picMk id="25" creationId="{3AA16612-ACD2-4A16-8F2B-4514FD6BF28F}"/>
          </ac:picMkLst>
        </pc:picChg>
        <pc:picChg chg="add del">
          <ac:chgData name="Dhanyamraju, Sriharsha" userId="9f18c70a-44ca-445a-9db0-27ddd2b23f0e" providerId="ADAL" clId="{F453FBDA-51A8-4EC4-BCF9-0477F68E3BFE}" dt="2019-06-13T03:46:25.082" v="204" actId="26606"/>
          <ac:picMkLst>
            <pc:docMk/>
            <pc:sldMk cId="697231831" sldId="724"/>
            <ac:picMk id="34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7:30.784" v="212" actId="26606"/>
          <ac:picMkLst>
            <pc:docMk/>
            <pc:sldMk cId="697231831" sldId="724"/>
            <ac:picMk id="41" creationId="{2897127E-6CEF-446C-BE87-93B7C46E49D1}"/>
          </ac:picMkLst>
        </pc:picChg>
        <pc:picChg chg="add">
          <ac:chgData name="Dhanyamraju, Sriharsha" userId="9f18c70a-44ca-445a-9db0-27ddd2b23f0e" providerId="ADAL" clId="{F453FBDA-51A8-4EC4-BCF9-0477F68E3BFE}" dt="2019-06-13T03:47:30.784" v="212" actId="26606"/>
          <ac:picMkLst>
            <pc:docMk/>
            <pc:sldMk cId="697231831" sldId="724"/>
            <ac:picMk id="49" creationId="{2897127E-6CEF-446C-BE87-93B7C46E49D1}"/>
          </ac:picMkLst>
        </pc:picChg>
      </pc:sldChg>
      <pc:sldChg chg="addSp delSp modSp add">
        <pc:chgData name="Dhanyamraju, Sriharsha" userId="9f18c70a-44ca-445a-9db0-27ddd2b23f0e" providerId="ADAL" clId="{F453FBDA-51A8-4EC4-BCF9-0477F68E3BFE}" dt="2019-06-13T03:54:52.977" v="389" actId="1076"/>
        <pc:sldMkLst>
          <pc:docMk/>
          <pc:sldMk cId="2799413367" sldId="725"/>
        </pc:sldMkLst>
        <pc:spChg chg="mod">
          <ac:chgData name="Dhanyamraju, Sriharsha" userId="9f18c70a-44ca-445a-9db0-27ddd2b23f0e" providerId="ADAL" clId="{F453FBDA-51A8-4EC4-BCF9-0477F68E3BFE}" dt="2019-06-13T03:54:47.892" v="388" actId="14100"/>
          <ac:spMkLst>
            <pc:docMk/>
            <pc:sldMk cId="2799413367" sldId="725"/>
            <ac:spMk id="2" creationId="{C59DFA8F-35FE-4E8B-9606-50A4C0EE40F4}"/>
          </ac:spMkLst>
        </pc:spChg>
        <pc:spChg chg="del">
          <ac:chgData name="Dhanyamraju, Sriharsha" userId="9f18c70a-44ca-445a-9db0-27ddd2b23f0e" providerId="ADAL" clId="{F453FBDA-51A8-4EC4-BCF9-0477F68E3BFE}" dt="2019-06-13T03:49:14.185" v="239" actId="478"/>
          <ac:spMkLst>
            <pc:docMk/>
            <pc:sldMk cId="2799413367" sldId="725"/>
            <ac:spMk id="3" creationId="{8FF2F07B-76ED-49EB-8248-4B923889F102}"/>
          </ac:spMkLst>
        </pc:spChg>
        <pc:graphicFrameChg chg="add mod">
          <ac:chgData name="Dhanyamraju, Sriharsha" userId="9f18c70a-44ca-445a-9db0-27ddd2b23f0e" providerId="ADAL" clId="{F453FBDA-51A8-4EC4-BCF9-0477F68E3BFE}" dt="2019-06-13T03:54:52.977" v="389" actId="1076"/>
          <ac:graphicFrameMkLst>
            <pc:docMk/>
            <pc:sldMk cId="2799413367" sldId="725"/>
            <ac:graphicFrameMk id="6" creationId="{E34CF213-001A-4511-B320-CE3F3D230BD4}"/>
          </ac:graphicFrameMkLst>
        </pc:graphicFrameChg>
      </pc:sldChg>
      <pc:sldChg chg="addSp delSp modSp add">
        <pc:chgData name="Dhanyamraju, Sriharsha" userId="9f18c70a-44ca-445a-9db0-27ddd2b23f0e" providerId="ADAL" clId="{F453FBDA-51A8-4EC4-BCF9-0477F68E3BFE}" dt="2019-06-13T04:02:38.319" v="746" actId="1076"/>
        <pc:sldMkLst>
          <pc:docMk/>
          <pc:sldMk cId="1198607039" sldId="726"/>
        </pc:sldMkLst>
        <pc:spChg chg="mod">
          <ac:chgData name="Dhanyamraju, Sriharsha" userId="9f18c70a-44ca-445a-9db0-27ddd2b23f0e" providerId="ADAL" clId="{F453FBDA-51A8-4EC4-BCF9-0477F68E3BFE}" dt="2019-06-13T04:00:05.878" v="670" actId="20577"/>
          <ac:spMkLst>
            <pc:docMk/>
            <pc:sldMk cId="1198607039" sldId="726"/>
            <ac:spMk id="2" creationId="{CA9546DC-56B5-48BD-AA5D-3697793B271B}"/>
          </ac:spMkLst>
        </pc:spChg>
        <pc:spChg chg="mod">
          <ac:chgData name="Dhanyamraju, Sriharsha" userId="9f18c70a-44ca-445a-9db0-27ddd2b23f0e" providerId="ADAL" clId="{F453FBDA-51A8-4EC4-BCF9-0477F68E3BFE}" dt="2019-06-13T04:00:09.570" v="672" actId="20577"/>
          <ac:spMkLst>
            <pc:docMk/>
            <pc:sldMk cId="1198607039" sldId="726"/>
            <ac:spMk id="3" creationId="{068147F6-E849-466B-9351-9672BB380011}"/>
          </ac:spMkLst>
        </pc:spChg>
        <pc:spChg chg="add mod">
          <ac:chgData name="Dhanyamraju, Sriharsha" userId="9f18c70a-44ca-445a-9db0-27ddd2b23f0e" providerId="ADAL" clId="{F453FBDA-51A8-4EC4-BCF9-0477F68E3BFE}" dt="2019-06-13T04:01:20.831" v="740" actId="164"/>
          <ac:spMkLst>
            <pc:docMk/>
            <pc:sldMk cId="1198607039" sldId="726"/>
            <ac:spMk id="6" creationId="{0D3E1BB6-FA95-4E03-A845-930AB5B6399C}"/>
          </ac:spMkLst>
        </pc:spChg>
        <pc:spChg chg="add mod">
          <ac:chgData name="Dhanyamraju, Sriharsha" userId="9f18c70a-44ca-445a-9db0-27ddd2b23f0e" providerId="ADAL" clId="{F453FBDA-51A8-4EC4-BCF9-0477F68E3BFE}" dt="2019-06-13T04:02:22.567" v="744" actId="207"/>
          <ac:spMkLst>
            <pc:docMk/>
            <pc:sldMk cId="1198607039" sldId="726"/>
            <ac:spMk id="7" creationId="{2FE1F037-271F-45B8-A006-F4C230371A08}"/>
          </ac:spMkLst>
        </pc:spChg>
        <pc:grpChg chg="add mod">
          <ac:chgData name="Dhanyamraju, Sriharsha" userId="9f18c70a-44ca-445a-9db0-27ddd2b23f0e" providerId="ADAL" clId="{F453FBDA-51A8-4EC4-BCF9-0477F68E3BFE}" dt="2019-06-13T04:02:38.319" v="746" actId="1076"/>
          <ac:grpSpMkLst>
            <pc:docMk/>
            <pc:sldMk cId="1198607039" sldId="726"/>
            <ac:grpSpMk id="8" creationId="{65B2F06D-5DFA-48A4-9341-ABB782B20F50}"/>
          </ac:grpSpMkLst>
        </pc:grpChg>
        <pc:picChg chg="add del mod">
          <ac:chgData name="Dhanyamraju, Sriharsha" userId="9f18c70a-44ca-445a-9db0-27ddd2b23f0e" providerId="ADAL" clId="{F453FBDA-51A8-4EC4-BCF9-0477F68E3BFE}" dt="2019-06-13T04:02:25.887" v="745" actId="478"/>
          <ac:picMkLst>
            <pc:docMk/>
            <pc:sldMk cId="1198607039" sldId="726"/>
            <ac:picMk id="10" creationId="{E8AC5D9C-7D3F-4C22-8AE6-2D0471E75748}"/>
          </ac:picMkLst>
        </pc:picChg>
      </pc:sldChg>
      <pc:sldChg chg="modSp add">
        <pc:chgData name="Dhanyamraju, Sriharsha" userId="9f18c70a-44ca-445a-9db0-27ddd2b23f0e" providerId="ADAL" clId="{F453FBDA-51A8-4EC4-BCF9-0477F68E3BFE}" dt="2019-06-13T03:59:46.170" v="619" actId="20577"/>
        <pc:sldMkLst>
          <pc:docMk/>
          <pc:sldMk cId="1677921994" sldId="727"/>
        </pc:sldMkLst>
        <pc:spChg chg="mod">
          <ac:chgData name="Dhanyamraju, Sriharsha" userId="9f18c70a-44ca-445a-9db0-27ddd2b23f0e" providerId="ADAL" clId="{F453FBDA-51A8-4EC4-BCF9-0477F68E3BFE}" dt="2019-06-13T03:59:30.168" v="559" actId="5793"/>
          <ac:spMkLst>
            <pc:docMk/>
            <pc:sldMk cId="1677921994" sldId="727"/>
            <ac:spMk id="2" creationId="{82438E48-061E-418B-AFF6-AB389F6A4946}"/>
          </ac:spMkLst>
        </pc:spChg>
        <pc:spChg chg="mod">
          <ac:chgData name="Dhanyamraju, Sriharsha" userId="9f18c70a-44ca-445a-9db0-27ddd2b23f0e" providerId="ADAL" clId="{F453FBDA-51A8-4EC4-BCF9-0477F68E3BFE}" dt="2019-06-13T03:59:46.170" v="619" actId="20577"/>
          <ac:spMkLst>
            <pc:docMk/>
            <pc:sldMk cId="1677921994" sldId="727"/>
            <ac:spMk id="3" creationId="{A41829B1-1ACB-449B-8942-EB183891798C}"/>
          </ac:spMkLst>
        </pc:spChg>
      </pc:sldChg>
      <pc:sldChg chg="modSp add">
        <pc:chgData name="Dhanyamraju, Sriharsha" userId="9f18c70a-44ca-445a-9db0-27ddd2b23f0e" providerId="ADAL" clId="{F453FBDA-51A8-4EC4-BCF9-0477F68E3BFE}" dt="2019-06-13T04:02:43.530" v="759" actId="20577"/>
        <pc:sldMkLst>
          <pc:docMk/>
          <pc:sldMk cId="2618605579" sldId="728"/>
        </pc:sldMkLst>
        <pc:spChg chg="mod">
          <ac:chgData name="Dhanyamraju, Sriharsha" userId="9f18c70a-44ca-445a-9db0-27ddd2b23f0e" providerId="ADAL" clId="{F453FBDA-51A8-4EC4-BCF9-0477F68E3BFE}" dt="2019-06-13T04:02:43.530" v="759" actId="20577"/>
          <ac:spMkLst>
            <pc:docMk/>
            <pc:sldMk cId="2618605579" sldId="728"/>
            <ac:spMk id="2" creationId="{6761BE52-AD4C-47B2-98A8-74137D867DA1}"/>
          </ac:spMkLst>
        </pc:spChg>
      </pc:sldChg>
      <pc:sldChg chg="addSp delSp modSp add setBg">
        <pc:chgData name="Dhanyamraju, Sriharsha" userId="9f18c70a-44ca-445a-9db0-27ddd2b23f0e" providerId="ADAL" clId="{F453FBDA-51A8-4EC4-BCF9-0477F68E3BFE}" dt="2019-06-13T04:06:58.279" v="807"/>
        <pc:sldMkLst>
          <pc:docMk/>
          <pc:sldMk cId="2458749035" sldId="729"/>
        </pc:sldMkLst>
        <pc:spChg chg="del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2" creationId="{2460C3CC-A139-47A3-ACBD-E5F081D7CDFC}"/>
          </ac:spMkLst>
        </pc:spChg>
        <pc:spChg chg="del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3" creationId="{5BEF955A-521D-4299-8D93-AC4C769E5271}"/>
          </ac:spMkLst>
        </pc:spChg>
        <pc:spChg chg="add mod">
          <ac:chgData name="Dhanyamraju, Sriharsha" userId="9f18c70a-44ca-445a-9db0-27ddd2b23f0e" providerId="ADAL" clId="{F453FBDA-51A8-4EC4-BCF9-0477F68E3BFE}" dt="2019-06-13T04:06:03.427" v="786" actId="20577"/>
          <ac:spMkLst>
            <pc:docMk/>
            <pc:sldMk cId="2458749035" sldId="729"/>
            <ac:spMk id="6" creationId="{9E9FB442-9B25-4A14-9982-E93613E85C2C}"/>
          </ac:spMkLst>
        </pc:spChg>
        <pc:spChg chg="add mod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7" creationId="{A30F6FF1-8ADA-4D20-8E30-C936DEC7119B}"/>
          </ac:spMkLst>
        </pc:spChg>
      </pc:sldChg>
      <pc:sldChg chg="addSp delSp modSp add setBg">
        <pc:chgData name="Dhanyamraju, Sriharsha" userId="9f18c70a-44ca-445a-9db0-27ddd2b23f0e" providerId="ADAL" clId="{F453FBDA-51A8-4EC4-BCF9-0477F68E3BFE}" dt="2019-06-13T04:06:56.145" v="805"/>
        <pc:sldMkLst>
          <pc:docMk/>
          <pc:sldMk cId="2735233108" sldId="730"/>
        </pc:sldMkLst>
        <pc:spChg chg="del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2" creationId="{327C768E-BE5A-41A0-8F35-40CC541C2D19}"/>
          </ac:spMkLst>
        </pc:spChg>
        <pc:spChg chg="del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3" creationId="{2838E027-DD4C-4C2A-881A-18AEBEFC9904}"/>
          </ac:spMkLst>
        </pc:spChg>
        <pc:spChg chg="add mod">
          <ac:chgData name="Dhanyamraju, Sriharsha" userId="9f18c70a-44ca-445a-9db0-27ddd2b23f0e" providerId="ADAL" clId="{F453FBDA-51A8-4EC4-BCF9-0477F68E3BFE}" dt="2019-06-13T04:06:18.155" v="801" actId="20577"/>
          <ac:spMkLst>
            <pc:docMk/>
            <pc:sldMk cId="2735233108" sldId="730"/>
            <ac:spMk id="6" creationId="{66C848FA-8D87-4AB2-9A7E-724E3E1B830A}"/>
          </ac:spMkLst>
        </pc:spChg>
        <pc:spChg chg="add mod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7" creationId="{C8892989-55CF-425D-923B-D76623AB0D4F}"/>
          </ac:spMkLst>
        </pc:spChg>
      </pc:sldChg>
      <pc:sldChg chg="addSp delSp modSp add del">
        <pc:chgData name="Dhanyamraju, Sriharsha" userId="9f18c70a-44ca-445a-9db0-27ddd2b23f0e" providerId="ADAL" clId="{F453FBDA-51A8-4EC4-BCF9-0477F68E3BFE}" dt="2019-06-13T04:07:02.979" v="808" actId="2696"/>
        <pc:sldMkLst>
          <pc:docMk/>
          <pc:sldMk cId="327671474" sldId="731"/>
        </pc:sldMkLst>
        <pc:spChg chg="del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2" creationId="{E2AACD73-425B-4209-AD1B-42038C2E6928}"/>
          </ac:spMkLst>
        </pc:spChg>
        <pc:spChg chg="del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3" creationId="{BF5F37CD-06E1-4123-B963-20985A9833DF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6" creationId="{20DE3AF2-0FDB-4FF3-8F7C-CEBD4C444E9B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7" creationId="{A9484950-193A-4EB3-830D-697D0A5055FC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8" creationId="{0CA9DDE7-99FE-4D0E-88C9-26CD6EFDDD53}"/>
          </ac:spMkLst>
        </pc:spChg>
      </pc:sldChg>
      <pc:sldChg chg="addSp delSp modSp add">
        <pc:chgData name="Dhanyamraju, Sriharsha" userId="9f18c70a-44ca-445a-9db0-27ddd2b23f0e" providerId="ADAL" clId="{F453FBDA-51A8-4EC4-BCF9-0477F68E3BFE}" dt="2019-06-13T05:26:54.722" v="917" actId="1076"/>
        <pc:sldMkLst>
          <pc:docMk/>
          <pc:sldMk cId="3728645143" sldId="731"/>
        </pc:sldMkLst>
        <pc:spChg chg="del">
          <ac:chgData name="Dhanyamraju, Sriharsha" userId="9f18c70a-44ca-445a-9db0-27ddd2b23f0e" providerId="ADAL" clId="{F453FBDA-51A8-4EC4-BCF9-0477F68E3BFE}" dt="2019-06-13T04:07:24.286" v="810"/>
          <ac:spMkLst>
            <pc:docMk/>
            <pc:sldMk cId="3728645143" sldId="731"/>
            <ac:spMk id="2" creationId="{1A6BFE90-589D-4E4A-8034-EF50CD3A6BAD}"/>
          </ac:spMkLst>
        </pc:spChg>
        <pc:spChg chg="del">
          <ac:chgData name="Dhanyamraju, Sriharsha" userId="9f18c70a-44ca-445a-9db0-27ddd2b23f0e" providerId="ADAL" clId="{F453FBDA-51A8-4EC4-BCF9-0477F68E3BFE}" dt="2019-06-13T04:07:24.286" v="810"/>
          <ac:spMkLst>
            <pc:docMk/>
            <pc:sldMk cId="3728645143" sldId="731"/>
            <ac:spMk id="3" creationId="{B7894DE6-8538-4AA9-9878-DD450B1A08C6}"/>
          </ac:spMkLst>
        </pc:spChg>
        <pc:spChg chg="add del mod">
          <ac:chgData name="Dhanyamraju, Sriharsha" userId="9f18c70a-44ca-445a-9db0-27ddd2b23f0e" providerId="ADAL" clId="{F453FBDA-51A8-4EC4-BCF9-0477F68E3BFE}" dt="2019-06-13T04:07:34.285" v="811" actId="478"/>
          <ac:spMkLst>
            <pc:docMk/>
            <pc:sldMk cId="3728645143" sldId="731"/>
            <ac:spMk id="6" creationId="{28BCCF49-133C-4770-A598-2E203CBB1303}"/>
          </ac:spMkLst>
        </pc:spChg>
        <pc:spChg chg="add del mod">
          <ac:chgData name="Dhanyamraju, Sriharsha" userId="9f18c70a-44ca-445a-9db0-27ddd2b23f0e" providerId="ADAL" clId="{F453FBDA-51A8-4EC4-BCF9-0477F68E3BFE}" dt="2019-06-13T04:07:36.760" v="812" actId="478"/>
          <ac:spMkLst>
            <pc:docMk/>
            <pc:sldMk cId="3728645143" sldId="731"/>
            <ac:spMk id="7" creationId="{C5FFAA0A-8314-4FC2-9757-2BEA546F07D3}"/>
          </ac:spMkLst>
        </pc:spChg>
        <pc:spChg chg="add del mod">
          <ac:chgData name="Dhanyamraju, Sriharsha" userId="9f18c70a-44ca-445a-9db0-27ddd2b23f0e" providerId="ADAL" clId="{F453FBDA-51A8-4EC4-BCF9-0477F68E3BFE}" dt="2019-06-13T05:24:51.170" v="829" actId="478"/>
          <ac:spMkLst>
            <pc:docMk/>
            <pc:sldMk cId="3728645143" sldId="731"/>
            <ac:spMk id="8" creationId="{8EA60DC5-858E-4BEE-976C-214EECCBE651}"/>
          </ac:spMkLst>
        </pc:spChg>
        <pc:spChg chg="add mod">
          <ac:chgData name="Dhanyamraju, Sriharsha" userId="9f18c70a-44ca-445a-9db0-27ddd2b23f0e" providerId="ADAL" clId="{F453FBDA-51A8-4EC4-BCF9-0477F68E3BFE}" dt="2019-06-13T05:26:04.202" v="889" actId="14100"/>
          <ac:spMkLst>
            <pc:docMk/>
            <pc:sldMk cId="3728645143" sldId="731"/>
            <ac:spMk id="9" creationId="{2925538A-DDD3-40DD-8473-8F2AA5472C81}"/>
          </ac:spMkLst>
        </pc:spChg>
        <pc:spChg chg="add mod">
          <ac:chgData name="Dhanyamraju, Sriharsha" userId="9f18c70a-44ca-445a-9db0-27ddd2b23f0e" providerId="ADAL" clId="{F453FBDA-51A8-4EC4-BCF9-0477F68E3BFE}" dt="2019-06-13T05:25:56.587" v="886" actId="122"/>
          <ac:spMkLst>
            <pc:docMk/>
            <pc:sldMk cId="3728645143" sldId="731"/>
            <ac:spMk id="13" creationId="{0DA8DEC1-6F04-410A-BE15-BDFE85E0560F}"/>
          </ac:spMkLst>
        </pc:spChg>
        <pc:grpChg chg="add mod">
          <ac:chgData name="Dhanyamraju, Sriharsha" userId="9f18c70a-44ca-445a-9db0-27ddd2b23f0e" providerId="ADAL" clId="{F453FBDA-51A8-4EC4-BCF9-0477F68E3BFE}" dt="2019-06-13T05:26:09.001" v="890" actId="1076"/>
          <ac:grpSpMkLst>
            <pc:docMk/>
            <pc:sldMk cId="3728645143" sldId="731"/>
            <ac:grpSpMk id="10" creationId="{165EDDED-331E-40CB-AE75-E6F1BDF434A6}"/>
          </ac:grpSpMkLst>
        </pc:grpChg>
        <pc:picChg chg="add mod">
          <ac:chgData name="Dhanyamraju, Sriharsha" userId="9f18c70a-44ca-445a-9db0-27ddd2b23f0e" providerId="ADAL" clId="{F453FBDA-51A8-4EC4-BCF9-0477F68E3BFE}" dt="2019-06-13T05:23:03.843" v="816" actId="1076"/>
          <ac:picMkLst>
            <pc:docMk/>
            <pc:sldMk cId="3728645143" sldId="731"/>
            <ac:picMk id="1026" creationId="{5DF3C64D-A77C-416B-9260-2E1C3D1093DC}"/>
          </ac:picMkLst>
        </pc:picChg>
        <pc:picChg chg="add mod modCrop">
          <ac:chgData name="Dhanyamraju, Sriharsha" userId="9f18c70a-44ca-445a-9db0-27ddd2b23f0e" providerId="ADAL" clId="{F453FBDA-51A8-4EC4-BCF9-0477F68E3BFE}" dt="2019-06-13T05:26:54.722" v="917" actId="1076"/>
          <ac:picMkLst>
            <pc:docMk/>
            <pc:sldMk cId="3728645143" sldId="731"/>
            <ac:picMk id="1028" creationId="{4FBF7B49-811D-42CC-8022-145C277BE96F}"/>
          </ac:picMkLst>
        </pc:picChg>
        <pc:picChg chg="add mod">
          <ac:chgData name="Dhanyamraju, Sriharsha" userId="9f18c70a-44ca-445a-9db0-27ddd2b23f0e" providerId="ADAL" clId="{F453FBDA-51A8-4EC4-BCF9-0477F68E3BFE}" dt="2019-06-13T05:25:50.445" v="884" actId="164"/>
          <ac:picMkLst>
            <pc:docMk/>
            <pc:sldMk cId="3728645143" sldId="731"/>
            <ac:picMk id="1030" creationId="{50DB600A-3B18-46A1-B020-993531034CF0}"/>
          </ac:picMkLst>
        </pc:picChg>
      </pc:sldChg>
      <pc:sldChg chg="addSp delSp modSp add">
        <pc:chgData name="Dhanyamraju, Sriharsha" userId="9f18c70a-44ca-445a-9db0-27ddd2b23f0e" providerId="ADAL" clId="{F453FBDA-51A8-4EC4-BCF9-0477F68E3BFE}" dt="2019-06-13T05:27:04.753" v="918" actId="14100"/>
        <pc:sldMkLst>
          <pc:docMk/>
          <pc:sldMk cId="2599876820" sldId="732"/>
        </pc:sldMkLst>
        <pc:spChg chg="mod">
          <ac:chgData name="Dhanyamraju, Sriharsha" userId="9f18c70a-44ca-445a-9db0-27ddd2b23f0e" providerId="ADAL" clId="{F453FBDA-51A8-4EC4-BCF9-0477F68E3BFE}" dt="2019-06-13T05:26:20.955" v="903" actId="122"/>
          <ac:spMkLst>
            <pc:docMk/>
            <pc:sldMk cId="2599876820" sldId="732"/>
            <ac:spMk id="2" creationId="{55E75E09-4457-4631-ADE2-4456CE7BC372}"/>
          </ac:spMkLst>
        </pc:spChg>
        <pc:spChg chg="del">
          <ac:chgData name="Dhanyamraju, Sriharsha" userId="9f18c70a-44ca-445a-9db0-27ddd2b23f0e" providerId="ADAL" clId="{F453FBDA-51A8-4EC4-BCF9-0477F68E3BFE}" dt="2019-06-13T05:26:34.815" v="904" actId="478"/>
          <ac:spMkLst>
            <pc:docMk/>
            <pc:sldMk cId="2599876820" sldId="732"/>
            <ac:spMk id="5" creationId="{670F278D-421B-4C8A-97EA-D28ECB5B8943}"/>
          </ac:spMkLst>
        </pc:spChg>
        <pc:spChg chg="add mod">
          <ac:chgData name="Dhanyamraju, Sriharsha" userId="9f18c70a-44ca-445a-9db0-27ddd2b23f0e" providerId="ADAL" clId="{F453FBDA-51A8-4EC4-BCF9-0477F68E3BFE}" dt="2019-06-13T05:27:04.753" v="918" actId="14100"/>
          <ac:spMkLst>
            <pc:docMk/>
            <pc:sldMk cId="2599876820" sldId="732"/>
            <ac:spMk id="6" creationId="{4CFB3217-CA62-44CF-99AB-17E564D100CB}"/>
          </ac:spMkLst>
        </pc:spChg>
      </pc:sldChg>
      <pc:sldMasterChg chg="addSp delSldLayout">
        <pc:chgData name="Dhanyamraju, Sriharsha" userId="9f18c70a-44ca-445a-9db0-27ddd2b23f0e" providerId="ADAL" clId="{F453FBDA-51A8-4EC4-BCF9-0477F68E3BFE}" dt="2019-06-13T04:02:48.436" v="764" actId="2696"/>
        <pc:sldMasterMkLst>
          <pc:docMk/>
          <pc:sldMasterMk cId="3701401722" sldId="2147483692"/>
        </pc:sldMasterMkLst>
        <pc:picChg chg="add">
          <ac:chgData name="Dhanyamraju, Sriharsha" userId="9f18c70a-44ca-445a-9db0-27ddd2b23f0e" providerId="ADAL" clId="{F453FBDA-51A8-4EC4-BCF9-0477F68E3BFE}" dt="2019-06-13T03:43:40.344" v="134"/>
          <ac:picMkLst>
            <pc:docMk/>
            <pc:sldMasterMk cId="3701401722" sldId="2147483692"/>
            <ac:picMk id="7" creationId="{6A206F26-7A66-40F4-8B0F-72E42FFDB90C}"/>
          </ac:picMkLst>
        </pc:picChg>
        <pc:picChg chg="add">
          <ac:chgData name="Dhanyamraju, Sriharsha" userId="9f18c70a-44ca-445a-9db0-27ddd2b23f0e" providerId="ADAL" clId="{F453FBDA-51A8-4EC4-BCF9-0477F68E3BFE}" dt="2019-06-13T03:43:40.344" v="134"/>
          <ac:picMkLst>
            <pc:docMk/>
            <pc:sldMasterMk cId="3701401722" sldId="2147483692"/>
            <ac:picMk id="8" creationId="{5E1876AE-4E64-4F39-9FE4-863EDF36B9D6}"/>
          </ac:picMkLst>
        </pc:picChg>
        <pc:sldLayoutChg chg="del">
          <pc:chgData name="Dhanyamraju, Sriharsha" userId="9f18c70a-44ca-445a-9db0-27ddd2b23f0e" providerId="ADAL" clId="{F453FBDA-51A8-4EC4-BCF9-0477F68E3BFE}" dt="2019-06-13T04:02:46.551" v="761" actId="2696"/>
          <pc:sldLayoutMkLst>
            <pc:docMk/>
            <pc:sldMasterMk cId="3701401722" sldId="2147483692"/>
            <pc:sldLayoutMk cId="2352888712" sldId="2147483705"/>
          </pc:sldLayoutMkLst>
        </pc:sldLayoutChg>
        <pc:sldLayoutChg chg="del">
          <pc:chgData name="Dhanyamraju, Sriharsha" userId="9f18c70a-44ca-445a-9db0-27ddd2b23f0e" providerId="ADAL" clId="{F453FBDA-51A8-4EC4-BCF9-0477F68E3BFE}" dt="2019-06-13T04:02:48.436" v="764" actId="2696"/>
          <pc:sldLayoutMkLst>
            <pc:docMk/>
            <pc:sldMasterMk cId="3701401722" sldId="2147483692"/>
            <pc:sldLayoutMk cId="2690531143" sldId="2147483706"/>
          </pc:sldLayoutMkLst>
        </pc:sldLayoutChg>
      </pc:sldMasterChg>
      <pc:sldMasterChg chg="addSp">
        <pc:chgData name="Dhanyamraju, Sriharsha" userId="9f18c70a-44ca-445a-9db0-27ddd2b23f0e" providerId="ADAL" clId="{F453FBDA-51A8-4EC4-BCF9-0477F68E3BFE}" dt="2019-06-13T03:44:09.501" v="138"/>
        <pc:sldMasterMkLst>
          <pc:docMk/>
          <pc:sldMasterMk cId="3670673918" sldId="2147483708"/>
        </pc:sldMasterMkLst>
        <pc:picChg chg="add">
          <ac:chgData name="Dhanyamraju, Sriharsha" userId="9f18c70a-44ca-445a-9db0-27ddd2b23f0e" providerId="ADAL" clId="{F453FBDA-51A8-4EC4-BCF9-0477F68E3BFE}" dt="2019-06-13T03:44:09.501" v="138"/>
          <ac:picMkLst>
            <pc:docMk/>
            <pc:sldMasterMk cId="3670673918" sldId="2147483708"/>
            <ac:picMk id="8" creationId="{6A08C7E6-EA6B-4C98-AEC1-6E6AACB9BBEE}"/>
          </ac:picMkLst>
        </pc:picChg>
        <pc:picChg chg="add">
          <ac:chgData name="Dhanyamraju, Sriharsha" userId="9f18c70a-44ca-445a-9db0-27ddd2b23f0e" providerId="ADAL" clId="{F453FBDA-51A8-4EC4-BCF9-0477F68E3BFE}" dt="2019-06-13T03:44:09.501" v="138"/>
          <ac:picMkLst>
            <pc:docMk/>
            <pc:sldMasterMk cId="3670673918" sldId="2147483708"/>
            <ac:picMk id="9" creationId="{9A23ABC6-DB36-43CF-81A3-5EDAD8EF8C5C}"/>
          </ac:picMkLst>
        </pc:picChg>
      </pc:sldMasterChg>
    </pc:docChg>
  </pc:docChgLst>
  <pc:docChgLst>
    <pc:chgData name="Dhanyamraju, Sriharsha" userId="9f18c70a-44ca-445a-9db0-27ddd2b23f0e" providerId="ADAL" clId="{4519FD2B-4D24-4ACA-94E5-3F965445E25B}"/>
    <pc:docChg chg="modSld">
      <pc:chgData name="Dhanyamraju, Sriharsha" userId="9f18c70a-44ca-445a-9db0-27ddd2b23f0e" providerId="ADAL" clId="{4519FD2B-4D24-4ACA-94E5-3F965445E25B}" dt="2019-06-14T10:39:01.563" v="14" actId="20577"/>
      <pc:docMkLst>
        <pc:docMk/>
      </pc:docMkLst>
      <pc:sldChg chg="modSp">
        <pc:chgData name="Dhanyamraju, Sriharsha" userId="9f18c70a-44ca-445a-9db0-27ddd2b23f0e" providerId="ADAL" clId="{4519FD2B-4D24-4ACA-94E5-3F965445E25B}" dt="2019-06-14T10:37:59.494" v="0"/>
        <pc:sldMkLst>
          <pc:docMk/>
          <pc:sldMk cId="2799413367" sldId="725"/>
        </pc:sldMkLst>
        <pc:graphicFrameChg chg="mod">
          <ac:chgData name="Dhanyamraju, Sriharsha" userId="9f18c70a-44ca-445a-9db0-27ddd2b23f0e" providerId="ADAL" clId="{4519FD2B-4D24-4ACA-94E5-3F965445E25B}" dt="2019-06-14T10:37:59.494" v="0"/>
          <ac:graphicFrameMkLst>
            <pc:docMk/>
            <pc:sldMk cId="2799413367" sldId="725"/>
            <ac:graphicFrameMk id="6" creationId="{E34CF213-001A-4511-B320-CE3F3D230BD4}"/>
          </ac:graphicFrameMkLst>
        </pc:graphicFrameChg>
      </pc:sldChg>
      <pc:sldChg chg="modSp">
        <pc:chgData name="Dhanyamraju, Sriharsha" userId="9f18c70a-44ca-445a-9db0-27ddd2b23f0e" providerId="ADAL" clId="{4519FD2B-4D24-4ACA-94E5-3F965445E25B}" dt="2019-06-14T10:39:01.563" v="14" actId="20577"/>
        <pc:sldMkLst>
          <pc:docMk/>
          <pc:sldMk cId="2458749035" sldId="729"/>
        </pc:sldMkLst>
        <pc:spChg chg="mod">
          <ac:chgData name="Dhanyamraju, Sriharsha" userId="9f18c70a-44ca-445a-9db0-27ddd2b23f0e" providerId="ADAL" clId="{4519FD2B-4D24-4ACA-94E5-3F965445E25B}" dt="2019-06-14T10:39:01.563" v="14" actId="20577"/>
          <ac:spMkLst>
            <pc:docMk/>
            <pc:sldMk cId="2458749035" sldId="729"/>
            <ac:spMk id="7" creationId="{A30F6FF1-8ADA-4D20-8E30-C936DEC711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6255-73AB-4E6E-B2CD-8779AFA821A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70BA-38D7-467F-B187-99600076A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844545" y="1536000"/>
            <a:ext cx="2020800" cy="20208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667"/>
              </a:lnSpc>
              <a:spcBef>
                <a:spcPts val="0"/>
              </a:spcBef>
              <a:buNone/>
              <a:defRPr sz="1333">
                <a:solidFill>
                  <a:srgbClr val="1B1E1F"/>
                </a:solidFill>
              </a:defRPr>
            </a:lvl1pPr>
            <a:lvl2pPr marL="230712" indent="0">
              <a:buNone/>
              <a:defRPr sz="1400">
                <a:solidFill>
                  <a:srgbClr val="1B1E1F"/>
                </a:solidFill>
              </a:defRPr>
            </a:lvl2pPr>
            <a:lvl3pPr marL="1219170" indent="0">
              <a:buNone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844545" y="3551324"/>
            <a:ext cx="2020800" cy="20208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667"/>
              </a:lnSpc>
              <a:spcBef>
                <a:spcPts val="0"/>
              </a:spcBef>
              <a:buNone/>
              <a:defRPr sz="1333">
                <a:solidFill>
                  <a:srgbClr val="1B1E1F"/>
                </a:solidFill>
              </a:defRPr>
            </a:lvl1pPr>
            <a:lvl2pPr marL="230712" indent="0">
              <a:buNone/>
              <a:defRPr sz="1400">
                <a:solidFill>
                  <a:srgbClr val="1B1E1F"/>
                </a:solidFill>
              </a:defRPr>
            </a:lvl2pPr>
            <a:lvl3pPr marL="1219170" indent="0">
              <a:buNone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2876639" y="1543051"/>
            <a:ext cx="9095223" cy="40407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200"/>
              </a:lnSpc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44545" y="1536000"/>
            <a:ext cx="2274907" cy="2267032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3339945" y="1536000"/>
            <a:ext cx="2256000" cy="226703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8305732" y="1536000"/>
            <a:ext cx="2256000" cy="226703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5810332" y="3803032"/>
            <a:ext cx="2256000" cy="2224683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44545" y="3792000"/>
            <a:ext cx="2274907" cy="2235715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807844" y="1536000"/>
            <a:ext cx="2258488" cy="2267032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336892" y="3803032"/>
            <a:ext cx="2256000" cy="2256000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8300191" y="3803032"/>
            <a:ext cx="2261541" cy="22560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1085"/>
            <a:ext cx="5638800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477000" y="1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477000" y="2320413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477000" y="4627715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38200" y="2244076"/>
            <a:ext cx="5638800" cy="4194824"/>
          </a:xfrm>
        </p:spPr>
        <p:txBody>
          <a:bodyPr/>
          <a:lstStyle>
            <a:lvl1pPr>
              <a:defRPr sz="2133">
                <a:solidFill>
                  <a:srgbClr val="1B1E1F"/>
                </a:solidFill>
              </a:defRPr>
            </a:lvl1pPr>
            <a:lvl2pPr>
              <a:defRPr sz="1867">
                <a:solidFill>
                  <a:srgbClr val="1B1E1F"/>
                </a:solidFill>
              </a:defRPr>
            </a:lvl2pPr>
            <a:lvl3pPr>
              <a:defRPr sz="1600">
                <a:solidFill>
                  <a:srgbClr val="1B1E1F"/>
                </a:solidFill>
              </a:defRPr>
            </a:lvl3pPr>
            <a:lvl4pPr>
              <a:defRPr sz="1600">
                <a:solidFill>
                  <a:srgbClr val="1B1E1F"/>
                </a:solidFill>
              </a:defRPr>
            </a:lvl4pPr>
            <a:lvl5pP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838200" y="1534300"/>
            <a:ext cx="5638801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04902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1085"/>
            <a:ext cx="5344584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38200" y="2244076"/>
            <a:ext cx="5344584" cy="4194824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838199" y="1534300"/>
            <a:ext cx="5344585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82784" y="0"/>
            <a:ext cx="6009216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80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708" y="701269"/>
            <a:ext cx="5625939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4708" y="2744260"/>
            <a:ext cx="5625939" cy="3853840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4707" y="2034484"/>
            <a:ext cx="5625940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844552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2485782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4127013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844552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2485782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4127013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844552" y="4448421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5"/>
          <p:cNvSpPr>
            <a:spLocks noGrp="1"/>
          </p:cNvSpPr>
          <p:nvPr>
            <p:ph type="pic" sz="quarter" idx="40"/>
          </p:nvPr>
        </p:nvSpPr>
        <p:spPr>
          <a:xfrm>
            <a:off x="2485782" y="4448421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4127013" y="4448421"/>
            <a:ext cx="1568449" cy="158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54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8799" y="152629"/>
            <a:ext cx="5321848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88799" y="6598101"/>
            <a:ext cx="177934" cy="225703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77269" y="6598101"/>
            <a:ext cx="4114800" cy="259900"/>
          </a:xfrm>
        </p:spPr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588799" y="2195619"/>
            <a:ext cx="5321848" cy="4276301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588798" y="1485844"/>
            <a:ext cx="5321849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359621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7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45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_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18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8FB-36F3-4962-B53A-104E79DF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8455-3672-4F51-A163-2B5D052F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5CF9-94DA-41FF-9F98-0E8071E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FA87-8B80-4094-B47D-4860BB7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7DFF-BE44-411B-9074-10769D22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3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306479"/>
            <a:ext cx="6926984" cy="9489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buNone/>
              <a:defRPr sz="2400" spc="-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91" y="4809369"/>
            <a:ext cx="1028739" cy="0"/>
          </a:xfrm>
          <a:prstGeom prst="line">
            <a:avLst/>
          </a:prstGeom>
          <a:ln w="7620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2" y="2178306"/>
            <a:ext cx="7713609" cy="216842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400" cap="none" spc="53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NCR MASTER TEMPLATE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90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45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201085"/>
            <a:ext cx="11061700" cy="13250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526118"/>
            <a:ext cx="11061700" cy="4861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029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434" y="258718"/>
            <a:ext cx="11694133" cy="3607889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247433" y="246077"/>
            <a:ext cx="11694129" cy="3626025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0" y="3640183"/>
            <a:ext cx="7713609" cy="157682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3333"/>
              </a:lnSpc>
              <a:buNone/>
              <a:defRPr sz="2933" cap="none" spc="53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489303"/>
            <a:ext cx="7713608" cy="94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133" spc="-4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5" name="Shape 1037"/>
          <p:cNvSpPr/>
          <p:nvPr userDrawn="1"/>
        </p:nvSpPr>
        <p:spPr>
          <a:xfrm>
            <a:off x="838199" y="5298283"/>
            <a:ext cx="7721600" cy="0"/>
          </a:xfrm>
          <a:prstGeom prst="line">
            <a:avLst/>
          </a:prstGeom>
          <a:ln w="25400">
            <a:solidFill>
              <a:srgbClr val="54B948"/>
            </a:solidFill>
            <a:miter lim="400000"/>
          </a:ln>
        </p:spPr>
        <p:txBody>
          <a:bodyPr lIns="25400" tIns="25400" rIns="25400" bIns="25400" anchor="ctr"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6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90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6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434" y="258718"/>
            <a:ext cx="11694133" cy="3607889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247433" y="246077"/>
            <a:ext cx="11694129" cy="3626025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0966201" y="5636015"/>
            <a:ext cx="975360" cy="974727"/>
            <a:chOff x="8451348" y="4227622"/>
            <a:chExt cx="731520" cy="731045"/>
          </a:xfrm>
        </p:grpSpPr>
        <p:sp>
          <p:nvSpPr>
            <p:cNvPr id="88" name="Rectangle 87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0" y="3640183"/>
            <a:ext cx="7713609" cy="157682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3333"/>
              </a:lnSpc>
              <a:buNone/>
              <a:defRPr sz="2933" cap="none" spc="53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7" name="Shape 1037"/>
          <p:cNvSpPr/>
          <p:nvPr userDrawn="1"/>
        </p:nvSpPr>
        <p:spPr>
          <a:xfrm>
            <a:off x="838199" y="5298283"/>
            <a:ext cx="7721600" cy="0"/>
          </a:xfrm>
          <a:prstGeom prst="line">
            <a:avLst/>
          </a:prstGeom>
          <a:ln w="25400">
            <a:solidFill>
              <a:srgbClr val="54B9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6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489303"/>
            <a:ext cx="7713608" cy="94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133" spc="-4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4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895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1219170">
              <a:defRPr/>
            </a:pPr>
            <a:fld id="{86CB4B4D-7CA3-9044-876B-883B54F8677D}" type="slidenum">
              <a:rPr lang="en-US" kern="0" smtClean="0"/>
              <a:pPr defTabSz="1219170"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7084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44551" y="998993"/>
            <a:ext cx="105029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48" y="4736696"/>
            <a:ext cx="1664107" cy="16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505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92"/>
            <a:ext cx="10527225" cy="1138317"/>
          </a:xfrm>
        </p:spPr>
        <p:txBody>
          <a:bodyPr/>
          <a:lstStyle>
            <a:lvl1pPr algn="ctr">
              <a:defRPr sz="3733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235701" y="2387601"/>
            <a:ext cx="2271184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63" y="2385972"/>
            <a:ext cx="2270696" cy="2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57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92"/>
            <a:ext cx="10527225" cy="1138317"/>
          </a:xfrm>
        </p:spPr>
        <p:txBody>
          <a:bodyPr/>
          <a:lstStyle>
            <a:lvl1pPr algn="ctr">
              <a:defRPr sz="3733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235701" y="2387601"/>
            <a:ext cx="2271184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6235702" y="2392725"/>
            <a:ext cx="2265413" cy="2263943"/>
            <a:chOff x="8451348" y="4227622"/>
            <a:chExt cx="731520" cy="731045"/>
          </a:xfrm>
        </p:grpSpPr>
        <p:sp>
          <p:nvSpPr>
            <p:cNvPr id="81" name="Rectangle 80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36" y="2385972"/>
            <a:ext cx="2270696" cy="2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65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201085"/>
            <a:ext cx="11061700" cy="13250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526118"/>
            <a:ext cx="11061700" cy="4861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25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8236030" y="1536701"/>
            <a:ext cx="3455725" cy="664633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542164" y="1536701"/>
            <a:ext cx="3455725" cy="664633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608" y="1536701"/>
            <a:ext cx="3455725" cy="664633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551709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29133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549" y="1536001"/>
            <a:ext cx="2583376" cy="664633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623088" y="1536001"/>
            <a:ext cx="2583376" cy="664633"/>
          </a:xfrm>
          <a:prstGeom prst="rect">
            <a:avLst/>
          </a:prstGeom>
          <a:solidFill>
            <a:schemeClr val="accent2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365571" y="1536001"/>
            <a:ext cx="2583376" cy="664633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9108052" y="1536001"/>
            <a:ext cx="2583376" cy="664633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4454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2308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36628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108052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15442" y="938676"/>
            <a:ext cx="8353308" cy="428338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7733"/>
              </a:lnSpc>
              <a:buNone/>
              <a:defRPr sz="6400" cap="all" spc="-133" baseline="0">
                <a:solidFill>
                  <a:schemeClr val="bg1"/>
                </a:solidFill>
                <a:latin typeface="+mj-lt"/>
                <a:cs typeface="NCR New Marker" pitchFamily="2" charset="0"/>
              </a:defRPr>
            </a:lvl1pPr>
            <a:lvl2pPr marL="60957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2449" y="5060951"/>
            <a:ext cx="7843603" cy="10181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67"/>
              </a:lnSpc>
              <a:buNone/>
              <a:defRPr sz="1867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AA593D-1ABE-43A4-87BD-BC5C03D2B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NCR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2139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9264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8FB-36F3-4962-B53A-104E79DF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8455-3672-4F51-A163-2B5D052F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5CF9-94DA-41FF-9F98-0E8071E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FA87-8B80-4094-B47D-4860BB7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7DFF-BE44-411B-9074-10769D22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51D7-01A3-4910-8AD8-D9A35A8D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19D7A-ABC3-4C52-97C9-00077E5B0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3A4-339A-4027-B06A-CCBBEDFB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280-518D-40BA-BB83-827F4C5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1250-8293-45DA-AD7B-8A9F8548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8733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9F5-522D-458C-8B79-DB6BF46E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C285-72AD-4F96-9894-152561D2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C22A-A682-4B80-A3FE-477DEDD3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B504-A572-4097-9808-8948EE4E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EBEE-5F3B-4682-A7C9-1FA605B0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0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CDAB-4E4F-4D2C-AF9A-4117D8D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D4E4-1639-4FE9-A3EC-7E47F240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9E61-D69A-4D7D-9864-C7878A0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CA5-1E40-40A3-85D7-2748570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2AD6-92B3-4940-B4D4-F8E774D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0620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CD3C-B7D1-4C28-80AB-8938449A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9654-E7E1-4817-9492-EBDCF918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8360-231A-4CD8-BA7A-0DF1B4FB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06B6-A299-41FA-AEC9-FE052623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EBC4-2867-407E-8D16-C565372F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CF47-6819-4490-9964-6C29614A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781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7DA3-5DB0-49F3-BC14-EAEA8DAE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342B-96E7-4DE6-AD4F-2269C06D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DD53-9EA3-448F-B508-79F8972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54456-E18A-40FE-9336-AB9DBAF1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CC9C4-3455-4D9B-A270-856EB423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FAC78-1500-467C-BC47-922A7046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B5C9-A9BC-4000-9613-50D0CD0E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F5E0-F677-4C29-AE0B-7052988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03777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5865-6D4B-4EF9-AAD3-0BC0F53B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99EDC-0102-4F5E-A8CC-57C94DD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B9254-2B5A-413D-8DC7-9DFF3022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1FEF-BFF9-40B7-AF3E-52CAA0A4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8275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3C39-CC78-4118-9376-2AF35FA9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85AF-FE89-4EF0-931E-4423BDE4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E18A-EACA-49B2-ADE2-8BED93E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1427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5563-4FBE-421E-84BB-BA364210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B8E9-8636-4694-B02E-941F11F9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AA00F-F68E-4024-994F-CEDFAC1C0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DE4D-AE60-405B-916D-1811EE60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6075-30E1-4C66-B0AD-F70D7B46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E6EB2-3967-458C-B03D-EA67E88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35562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0A55-0A8C-4FE6-A64B-8755076A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D6E18-8B98-4905-925D-957D090F4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3557-BB2D-465A-B8E3-8962269D9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E253-E87F-4D2C-B859-6253BEA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C4EB-14DC-4709-A259-AD90FD43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9BE9-CA1D-4588-92CC-06240B9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6955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424913" y="1536701"/>
            <a:ext cx="5195588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844549" y="1536701"/>
            <a:ext cx="5195588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5195588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425115" y="2203678"/>
            <a:ext cx="5195588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00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A05-E07F-4304-AD4B-E71E8DF0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9229-B0AF-4037-8345-1016E82F2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9852-C806-4B85-B7D9-EB39F45A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F4DD-7782-44AB-8D82-DA026955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CCA0-C5F8-40CB-8B2B-63C28493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9377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6AB62-F164-4035-B049-91726B630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717C-AC83-4E03-92D9-36D221AE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A6C6-08EF-4EF9-9AA7-2568A427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8BE7-8625-4223-9114-D573E666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AFD1-19EC-4133-A074-DB6E25B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4679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2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1219170">
              <a:defRPr/>
            </a:pPr>
            <a:fld id="{86CB4B4D-7CA3-9044-876B-883B54F8677D}" type="slidenum">
              <a:rPr lang="en-US" kern="0" smtClean="0"/>
              <a:pPr defTabSz="1219170"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7084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44551" y="998993"/>
            <a:ext cx="105029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48" y="4736696"/>
            <a:ext cx="1664107" cy="16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1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8236030" y="1536701"/>
            <a:ext cx="3455725" cy="664633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542164" y="1536701"/>
            <a:ext cx="3455725" cy="664633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608" y="1536701"/>
            <a:ext cx="3455725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3455785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542166" y="2203678"/>
            <a:ext cx="3455725" cy="3841521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36029" y="2203678"/>
            <a:ext cx="3448889" cy="3841521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rgbClr val="ED9A22"/>
              </a:buClr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549" y="1536001"/>
            <a:ext cx="2583376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623088" y="1536001"/>
            <a:ext cx="2583376" cy="664633"/>
          </a:xfrm>
          <a:prstGeom prst="rect">
            <a:avLst/>
          </a:prstGeom>
          <a:noFill/>
          <a:ln>
            <a:solidFill>
              <a:srgbClr val="00B489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365571" y="1536001"/>
            <a:ext cx="2583376" cy="664633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9108052" y="1536001"/>
            <a:ext cx="2583376" cy="664633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44549" y="2194002"/>
            <a:ext cx="2583377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23089" y="2194002"/>
            <a:ext cx="2583377" cy="3841521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366289" y="2194002"/>
            <a:ext cx="2583377" cy="3841521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108052" y="2194002"/>
            <a:ext cx="2583377" cy="3841521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844546" y="1536000"/>
            <a:ext cx="5363004" cy="4498133"/>
          </a:xfrm>
          <a:prstGeom prst="rect">
            <a:avLst/>
          </a:prstGeom>
        </p:spPr>
        <p:txBody>
          <a:bodyPr/>
          <a:lstStyle>
            <a:lvl1pPr marL="0" marR="0" indent="0" algn="ctr" defTabSz="609585" rtl="0" eaLnBrk="1" fontAlgn="auto" latinLnBrk="0" hangingPunct="1">
              <a:lnSpc>
                <a:spcPts val="3307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485295" y="1536701"/>
            <a:ext cx="5006400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485296" y="2203678"/>
            <a:ext cx="5006400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844544" y="1290085"/>
            <a:ext cx="10950507" cy="4293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2884" y="506402"/>
            <a:ext cx="11053233" cy="5553589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4552" y="1597433"/>
            <a:ext cx="3552545" cy="35200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2133" spc="-67" baseline="0">
                <a:solidFill>
                  <a:srgbClr val="1B1E1F"/>
                </a:solidFill>
              </a:defRPr>
            </a:lvl1pPr>
            <a:lvl2pPr marL="226478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67">
                <a:solidFill>
                  <a:srgbClr val="1B1E1F"/>
                </a:solidFill>
              </a:defRPr>
            </a:lvl2pPr>
            <a:lvl3pPr marL="452955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rgbClr val="1B1E1F"/>
                </a:solidFill>
              </a:defRPr>
            </a:lvl3pPr>
            <a:lvl4pPr marL="690016" indent="-237061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333">
                <a:solidFill>
                  <a:srgbClr val="1B1E1F"/>
                </a:solidFill>
              </a:defRPr>
            </a:lvl4pPr>
            <a:lvl5pPr marL="916494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0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38200" y="201085"/>
            <a:ext cx="10956851" cy="132503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956851" cy="434974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med"/>
  <p:hf hdr="0" dt="0"/>
  <p:txStyles>
    <p:titleStyle>
      <a:lvl1pPr marL="0" marR="0" indent="0" algn="l" defTabSz="41274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243834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487668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2133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731502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109725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46300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11429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38200" y="201085"/>
            <a:ext cx="10956851" cy="132503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956851" cy="434974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 spd="med"/>
  <p:hf hdr="0" dt="0"/>
  <p:txStyles>
    <p:titleStyle>
      <a:lvl1pPr marL="0" marR="0" indent="0" algn="l" defTabSz="41274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243834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487668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2133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731502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109725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46300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11429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2BDB8-B049-42FF-BE60-0B4D22FC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947E-3F46-47E6-9576-36B27233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3634-F512-4E7B-93BB-EA7AC187B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22CA-0F3D-480E-870C-ABF137A1E68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9E81-04E8-485F-BA74-7E18BCE0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A0E5-D7F6-4478-9F9F-2B4542D93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06F26-7A66-40F4-8B0F-72E42FFDB90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876AE-4E64-4F39-9FE4-863EDF36B9D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0BCBA0-F891-4D07-BCA9-31252E56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85" y="2764840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URoute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route your route.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BFABA8-BFFC-46B3-BE17-91FBD3DB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1136073"/>
            <a:ext cx="3044190" cy="48964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Team: Ctrl Alt Elite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Presented </a:t>
            </a:r>
            <a:r>
              <a:rPr lang="en-US" dirty="0">
                <a:solidFill>
                  <a:srgbClr val="000000"/>
                </a:solidFill>
              </a:rPr>
              <a:t>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Harini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Maalavya Mani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Sanjay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Shivani</a:t>
            </a:r>
            <a:endParaRPr lang="en-US" dirty="0" smtClean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Sri ram 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Sushma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97B8AC-4879-4A92-A013-A1CC20A1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73" y="238481"/>
            <a:ext cx="1126769" cy="1126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46" y="1927619"/>
            <a:ext cx="1583041" cy="14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70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8E48-061E-418B-AFF6-AB389F6A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29B1-1ACB-449B-8942-EB18389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909"/>
            <a:ext cx="10515600" cy="3914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customer will want to save his time while shopping and doesn’t like to end up in the same place more than once.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customer is provided with a shortest route according to his products wish list?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E93F-290F-4430-ACEA-1B21C4F8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6DC-56B5-48BD-AA5D-3697793B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Introduction\Proposed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47F6-E849-466B-9351-9672BB38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9284" cy="435133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customer with the option to select the products from the list of items present in the store catalogue.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takes this wish list calculates best route and displays on the customers screen.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Shortest and best route to customer for easy shopping.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D1AAC-19C2-43E5-80C7-629D7CA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2F06D-5DFA-48A4-9341-ABB782B20F50}"/>
              </a:ext>
            </a:extLst>
          </p:cNvPr>
          <p:cNvGrpSpPr/>
          <p:nvPr/>
        </p:nvGrpSpPr>
        <p:grpSpPr>
          <a:xfrm>
            <a:off x="9659256" y="563418"/>
            <a:ext cx="2172477" cy="2886466"/>
            <a:chOff x="9246637" y="4124131"/>
            <a:chExt cx="2172477" cy="16750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E1BB6-FA95-4E03-A845-930AB5B6399C}"/>
                </a:ext>
              </a:extLst>
            </p:cNvPr>
            <p:cNvSpPr txBox="1"/>
            <p:nvPr/>
          </p:nvSpPr>
          <p:spPr>
            <a:xfrm>
              <a:off x="9246637" y="4124131"/>
              <a:ext cx="210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Technologies Used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E1F037-271F-45B8-A006-F4C230371A08}"/>
                </a:ext>
              </a:extLst>
            </p:cNvPr>
            <p:cNvSpPr/>
            <p:nvPr/>
          </p:nvSpPr>
          <p:spPr>
            <a:xfrm>
              <a:off x="9311951" y="4323932"/>
              <a:ext cx="2107163" cy="1475220"/>
            </a:xfrm>
            <a:prstGeom prst="roundRect">
              <a:avLst/>
            </a:prstGeom>
            <a:solidFill>
              <a:srgbClr val="5A9F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JAVA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Html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CSS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SVG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Java Script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JSON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Firebase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xml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B2F06D-5DFA-48A4-9341-ABB782B20F50}"/>
              </a:ext>
            </a:extLst>
          </p:cNvPr>
          <p:cNvGrpSpPr/>
          <p:nvPr/>
        </p:nvGrpSpPr>
        <p:grpSpPr>
          <a:xfrm>
            <a:off x="9773390" y="3546936"/>
            <a:ext cx="2194249" cy="1182253"/>
            <a:chOff x="9159551" y="4124131"/>
            <a:chExt cx="2194249" cy="1205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E1BB6-FA95-4E03-A845-930AB5B6399C}"/>
                </a:ext>
              </a:extLst>
            </p:cNvPr>
            <p:cNvSpPr txBox="1"/>
            <p:nvPr/>
          </p:nvSpPr>
          <p:spPr>
            <a:xfrm>
              <a:off x="9246637" y="4124131"/>
              <a:ext cx="2107163" cy="37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Tools </a:t>
              </a:r>
              <a:r>
                <a:rPr lang="en-US" dirty="0"/>
                <a:t>Used</a:t>
              </a:r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2FE1F037-271F-45B8-A006-F4C230371A08}"/>
                </a:ext>
              </a:extLst>
            </p:cNvPr>
            <p:cNvSpPr/>
            <p:nvPr/>
          </p:nvSpPr>
          <p:spPr>
            <a:xfrm>
              <a:off x="9159551" y="4500673"/>
              <a:ext cx="2107163" cy="828789"/>
            </a:xfrm>
            <a:prstGeom prst="roundRect">
              <a:avLst/>
            </a:prstGeom>
            <a:solidFill>
              <a:srgbClr val="5A9F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Android Studio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2F06D-5DFA-48A4-9341-ABB782B20F50}"/>
              </a:ext>
            </a:extLst>
          </p:cNvPr>
          <p:cNvGrpSpPr/>
          <p:nvPr/>
        </p:nvGrpSpPr>
        <p:grpSpPr>
          <a:xfrm>
            <a:off x="9816932" y="4951643"/>
            <a:ext cx="2194249" cy="1182253"/>
            <a:chOff x="9159551" y="4124131"/>
            <a:chExt cx="2194249" cy="1205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3E1BB6-FA95-4E03-A845-930AB5B6399C}"/>
                </a:ext>
              </a:extLst>
            </p:cNvPr>
            <p:cNvSpPr txBox="1"/>
            <p:nvPr/>
          </p:nvSpPr>
          <p:spPr>
            <a:xfrm>
              <a:off x="9246637" y="4124131"/>
              <a:ext cx="2107163" cy="37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Database </a:t>
              </a:r>
              <a:endParaRPr lang="en-US" dirty="0"/>
            </a:p>
          </p:txBody>
        </p:sp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2FE1F037-271F-45B8-A006-F4C230371A08}"/>
                </a:ext>
              </a:extLst>
            </p:cNvPr>
            <p:cNvSpPr/>
            <p:nvPr/>
          </p:nvSpPr>
          <p:spPr>
            <a:xfrm>
              <a:off x="9159551" y="4500673"/>
              <a:ext cx="2107163" cy="828789"/>
            </a:xfrm>
            <a:prstGeom prst="roundRect">
              <a:avLst/>
            </a:prstGeom>
            <a:solidFill>
              <a:srgbClr val="5A9F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Firebase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6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848FA-8D87-4AB2-9A7E-724E3E1B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92989-55CF-425D-923B-D76623AB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URoute</a:t>
            </a:r>
            <a:r>
              <a:rPr lang="en-US" dirty="0" smtClean="0"/>
              <a:t>” saves customer’s precious time.</a:t>
            </a:r>
          </a:p>
          <a:p>
            <a:r>
              <a:rPr lang="en-US" dirty="0" smtClean="0"/>
              <a:t>Hassle free movement of customers in store.</a:t>
            </a:r>
          </a:p>
          <a:p>
            <a:r>
              <a:rPr lang="en-US" dirty="0" smtClean="0"/>
              <a:t>User friendly application, which provides </a:t>
            </a:r>
            <a:r>
              <a:rPr lang="en-US" dirty="0" smtClean="0"/>
              <a:t>easily interpretable </a:t>
            </a:r>
            <a:r>
              <a:rPr lang="en-US" dirty="0" smtClean="0"/>
              <a:t>route visualization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F0B10-E760-401D-A19B-C5962A9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3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floor map of the store and availability of products with the help of CC Cameras installed.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URoute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with inventory of the store , so that product status can be updated in the application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extend our idea of shortest route generation to “finding the best route for shopping in different stores that are subscribed to our company”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1" y="544946"/>
            <a:ext cx="9296434" cy="5846618"/>
          </a:xfrm>
        </p:spPr>
      </p:pic>
    </p:spTree>
    <p:extLst>
      <p:ext uri="{BB962C8B-B14F-4D97-AF65-F5344CB8AC3E}">
        <p14:creationId xmlns:p14="http://schemas.microsoft.com/office/powerpoint/2010/main" val="24754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 Maps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20499" r="59273" b="39601"/>
          <a:stretch/>
        </p:blipFill>
        <p:spPr bwMode="auto">
          <a:xfrm>
            <a:off x="6105236" y="2096655"/>
            <a:ext cx="5621482" cy="3768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20968" r="59487" b="40286"/>
          <a:stretch/>
        </p:blipFill>
        <p:spPr bwMode="auto">
          <a:xfrm>
            <a:off x="406399" y="2096655"/>
            <a:ext cx="5375563" cy="3786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0563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WhatsApp Video 2019-07-31 at 6.45.22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255" y="1209964"/>
            <a:ext cx="10880436" cy="52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0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5E09-4457-4631-ADE2-4456CE7B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Selfie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E0D28-0A34-42D0-8DE9-90A36D0B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FB3217-CA62-44CF-99AB-17E564D100CB}"/>
              </a:ext>
            </a:extLst>
          </p:cNvPr>
          <p:cNvSpPr txBox="1">
            <a:spLocks/>
          </p:cNvSpPr>
          <p:nvPr/>
        </p:nvSpPr>
        <p:spPr>
          <a:xfrm>
            <a:off x="0" y="5273068"/>
            <a:ext cx="12192000" cy="132503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marR="0" indent="0" algn="l" defTabSz="412740" rtl="0" latinLnBrk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j-lt"/>
                <a:ea typeface="+mn-ea"/>
                <a:cs typeface="Open Sans" panose="020B0604020202020204" charset="0"/>
                <a:sym typeface="Open Sans"/>
              </a:defRPr>
            </a:lvl1pPr>
            <a:lvl2pPr marL="0" marR="0" indent="114297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2pPr>
            <a:lvl3pPr marL="0" marR="0" indent="228594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3pPr>
            <a:lvl4pPr marL="0" marR="0" indent="342891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4pPr>
            <a:lvl5pPr marL="0" marR="0" indent="457189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5pPr>
            <a:lvl6pPr marL="0" marR="0" indent="571486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0" marR="0" indent="685783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0" marR="0" indent="800080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0" marR="0" indent="914377" algn="ctr" defTabSz="4127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algn="ctr"/>
            <a:r>
              <a:rPr lang="en-US" kern="0" dirty="0"/>
              <a:t>Thank you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09" y="1526118"/>
            <a:ext cx="3094181" cy="41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R Slide Layout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2.xml><?xml version="1.0" encoding="utf-8"?>
<a:theme xmlns:a="http://schemas.openxmlformats.org/drawingml/2006/main" name="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w Brand Colors">
    <a:dk1>
      <a:srgbClr val="000000"/>
    </a:dk1>
    <a:lt1>
      <a:srgbClr val="FFFFFF"/>
    </a:lt1>
    <a:dk2>
      <a:srgbClr val="53585F"/>
    </a:dk2>
    <a:lt2>
      <a:srgbClr val="DCDEE0"/>
    </a:lt2>
    <a:accent1>
      <a:srgbClr val="54B948"/>
    </a:accent1>
    <a:accent2>
      <a:srgbClr val="00A77E"/>
    </a:accent2>
    <a:accent3>
      <a:srgbClr val="008D9B"/>
    </a:accent3>
    <a:accent4>
      <a:srgbClr val="0099BF"/>
    </a:accent4>
    <a:accent5>
      <a:srgbClr val="A6CE39"/>
    </a:accent5>
    <a:accent6>
      <a:srgbClr val="E0D120"/>
    </a:accent6>
    <a:hlink>
      <a:srgbClr val="F0B51C"/>
    </a:hlink>
    <a:folHlink>
      <a:srgbClr val="ED9A2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D87DE404C474EBC38E3F0221C177C" ma:contentTypeVersion="4" ma:contentTypeDescription="Create a new document." ma:contentTypeScope="" ma:versionID="971e53edcac4cff8ebde18f6af572040">
  <xsd:schema xmlns:xsd="http://www.w3.org/2001/XMLSchema" xmlns:xs="http://www.w3.org/2001/XMLSchema" xmlns:p="http://schemas.microsoft.com/office/2006/metadata/properties" xmlns:ns2="59b4e3a2-59f5-4554-8a51-b00e73fe0dea" xmlns:ns3="e66c6c50-fccd-41f0-bc6c-78addbc99d18" targetNamespace="http://schemas.microsoft.com/office/2006/metadata/properties" ma:root="true" ma:fieldsID="d7307033899452a894a5481cf13bc079" ns2:_="" ns3:_="">
    <xsd:import namespace="59b4e3a2-59f5-4554-8a51-b00e73fe0dea"/>
    <xsd:import namespace="e66c6c50-fccd-41f0-bc6c-78addbc99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4e3a2-59f5-4554-8a51-b00e73fe0d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c6c50-fccd-41f0-bc6c-78addbc99d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2253FC-6379-4836-A0FD-61BE906C8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4e3a2-59f5-4554-8a51-b00e73fe0dea"/>
    <ds:schemaRef ds:uri="e66c6c50-fccd-41f0-bc6c-78addbc99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1C0B80-B5AF-4A06-B9B9-76D99EAF4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50A91-F8DE-4067-B37E-AF02753E7C4D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9b4e3a2-59f5-4554-8a51-b00e73fe0dea"/>
    <ds:schemaRef ds:uri="e66c6c50-fccd-41f0-bc6c-78addbc99d1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242</Words>
  <Application>Microsoft Office PowerPoint</Application>
  <PresentationFormat>Widescreen</PresentationFormat>
  <Paragraphs>51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DengXian Light</vt:lpstr>
      <vt:lpstr>NCR New Marker</vt:lpstr>
      <vt:lpstr>Open Sans</vt:lpstr>
      <vt:lpstr>Raleway Black</vt:lpstr>
      <vt:lpstr>Raleway Light</vt:lpstr>
      <vt:lpstr>Times New Roman</vt:lpstr>
      <vt:lpstr>Wingdings</vt:lpstr>
      <vt:lpstr>NCR Slide Layout Template</vt:lpstr>
      <vt:lpstr>NCR Cover &amp; Section Break Template</vt:lpstr>
      <vt:lpstr>Office Theme</vt:lpstr>
      <vt:lpstr>URoute We route your route.</vt:lpstr>
      <vt:lpstr>Problem Statement </vt:lpstr>
      <vt:lpstr>Introduction\Proposed solution</vt:lpstr>
      <vt:lpstr>Benefits </vt:lpstr>
      <vt:lpstr>Future Enhancements</vt:lpstr>
      <vt:lpstr>PowerPoint Presentation</vt:lpstr>
      <vt:lpstr>Floor Maps</vt:lpstr>
      <vt:lpstr>Demo Video</vt:lpstr>
      <vt:lpstr>Team Selfie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Dhanyamraju, Sriharsha</dc:creator>
  <cp:lastModifiedBy>Dantala, Maalavya Mani</cp:lastModifiedBy>
  <cp:revision>16</cp:revision>
  <dcterms:created xsi:type="dcterms:W3CDTF">2019-06-13T03:47:30Z</dcterms:created>
  <dcterms:modified xsi:type="dcterms:W3CDTF">2019-07-31T13:18:38Z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sd185250@ncr.com</vt:lpwstr>
  </property>
  <property fmtid="{D5CDD505-2E9C-101B-9397-08002B2CF9AE}" pid="5" name="MSIP_Label_dc233488-06c6-4c2b-96ac-e256c4376f84_SetDate">
    <vt:lpwstr>2019-06-13T05:27:41.8131785Z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