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278" r:id="rId5"/>
    <p:sldId id="279" r:id="rId6"/>
    <p:sldId id="280" r:id="rId7"/>
    <p:sldId id="281" r:id="rId8"/>
    <p:sldId id="282" r:id="rId9"/>
    <p:sldId id="294" r:id="rId10"/>
    <p:sldId id="295"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68E4C0-7876-48FA-BF28-C084FA1343B1}" v="21" dt="2023-10-10T09:29:06.879"/>
  </p1510:revLst>
</p1510:revInfo>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10/10/2023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mailto:nandhinirajesh520@gmail.com" TargetMode="External"/><Relationship Id="rId2" Type="http://schemas.openxmlformats.org/officeDocument/2006/relationships/hyperlink" Target="mailto:mohanapriyaa3099@gmail.com" TargetMode="External"/><Relationship Id="rId1" Type="http://schemas.openxmlformats.org/officeDocument/2006/relationships/slideLayout" Target="../slideLayouts/slideLayout15.xml"/><Relationship Id="rId4" Type="http://schemas.openxmlformats.org/officeDocument/2006/relationships/hyperlink" Target="mailto:Jegathiswari.k@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Air quality analysis and prediction in </a:t>
            </a:r>
            <a:r>
              <a:rPr lang="en-US" dirty="0" err="1"/>
              <a:t>tamil</a:t>
            </a:r>
            <a:r>
              <a:rPr lang="en-US" dirty="0"/>
              <a:t> </a:t>
            </a:r>
            <a:r>
              <a:rPr lang="en-US" dirty="0" err="1"/>
              <a:t>nadu</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527123"/>
            <a:ext cx="3493008" cy="1644724"/>
          </a:xfrm>
        </p:spPr>
        <p:txBody>
          <a:bodyPr/>
          <a:lstStyle/>
          <a:p>
            <a:r>
              <a:rPr lang="en-US" dirty="0"/>
              <a:t>DOMAIN: Data Science</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fontScale="92500"/>
          </a:bodyPr>
          <a:lstStyle/>
          <a:p>
            <a:pPr marL="342900" indent="-342900">
              <a:buFont typeface="Arial" panose="020B0604020202020204" pitchFamily="34" charset="0"/>
              <a:buChar char="•"/>
            </a:pPr>
            <a:r>
              <a:rPr lang="en-IN" b="1" dirty="0">
                <a:latin typeface="Söhne"/>
              </a:rPr>
              <a:t>Introduction</a:t>
            </a:r>
            <a:endParaRPr lang="en-IN" b="1" i="0" dirty="0">
              <a:effectLst/>
              <a:latin typeface="Söhne"/>
            </a:endParaRPr>
          </a:p>
          <a:p>
            <a:pPr marL="342900" indent="-342900">
              <a:buFont typeface="Arial" panose="020B0604020202020204" pitchFamily="34" charset="0"/>
              <a:buChar char="•"/>
            </a:pPr>
            <a:r>
              <a:rPr lang="en-IN" b="1" i="0" dirty="0">
                <a:effectLst/>
                <a:latin typeface="Söhne"/>
              </a:rPr>
              <a:t>Current Air Quality Situation in Tamil Nadu</a:t>
            </a:r>
            <a:endParaRPr lang="en-US" dirty="0"/>
          </a:p>
          <a:p>
            <a:pPr marL="342900" indent="-342900">
              <a:buFont typeface="Arial" panose="020B0604020202020204" pitchFamily="34" charset="0"/>
              <a:buChar char="•"/>
            </a:pPr>
            <a:r>
              <a:rPr lang="en-US" dirty="0"/>
              <a:t>​</a:t>
            </a:r>
            <a:r>
              <a:rPr lang="en-US" b="1" i="0" dirty="0">
                <a:effectLst/>
                <a:latin typeface="Söhne"/>
              </a:rPr>
              <a:t>Air Quality Data Collection and Analysis </a:t>
            </a:r>
            <a:endParaRPr lang="en-US" dirty="0"/>
          </a:p>
          <a:p>
            <a:pPr marL="342900" indent="-342900">
              <a:buFont typeface="Arial" panose="020B0604020202020204" pitchFamily="34" charset="0"/>
              <a:buChar char="•"/>
            </a:pPr>
            <a:r>
              <a:rPr lang="en-US" dirty="0"/>
              <a:t>​</a:t>
            </a:r>
            <a:r>
              <a:rPr lang="en-US" b="1" i="0" dirty="0">
                <a:effectLst/>
                <a:latin typeface="Söhne"/>
              </a:rPr>
              <a:t>Health Impacts and Mitigation Strategies </a:t>
            </a:r>
          </a:p>
          <a:p>
            <a:pPr marL="342900" indent="-342900">
              <a:buFont typeface="Arial" panose="020B0604020202020204" pitchFamily="34" charset="0"/>
              <a:buChar char="•"/>
            </a:pPr>
            <a:r>
              <a:rPr lang="en-US" b="1" i="0" dirty="0">
                <a:effectLst/>
                <a:latin typeface="Söhne"/>
              </a:rPr>
              <a:t>Air Quality Prediction and Forecasting </a:t>
            </a:r>
            <a:endParaRPr lang="en-US" dirty="0"/>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649089" y="457200"/>
            <a:ext cx="6767512" cy="949126"/>
          </a:xfrm>
        </p:spPr>
        <p:txBody>
          <a:bodyPr/>
          <a:lstStyle/>
          <a:p>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9208" y="2355451"/>
            <a:ext cx="6926673" cy="2776385"/>
          </a:xfrm>
        </p:spPr>
        <p:txBody>
          <a:bodyPr>
            <a:normAutofit/>
          </a:bodyPr>
          <a:lstStyle/>
          <a:p>
            <a:r>
              <a:rPr lang="en-US" sz="2000" b="1" i="0" dirty="0">
                <a:solidFill>
                  <a:schemeClr val="accent6">
                    <a:lumMod val="50000"/>
                  </a:schemeClr>
                </a:solidFill>
                <a:effectLst/>
                <a:latin typeface="Söhne"/>
              </a:rPr>
              <a:t>“Air Quality Analysis and Prediction in Tamil Nadu”</a:t>
            </a:r>
            <a:r>
              <a:rPr lang="en-US" sz="2000" b="0" i="0" dirty="0">
                <a:solidFill>
                  <a:schemeClr val="accent6">
                    <a:lumMod val="50000"/>
                  </a:schemeClr>
                </a:solidFill>
                <a:effectLst/>
                <a:latin typeface="Söhne"/>
              </a:rPr>
              <a:t> refers to the assessment of current air quality conditions and the use of data and models to forecast future air quality in the region. This process involves monitoring pollutants, analyzing their impact on health and the environment, and implementing measures to mitigate pollution, ultimately aiming to safeguard public well-being and environmental quality</a:t>
            </a:r>
            <a:endParaRPr lang="en-US" sz="2000" dirty="0">
              <a:solidFill>
                <a:schemeClr val="accent6">
                  <a:lumMod val="50000"/>
                </a:schemeClr>
              </a:solidFill>
            </a:endParaRPr>
          </a:p>
        </p:txBody>
      </p:sp>
      <p:pic>
        <p:nvPicPr>
          <p:cNvPr id="1026" name="Picture 2" descr="Air pollution - Wikipedia">
            <a:extLst>
              <a:ext uri="{FF2B5EF4-FFF2-40B4-BE49-F238E27FC236}">
                <a16:creationId xmlns:a16="http://schemas.microsoft.com/office/drawing/2014/main" id="{4ADB8B72-8FC3-47DF-AC82-93AC72CF4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4928" y="1406325"/>
            <a:ext cx="4609607" cy="3902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6220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50979" y="365314"/>
            <a:ext cx="9290179" cy="1967339"/>
          </a:xfrm>
        </p:spPr>
        <p:txBody>
          <a:bodyPr/>
          <a:lstStyle/>
          <a:p>
            <a:r>
              <a:rPr lang="en-IN" b="1" i="0" dirty="0">
                <a:effectLst/>
                <a:latin typeface="Söhne"/>
              </a:rPr>
              <a:t>Current Air Quality Situation in Tamil Nadu</a:t>
            </a:r>
            <a:br>
              <a:rPr lang="en-US" dirty="0"/>
            </a:b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824205" y="3340359"/>
            <a:ext cx="6400800" cy="1033263"/>
          </a:xfrm>
        </p:spPr>
        <p:txBody>
          <a:bodyPr/>
          <a:lstStyle/>
          <a:p>
            <a:pPr algn="l"/>
            <a:r>
              <a:rPr lang="en-US" sz="2000" b="0" i="0" dirty="0">
                <a:solidFill>
                  <a:schemeClr val="accent6">
                    <a:lumMod val="50000"/>
                  </a:schemeClr>
                </a:solidFill>
                <a:effectLst/>
                <a:latin typeface="Söhne"/>
              </a:rPr>
              <a:t>The current air quality situation in Tamil Nadu presents a complex landscape influenced by both natural and anthropogenic factors. The state's unique geography and climate can exacerbate pollution levels, especially in urban areas. Monitoring stations across Tamil Nadu consistently measure pollutants like PM2.5, NO2, SO2, CO, O3, and VOCs, providing real-time data on air quality. Recent trends indicate fluctuations in pollution levels, with localized areas of concern. Understanding and addressing these dynamics are crucial for effective air quality management in the region.</a:t>
            </a:r>
            <a:endParaRPr lang="en-US" sz="2000" dirty="0">
              <a:solidFill>
                <a:schemeClr val="accent6">
                  <a:lumMod val="50000"/>
                </a:schemeClr>
              </a:solidFill>
            </a:endParaRPr>
          </a:p>
        </p:txBody>
      </p:sp>
      <p:pic>
        <p:nvPicPr>
          <p:cNvPr id="2050" name="Picture 2" descr="Air Quality Index Images - Free Download on Freepik">
            <a:extLst>
              <a:ext uri="{FF2B5EF4-FFF2-40B4-BE49-F238E27FC236}">
                <a16:creationId xmlns:a16="http://schemas.microsoft.com/office/drawing/2014/main" id="{36F9B060-D3D7-ECFE-BC68-928576C34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7218" y="2162962"/>
            <a:ext cx="4546440" cy="3562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238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b="1" i="0" dirty="0">
                <a:effectLst/>
                <a:latin typeface="Söhne"/>
              </a:rPr>
              <a:t>Air Quality Data Collection and Analysis</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sz="half" idx="1"/>
          </p:nvPr>
        </p:nvSpPr>
        <p:spPr>
          <a:xfrm>
            <a:off x="262877" y="2612572"/>
            <a:ext cx="7920070" cy="4590661"/>
          </a:xfrm>
        </p:spPr>
        <p:txBody>
          <a:bodyPr/>
          <a:lstStyle/>
          <a:p>
            <a:r>
              <a:rPr lang="en-US" b="0" i="0" dirty="0">
                <a:solidFill>
                  <a:srgbClr val="002060"/>
                </a:solidFill>
                <a:effectLst/>
                <a:latin typeface="Söhne"/>
              </a:rPr>
              <a:t>Air quality data collection and analysis are fundamental components of understanding, managing, and improving air quality in Tamil Nadu. This section provides an in-depth look at the methods, technologies, and processes involved in the collection and analysis of air quality data in the region.</a:t>
            </a:r>
            <a:endParaRPr lang="en-US" dirty="0">
              <a:solidFill>
                <a:srgbClr val="002060"/>
              </a:solidFill>
            </a:endParaRPr>
          </a:p>
        </p:txBody>
      </p:sp>
      <p:pic>
        <p:nvPicPr>
          <p:cNvPr id="3074" name="Picture 2" descr="Air Flow Controller for air analysis device | Bronkhorst">
            <a:extLst>
              <a:ext uri="{FF2B5EF4-FFF2-40B4-BE49-F238E27FC236}">
                <a16:creationId xmlns:a16="http://schemas.microsoft.com/office/drawing/2014/main" id="{AF97B36C-B293-C0D9-1827-5B032932B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783" y="3504594"/>
            <a:ext cx="4000688" cy="266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C82E-8F9D-05C9-CD10-C5A04AEB118F}"/>
              </a:ext>
            </a:extLst>
          </p:cNvPr>
          <p:cNvSpPr>
            <a:spLocks noGrp="1"/>
          </p:cNvSpPr>
          <p:nvPr>
            <p:ph type="title"/>
          </p:nvPr>
        </p:nvSpPr>
        <p:spPr/>
        <p:txBody>
          <a:bodyPr/>
          <a:lstStyle/>
          <a:p>
            <a:r>
              <a:rPr lang="en-US" b="1" i="0" dirty="0">
                <a:effectLst/>
                <a:latin typeface="Söhne"/>
              </a:rPr>
              <a:t>Health Impacts and Mitigation Strategies</a:t>
            </a:r>
            <a:endParaRPr lang="en-IN" dirty="0"/>
          </a:p>
        </p:txBody>
      </p:sp>
      <p:sp>
        <p:nvSpPr>
          <p:cNvPr id="4" name="Slide Number Placeholder 3">
            <a:extLst>
              <a:ext uri="{FF2B5EF4-FFF2-40B4-BE49-F238E27FC236}">
                <a16:creationId xmlns:a16="http://schemas.microsoft.com/office/drawing/2014/main" id="{102893A8-8150-9849-A05D-67E74DC81394}"/>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0EBD87F1-1F24-C101-63D7-C87C9CDC0229}"/>
              </a:ext>
            </a:extLst>
          </p:cNvPr>
          <p:cNvSpPr>
            <a:spLocks noGrp="1"/>
          </p:cNvSpPr>
          <p:nvPr>
            <p:ph sz="half" idx="1"/>
          </p:nvPr>
        </p:nvSpPr>
        <p:spPr>
          <a:xfrm>
            <a:off x="401340" y="2093577"/>
            <a:ext cx="10680192" cy="2297012"/>
          </a:xfrm>
        </p:spPr>
        <p:txBody>
          <a:bodyPr>
            <a:normAutofit/>
          </a:bodyPr>
          <a:lstStyle/>
          <a:p>
            <a:pPr marL="338328" lvl="1" indent="0">
              <a:buNone/>
            </a:pPr>
            <a:r>
              <a:rPr lang="en-US" sz="1800" b="1" i="0" dirty="0">
                <a:solidFill>
                  <a:schemeClr val="accent6">
                    <a:lumMod val="50000"/>
                  </a:schemeClr>
                </a:solidFill>
                <a:effectLst/>
                <a:latin typeface="Söhne"/>
              </a:rPr>
              <a:t>Health Impacts of Poor Air Quality</a:t>
            </a:r>
            <a:endParaRPr lang="en-US" sz="1800" b="0" i="0" dirty="0">
              <a:solidFill>
                <a:schemeClr val="accent6">
                  <a:lumMod val="50000"/>
                </a:schemeClr>
              </a:solidFill>
              <a:effectLst/>
              <a:latin typeface="Söhne"/>
            </a:endParaRPr>
          </a:p>
          <a:p>
            <a:pPr lvl="1"/>
            <a:r>
              <a:rPr lang="en-US" sz="1800" b="0" i="0" dirty="0">
                <a:solidFill>
                  <a:schemeClr val="accent6">
                    <a:lumMod val="50000"/>
                  </a:schemeClr>
                </a:solidFill>
                <a:effectLst/>
                <a:latin typeface="Söhne"/>
              </a:rPr>
              <a:t>Air pollution in Tamil Nadu, like many other regions, poses significant health risks to its residents. Exposure to polluted air can lead to a range of adverse health effects, including:</a:t>
            </a:r>
          </a:p>
          <a:p>
            <a:pPr lvl="1">
              <a:buFont typeface="+mj-lt"/>
              <a:buAutoNum type="arabicPeriod"/>
            </a:pPr>
            <a:r>
              <a:rPr lang="en-US" sz="1800" b="1" i="0" dirty="0">
                <a:solidFill>
                  <a:schemeClr val="accent6">
                    <a:lumMod val="50000"/>
                  </a:schemeClr>
                </a:solidFill>
                <a:effectLst/>
                <a:latin typeface="Söhne"/>
              </a:rPr>
              <a:t>Respiratory Problems:</a:t>
            </a:r>
            <a:r>
              <a:rPr lang="en-US" sz="1800" b="0" i="0" dirty="0">
                <a:solidFill>
                  <a:schemeClr val="accent6">
                    <a:lumMod val="50000"/>
                  </a:schemeClr>
                </a:solidFill>
                <a:effectLst/>
                <a:latin typeface="Söhne"/>
              </a:rPr>
              <a:t> High levels of pollutants like PM2.5 and PM10 can penetrate deep into the lungs, causing or exacerbating respiratory conditions such as asthma, bronchitis, and lung infections.</a:t>
            </a:r>
          </a:p>
          <a:p>
            <a:pPr lvl="1">
              <a:buFont typeface="+mj-lt"/>
              <a:buAutoNum type="arabicPeriod"/>
            </a:pPr>
            <a:r>
              <a:rPr lang="en-US" sz="1800" b="1" i="0" dirty="0">
                <a:solidFill>
                  <a:schemeClr val="accent6">
                    <a:lumMod val="50000"/>
                  </a:schemeClr>
                </a:solidFill>
                <a:effectLst/>
                <a:latin typeface="Söhne"/>
              </a:rPr>
              <a:t>Cardiovascular Diseases:</a:t>
            </a:r>
            <a:r>
              <a:rPr lang="en-US" sz="1800" b="0" i="0" dirty="0">
                <a:solidFill>
                  <a:schemeClr val="accent6">
                    <a:lumMod val="50000"/>
                  </a:schemeClr>
                </a:solidFill>
                <a:effectLst/>
                <a:latin typeface="Söhne"/>
              </a:rPr>
              <a:t> Air pollution is linked to an increased risk of heart attacks, strokes, and other cardiovascular diseases due to the inflammation it triggers and its impact on blood vessels</a:t>
            </a:r>
            <a:r>
              <a:rPr lang="en-US" b="0" i="0" dirty="0">
                <a:solidFill>
                  <a:schemeClr val="accent6">
                    <a:lumMod val="50000"/>
                  </a:schemeClr>
                </a:solidFill>
                <a:effectLst/>
                <a:latin typeface="Söhne"/>
              </a:rPr>
              <a:t>.</a:t>
            </a:r>
          </a:p>
          <a:p>
            <a:endParaRPr lang="en-IN" dirty="0"/>
          </a:p>
        </p:txBody>
      </p:sp>
      <p:sp>
        <p:nvSpPr>
          <p:cNvPr id="7" name="TextBox 6">
            <a:extLst>
              <a:ext uri="{FF2B5EF4-FFF2-40B4-BE49-F238E27FC236}">
                <a16:creationId xmlns:a16="http://schemas.microsoft.com/office/drawing/2014/main" id="{F48E26D2-E813-2963-518F-CE6F05218C41}"/>
              </a:ext>
            </a:extLst>
          </p:cNvPr>
          <p:cNvSpPr txBox="1"/>
          <p:nvPr/>
        </p:nvSpPr>
        <p:spPr>
          <a:xfrm>
            <a:off x="760938" y="4369475"/>
            <a:ext cx="8530512" cy="2031325"/>
          </a:xfrm>
          <a:prstGeom prst="rect">
            <a:avLst/>
          </a:prstGeom>
          <a:noFill/>
        </p:spPr>
        <p:txBody>
          <a:bodyPr wrap="square">
            <a:spAutoFit/>
          </a:bodyPr>
          <a:lstStyle/>
          <a:p>
            <a:r>
              <a:rPr lang="en-US" b="1" i="0" dirty="0">
                <a:solidFill>
                  <a:schemeClr val="accent6">
                    <a:lumMod val="50000"/>
                  </a:schemeClr>
                </a:solidFill>
                <a:effectLst/>
                <a:latin typeface="Söhne"/>
              </a:rPr>
              <a:t>Mitigation Strategies</a:t>
            </a:r>
            <a:endParaRPr lang="en-US" b="0" i="0" dirty="0">
              <a:solidFill>
                <a:schemeClr val="accent6">
                  <a:lumMod val="50000"/>
                </a:schemeClr>
              </a:solidFill>
              <a:effectLst/>
              <a:latin typeface="Söhne"/>
            </a:endParaRPr>
          </a:p>
          <a:p>
            <a:r>
              <a:rPr lang="en-US" b="0" i="0" dirty="0">
                <a:solidFill>
                  <a:schemeClr val="accent6">
                    <a:lumMod val="50000"/>
                  </a:schemeClr>
                </a:solidFill>
                <a:effectLst/>
                <a:latin typeface="Söhne"/>
              </a:rPr>
              <a:t>To address the health impacts of poor air quality, Tamil Nadu is implementing a range of mitigation strategies, including:</a:t>
            </a:r>
          </a:p>
          <a:p>
            <a:pPr>
              <a:buFont typeface="+mj-lt"/>
              <a:buAutoNum type="arabicPeriod"/>
            </a:pPr>
            <a:r>
              <a:rPr lang="en-US" b="1" i="0" dirty="0">
                <a:solidFill>
                  <a:schemeClr val="accent6">
                    <a:lumMod val="50000"/>
                  </a:schemeClr>
                </a:solidFill>
                <a:effectLst/>
                <a:latin typeface="Söhne"/>
              </a:rPr>
              <a:t>Emission Reduction Measures:</a:t>
            </a:r>
            <a:r>
              <a:rPr lang="en-US" b="0" i="0" dirty="0">
                <a:solidFill>
                  <a:schemeClr val="accent6">
                    <a:lumMod val="50000"/>
                  </a:schemeClr>
                </a:solidFill>
                <a:effectLst/>
                <a:latin typeface="Söhne"/>
              </a:rPr>
              <a:t> Implementing stricter emission standards for industries, vehicles, and power plants to reduce the release of harmful pollutants into the air.</a:t>
            </a:r>
          </a:p>
          <a:p>
            <a:pPr>
              <a:buFont typeface="+mj-lt"/>
              <a:buAutoNum type="arabicPeriod"/>
            </a:pPr>
            <a:r>
              <a:rPr lang="en-US" b="1" i="0" dirty="0">
                <a:solidFill>
                  <a:schemeClr val="accent6">
                    <a:lumMod val="50000"/>
                  </a:schemeClr>
                </a:solidFill>
                <a:effectLst/>
                <a:latin typeface="Söhne"/>
              </a:rPr>
              <a:t>Promotion of Cleaner Technologies:</a:t>
            </a:r>
            <a:r>
              <a:rPr lang="en-US" b="0" i="0" dirty="0">
                <a:solidFill>
                  <a:schemeClr val="accent6">
                    <a:lumMod val="50000"/>
                  </a:schemeClr>
                </a:solidFill>
                <a:effectLst/>
                <a:latin typeface="Söhne"/>
              </a:rPr>
              <a:t> Encouraging the adoption of cleaner and more energy-efficient technologies in industries and transportation.</a:t>
            </a:r>
          </a:p>
        </p:txBody>
      </p:sp>
    </p:spTree>
    <p:extLst>
      <p:ext uri="{BB962C8B-B14F-4D97-AF65-F5344CB8AC3E}">
        <p14:creationId xmlns:p14="http://schemas.microsoft.com/office/powerpoint/2010/main" val="104227183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F456-7AB7-5466-BF9E-C65B7CC3CD66}"/>
              </a:ext>
            </a:extLst>
          </p:cNvPr>
          <p:cNvSpPr>
            <a:spLocks noGrp="1"/>
          </p:cNvSpPr>
          <p:nvPr>
            <p:ph type="title"/>
          </p:nvPr>
        </p:nvSpPr>
        <p:spPr>
          <a:xfrm>
            <a:off x="594679" y="841110"/>
            <a:ext cx="9843796" cy="1744148"/>
          </a:xfrm>
        </p:spPr>
        <p:txBody>
          <a:bodyPr/>
          <a:lstStyle/>
          <a:p>
            <a:r>
              <a:rPr lang="en-US" b="1" i="0" dirty="0">
                <a:effectLst/>
                <a:latin typeface="Söhne"/>
              </a:rPr>
              <a:t>Air Quality Prediction and Forecasting </a:t>
            </a:r>
            <a:br>
              <a:rPr lang="en-US" dirty="0"/>
            </a:br>
            <a:endParaRPr lang="en-IN" dirty="0"/>
          </a:p>
        </p:txBody>
      </p:sp>
      <p:sp>
        <p:nvSpPr>
          <p:cNvPr id="4" name="Slide Number Placeholder 3">
            <a:extLst>
              <a:ext uri="{FF2B5EF4-FFF2-40B4-BE49-F238E27FC236}">
                <a16:creationId xmlns:a16="http://schemas.microsoft.com/office/drawing/2014/main" id="{39C43BC0-58AB-CC7B-887D-E9EA35ECA67C}"/>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id="{80A9D932-97BF-DB26-9EF0-1D3F380DADA0}"/>
              </a:ext>
            </a:extLst>
          </p:cNvPr>
          <p:cNvSpPr>
            <a:spLocks noGrp="1"/>
          </p:cNvSpPr>
          <p:nvPr>
            <p:ph idx="1"/>
          </p:nvPr>
        </p:nvSpPr>
        <p:spPr>
          <a:xfrm>
            <a:off x="690465" y="2379306"/>
            <a:ext cx="7632441" cy="3797559"/>
          </a:xfrm>
        </p:spPr>
        <p:txBody>
          <a:bodyPr>
            <a:normAutofit fontScale="92500" lnSpcReduction="10000"/>
          </a:bodyPr>
          <a:lstStyle/>
          <a:p>
            <a:pPr marL="342900" indent="-342900" algn="l">
              <a:buFont typeface="Wingdings" panose="05000000000000000000" pitchFamily="2" charset="2"/>
              <a:buChar char="v"/>
            </a:pPr>
            <a:r>
              <a:rPr lang="en-US" sz="2200" b="0" i="0" dirty="0">
                <a:solidFill>
                  <a:schemeClr val="accent6">
                    <a:lumMod val="50000"/>
                  </a:schemeClr>
                </a:solidFill>
                <a:effectLst/>
                <a:latin typeface="Söhne"/>
              </a:rPr>
              <a:t>Air quality prediction and forecasting are essential tools for managing air quality in Tamil Nadu. These processes involve using advanced models and data analysis to anticipate future air quality conditions. By doing so, authorities and the public can take proactive measures to protect health and the environment.</a:t>
            </a:r>
          </a:p>
          <a:p>
            <a:pPr marL="342900" indent="-342900" algn="l">
              <a:buFont typeface="Wingdings" panose="05000000000000000000" pitchFamily="2" charset="2"/>
              <a:buChar char="v"/>
            </a:pPr>
            <a:r>
              <a:rPr lang="en-US" sz="2200" b="0" i="0" dirty="0">
                <a:solidFill>
                  <a:schemeClr val="accent6">
                    <a:lumMod val="50000"/>
                  </a:schemeClr>
                </a:solidFill>
                <a:effectLst/>
                <a:latin typeface="Söhne"/>
              </a:rPr>
              <a:t>Air quality prediction models consider factors like weather patterns, pollutant emissions, and historical data to forecast pollution levels. These forecasts help in planning outdoor activities, implementing pollution control measures, and issuing health advisories when air quality is expected to deteriorate. Accurate predictions enable timely responses and contribute to better air quality management in the region</a:t>
            </a:r>
          </a:p>
          <a:p>
            <a:endParaRPr lang="en-IN" dirty="0"/>
          </a:p>
        </p:txBody>
      </p:sp>
    </p:spTree>
    <p:extLst>
      <p:ext uri="{BB962C8B-B14F-4D97-AF65-F5344CB8AC3E}">
        <p14:creationId xmlns:p14="http://schemas.microsoft.com/office/powerpoint/2010/main" val="41246424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050925" y="953149"/>
            <a:ext cx="6527800" cy="1304860"/>
          </a:xfrm>
        </p:spPr>
        <p:txBody>
          <a:bodyPr/>
          <a:lstStyle/>
          <a:p>
            <a:r>
              <a:rPr lang="en-US" dirty="0"/>
              <a:t>summary</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227217" y="2609822"/>
            <a:ext cx="6527800" cy="1893217"/>
          </a:xfrm>
        </p:spPr>
        <p:txBody>
          <a:bodyPr>
            <a:noAutofit/>
          </a:bodyPr>
          <a:lstStyle/>
          <a:p>
            <a:r>
              <a:rPr lang="en-US" sz="1800" b="0" i="0" dirty="0">
                <a:solidFill>
                  <a:schemeClr val="accent6">
                    <a:lumMod val="50000"/>
                  </a:schemeClr>
                </a:solidFill>
                <a:effectLst/>
                <a:latin typeface="Söhne"/>
              </a:rPr>
              <a:t>Air quality analysis and prediction in Tamil Nadu play a pivotal role in assessing and managing air pollution. Through data collection, analysis, and forecasting, authorities and the public can stay informed about air quality conditions. This information empowers proactive measures to safeguard public health, reduce emissions, and improve overall air quality. In Tamil Nadu, ongoing efforts in this field are vital for mitigating the impact of air pollution and ensuring a healthier environment for its residents.</a:t>
            </a:r>
            <a:endParaRPr lang="en-US" sz="1800" dirty="0">
              <a:solidFill>
                <a:schemeClr val="accent6">
                  <a:lumMod val="50000"/>
                </a:schemeClr>
              </a:solidFill>
            </a:endParaRPr>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r>
              <a:rPr lang="en-US" dirty="0">
                <a:hlinkClick r:id="rId2"/>
              </a:rPr>
              <a:t>mohanapriyaa3099@gmail.com</a:t>
            </a:r>
            <a:endParaRPr lang="en-US" dirty="0"/>
          </a:p>
          <a:p>
            <a:r>
              <a:rPr lang="en-US" dirty="0">
                <a:hlinkClick r:id="rId3"/>
              </a:rPr>
              <a:t>nandhinirajesh520@gmail.com</a:t>
            </a:r>
            <a:endParaRPr lang="en-US" dirty="0"/>
          </a:p>
          <a:p>
            <a:r>
              <a:rPr lang="en-US" dirty="0">
                <a:hlinkClick r:id="rId4"/>
              </a:rPr>
              <a:t>Jegathiswari.k@gmail.com</a:t>
            </a:r>
            <a:endParaRPr lang="en-US" dirty="0"/>
          </a:p>
          <a:p>
            <a:r>
              <a:rPr lang="en-US" dirty="0"/>
              <a:t>sushmarajkumar2003@gmail.com</a:t>
            </a:r>
          </a:p>
          <a:p>
            <a:endParaRPr lang="en-US" dirty="0"/>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{092C5215-F054-45DD-BAD0-408DA82DA85C}tf78438558_win32</Template>
  <TotalTime>93</TotalTime>
  <Words>682</Words>
  <Application>Microsoft Office PowerPoint</Application>
  <PresentationFormat>Widescreen</PresentationFormat>
  <Paragraphs>38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Sabon Next LT</vt:lpstr>
      <vt:lpstr>Söhne</vt:lpstr>
      <vt:lpstr>Wingdings</vt:lpstr>
      <vt:lpstr>Custom</vt:lpstr>
      <vt:lpstr>Air quality analysis and prediction in tamil nadu</vt:lpstr>
      <vt:lpstr>AGENDA</vt:lpstr>
      <vt:lpstr>introduction</vt:lpstr>
      <vt:lpstr>Current Air Quality Situation in Tamil Nadu </vt:lpstr>
      <vt:lpstr>Air Quality Data Collection and Analysis</vt:lpstr>
      <vt:lpstr>Health Impacts and Mitigation Strategies</vt:lpstr>
      <vt:lpstr>Air Quality Prediction and Forecasting  </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and prediction in tamil nadu</dc:title>
  <dc:subject/>
  <dc:creator>Mohana priyaa</dc:creator>
  <cp:lastModifiedBy>Mohana priyaa</cp:lastModifiedBy>
  <cp:revision>2</cp:revision>
  <dcterms:created xsi:type="dcterms:W3CDTF">2023-10-10T07:58:07Z</dcterms:created>
  <dcterms:modified xsi:type="dcterms:W3CDTF">2023-10-10T09:31:46Z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