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.jpe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.jpeg" ContentType="image/jpeg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Time – 1 min</a:t>
            </a:r>
          </a:p>
          <a:p>
            <a: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Swati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2" name="Shape 4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– 1 min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1" name="Shape 4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– 1 min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0" name="Shape 4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– 1 min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– 2 mins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0" name="Shape 4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Time –</a:t>
            </a:r>
          </a:p>
          <a:p>
            <a: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Architecture – 5 mins</a:t>
            </a:r>
          </a:p>
          <a:p>
            <a: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NFR Dashboard – 3 mins</a:t>
            </a:r>
          </a:p>
          <a:p>
            <a: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Demo – 10 mins </a:t>
            </a:r>
          </a:p>
          <a:p>
            <a: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    1. Show the Responsiveness and Wave tool first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9" name="Shape 4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- 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3" name="Shape 5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– After this show the testimonial video. 1 min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– 1 min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- 2 mins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3" name="Shape 3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– 2 mins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1" name="Shape 3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– 3 mins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2" name="Shape 3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User satisfaction and brand value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1" name="Shape 4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– 5 mins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914400">
              <a:lnSpc>
                <a:spcPct val="100000"/>
              </a:lnSpc>
              <a:buSzPct val="100000"/>
              <a:buAutoNum type="arabicPeriod" startAt="1"/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Product Thinking (Design Thinking, Requirement Analysis, )</a:t>
            </a:r>
          </a:p>
          <a:p>
            <a:pPr marL="342900" indent="-342900" defTabSz="914400">
              <a:lnSpc>
                <a:spcPct val="100000"/>
              </a:lnSpc>
              <a:buSzPct val="100000"/>
              <a:buAutoNum type="arabicPeriod" startAt="1"/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Multi Skilled (Frontend, Backend, DevOps) </a:t>
            </a:r>
          </a:p>
          <a:p>
            <a:pPr marL="342900" indent="-342900" defTabSz="914400">
              <a:lnSpc>
                <a:spcPct val="100000"/>
              </a:lnSpc>
              <a:buSzPct val="100000"/>
              <a:buAutoNum type="arabicPeriod" startAt="1"/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Fast Decision Making (Agile)</a:t>
            </a:r>
          </a:p>
          <a:p>
            <a:pPr marL="342900" indent="-342900" defTabSz="914400">
              <a:lnSpc>
                <a:spcPct val="100000"/>
              </a:lnSpc>
              <a:buSzPct val="100000"/>
              <a:buAutoNum type="arabicPeriod" startAt="1"/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Increasing the Pace (Automation CI/CD)</a:t>
            </a:r>
          </a:p>
          <a:p>
            <a:pPr marL="342900" indent="-342900" defTabSz="914400">
              <a:lnSpc>
                <a:spcPct val="100000"/>
              </a:lnSpc>
              <a:buSzPct val="100000"/>
              <a:buAutoNum type="arabicPeriod" startAt="1"/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Startup Mindset (Agile)</a:t>
            </a:r>
          </a:p>
          <a:p>
            <a:pPr marL="342900" indent="-342900" defTabSz="914400">
              <a:lnSpc>
                <a:spcPct val="100000"/>
              </a:lnSpc>
              <a:buSzPct val="100000"/>
              <a:buAutoNum type="arabicPeriod" startAt="1"/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Continuous Improvement (Retros)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9" name="Shape 4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Time – 2 mins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rand Mark — 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219199"/>
            <a:ext cx="13004801" cy="73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1300480">
              <a:defRPr sz="8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— Black 2 line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731709" y="4173083"/>
            <a:ext cx="11541516" cy="213393"/>
          </a:xfrm>
          <a:prstGeom prst="rect">
            <a:avLst/>
          </a:prstGeom>
        </p:spPr>
        <p:txBody>
          <a:bodyPr lIns="0" tIns="0" rIns="0" bIns="0" anchor="t"/>
          <a:lstStyle>
            <a:lvl1pPr algn="l" defTabSz="1300480">
              <a:defRPr spc="193" sz="1800">
                <a:solidFill>
                  <a:srgbClr val="FFFFFF"/>
                </a:solidFill>
                <a:latin typeface="Futura Next DemiBold"/>
                <a:ea typeface="Futura Next DemiBold"/>
                <a:cs typeface="Futura Next DemiBold"/>
                <a:sym typeface="Futura Next D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731709" y="4497420"/>
            <a:ext cx="11541516" cy="1224610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300480">
              <a:lnSpc>
                <a:spcPct val="110000"/>
              </a:lnSpc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lvl1pPr>
            <a:lvl2pPr marL="0" indent="457337" defTabSz="1300480">
              <a:lnSpc>
                <a:spcPct val="110000"/>
              </a:lnSpc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lvl2pPr>
            <a:lvl3pPr marL="0" indent="914674" defTabSz="1300480">
              <a:lnSpc>
                <a:spcPct val="110000"/>
              </a:lnSpc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lvl3pPr>
            <a:lvl4pPr marL="0" indent="1372011" defTabSz="1300480">
              <a:lnSpc>
                <a:spcPct val="110000"/>
              </a:lnSpc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lvl4pPr>
            <a:lvl5pPr marL="0" indent="1829348" defTabSz="1300480">
              <a:lnSpc>
                <a:spcPct val="110000"/>
              </a:lnSpc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Freeform 13"/>
          <p:cNvSpPr/>
          <p:nvPr/>
        </p:nvSpPr>
        <p:spPr>
          <a:xfrm>
            <a:off x="11153638" y="1219201"/>
            <a:ext cx="1119587" cy="7315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3875" y="0"/>
                </a:lnTo>
                <a:lnTo>
                  <a:pt x="6885" y="899"/>
                </a:lnTo>
                <a:cubicBezTo>
                  <a:pt x="16315" y="3895"/>
                  <a:pt x="21600" y="7253"/>
                  <a:pt x="21600" y="10800"/>
                </a:cubicBezTo>
                <a:cubicBezTo>
                  <a:pt x="21600" y="14347"/>
                  <a:pt x="16315" y="17705"/>
                  <a:pt x="6885" y="20701"/>
                </a:cubicBezTo>
                <a:lnTo>
                  <a:pt x="3875" y="21600"/>
                </a:lnTo>
                <a:lnTo>
                  <a:pt x="0" y="21600"/>
                </a:lnTo>
                <a:lnTo>
                  <a:pt x="611" y="21437"/>
                </a:lnTo>
                <a:cubicBezTo>
                  <a:pt x="11837" y="18275"/>
                  <a:pt x="18213" y="14652"/>
                  <a:pt x="18213" y="10800"/>
                </a:cubicBezTo>
                <a:cubicBezTo>
                  <a:pt x="18213" y="6948"/>
                  <a:pt x="11837" y="3325"/>
                  <a:pt x="611" y="163"/>
                </a:cubicBezTo>
                <a:close/>
              </a:path>
            </a:pathLst>
          </a:custGeom>
          <a:solidFill>
            <a:srgbClr val="FE414D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defTabSz="1300480"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1300480">
              <a:defRPr sz="8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731519" y="1950719"/>
            <a:ext cx="11538511" cy="799797"/>
          </a:xfrm>
          <a:prstGeom prst="rect">
            <a:avLst/>
          </a:prstGeom>
        </p:spPr>
        <p:txBody>
          <a:bodyPr lIns="0" tIns="0" rIns="0" bIns="0" anchor="t"/>
          <a:lstStyle>
            <a:lvl1pPr algn="l" defTabSz="1300480">
              <a:defRPr sz="32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1300480">
              <a:defRPr sz="8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alf circle image: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1300480">
              <a:defRPr sz="8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Picture Placeholder 12"/>
          <p:cNvSpPr/>
          <p:nvPr>
            <p:ph type="pic" sz="half" idx="13"/>
          </p:nvPr>
        </p:nvSpPr>
        <p:spPr>
          <a:xfrm>
            <a:off x="6700723" y="1219199"/>
            <a:ext cx="6304077" cy="7315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731519" y="2165300"/>
            <a:ext cx="5569307" cy="1217360"/>
          </a:xfrm>
          <a:prstGeom prst="rect">
            <a:avLst/>
          </a:prstGeom>
        </p:spPr>
        <p:txBody>
          <a:bodyPr lIns="0" tIns="0" rIns="0" bIns="0" anchor="t"/>
          <a:lstStyle>
            <a:lvl1pPr algn="l" defTabSz="1300480">
              <a:lnSpc>
                <a:spcPct val="110000"/>
              </a:lnSpc>
              <a:defRPr sz="30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sz="quarter" idx="1"/>
          </p:nvPr>
        </p:nvSpPr>
        <p:spPr>
          <a:xfrm>
            <a:off x="731519" y="3749061"/>
            <a:ext cx="5569307" cy="3839240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300480">
              <a:lnSpc>
                <a:spcPts val="3100"/>
              </a:lnSpc>
              <a:spcBef>
                <a:spcPts val="1400"/>
              </a:spcBef>
              <a:buSzTx/>
              <a:buNone/>
              <a:defRPr sz="1800">
                <a:latin typeface="Futura Next Book"/>
                <a:ea typeface="Futura Next Book"/>
                <a:cs typeface="Futura Next Book"/>
                <a:sym typeface="Futura Next Book"/>
              </a:defRPr>
            </a:lvl1pPr>
            <a:lvl2pPr marL="221342" indent="-210230" defTabSz="1300480">
              <a:lnSpc>
                <a:spcPts val="3100"/>
              </a:lnSpc>
              <a:spcBef>
                <a:spcPts val="1400"/>
              </a:spcBef>
              <a:buSzPct val="100000"/>
              <a:defRPr sz="1800">
                <a:latin typeface="Futura Next Book"/>
                <a:ea typeface="Futura Next Book"/>
                <a:cs typeface="Futura Next Book"/>
                <a:sym typeface="Futura Next Book"/>
              </a:defRPr>
            </a:lvl2pPr>
            <a:lvl3pPr marL="399142" indent="-224517" defTabSz="1300480">
              <a:lnSpc>
                <a:spcPts val="3100"/>
              </a:lnSpc>
              <a:spcBef>
                <a:spcPts val="1400"/>
              </a:spcBef>
              <a:buSzPct val="100000"/>
              <a:defRPr sz="1800">
                <a:latin typeface="Futura Next Book"/>
                <a:ea typeface="Futura Next Book"/>
                <a:cs typeface="Futura Next Book"/>
                <a:sym typeface="Futura Next Book"/>
              </a:defRPr>
            </a:lvl3pPr>
            <a:lvl4pPr marL="573767" indent="-224517" defTabSz="1300480">
              <a:lnSpc>
                <a:spcPts val="3100"/>
              </a:lnSpc>
              <a:spcBef>
                <a:spcPts val="1400"/>
              </a:spcBef>
              <a:buSzPct val="100000"/>
              <a:defRPr sz="1800">
                <a:latin typeface="Futura Next Book"/>
                <a:ea typeface="Futura Next Book"/>
                <a:cs typeface="Futura Next Book"/>
                <a:sym typeface="Futura Next Book"/>
              </a:defRPr>
            </a:lvl4pPr>
            <a:lvl5pPr marL="734105" indent="-210230" defTabSz="1300480">
              <a:lnSpc>
                <a:spcPts val="3100"/>
              </a:lnSpc>
              <a:spcBef>
                <a:spcPts val="1400"/>
              </a:spcBef>
              <a:buSzPct val="100000"/>
              <a:defRPr sz="1800">
                <a:latin typeface="Futura Next Book"/>
                <a:ea typeface="Futura Next Book"/>
                <a:cs typeface="Futura Next Book"/>
                <a:sym typeface="Futura Next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ize — Red">
    <p:bg>
      <p:bgPr>
        <a:solidFill>
          <a:srgbClr val="FE4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xfrm>
            <a:off x="1436383" y="4162590"/>
            <a:ext cx="10128784" cy="1428422"/>
          </a:xfrm>
          <a:prstGeom prst="rect">
            <a:avLst/>
          </a:prstGeom>
        </p:spPr>
        <p:txBody>
          <a:bodyPr lIns="0" tIns="0" rIns="0" bIns="0"/>
          <a:lstStyle>
            <a:lvl1pPr defTabSz="1300480">
              <a:lnSpc>
                <a:spcPct val="110000"/>
              </a:lnSpc>
              <a:defRPr sz="48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Freeform 5"/>
          <p:cNvSpPr/>
          <p:nvPr/>
        </p:nvSpPr>
        <p:spPr>
          <a:xfrm>
            <a:off x="3940454" y="2316479"/>
            <a:ext cx="5120641" cy="5120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191"/>
                </a:moveTo>
                <a:cubicBezTo>
                  <a:pt x="5493" y="1191"/>
                  <a:pt x="1191" y="5493"/>
                  <a:pt x="1191" y="10800"/>
                </a:cubicBezTo>
                <a:cubicBezTo>
                  <a:pt x="1191" y="16107"/>
                  <a:pt x="5493" y="20409"/>
                  <a:pt x="10800" y="20409"/>
                </a:cubicBezTo>
                <a:cubicBezTo>
                  <a:pt x="16107" y="20409"/>
                  <a:pt x="20409" y="16107"/>
                  <a:pt x="20409" y="10800"/>
                </a:cubicBezTo>
                <a:cubicBezTo>
                  <a:pt x="20409" y="5493"/>
                  <a:pt x="16107" y="1191"/>
                  <a:pt x="10800" y="1191"/>
                </a:cubicBezTo>
                <a:close/>
                <a:moveTo>
                  <a:pt x="10800" y="0"/>
                </a:move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defTabSz="1300480"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1300480">
              <a:defRPr sz="8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oice — Red">
    <p:bg>
      <p:bgPr>
        <a:solidFill>
          <a:srgbClr val="FE4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1300480">
              <a:defRPr sz="8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3" name="Title Text"/>
          <p:cNvSpPr txBox="1"/>
          <p:nvPr>
            <p:ph type="title"/>
          </p:nvPr>
        </p:nvSpPr>
        <p:spPr>
          <a:xfrm>
            <a:off x="1728012" y="4203486"/>
            <a:ext cx="9548776" cy="1346627"/>
          </a:xfrm>
          <a:prstGeom prst="rect">
            <a:avLst/>
          </a:prstGeom>
        </p:spPr>
        <p:txBody>
          <a:bodyPr lIns="0" tIns="0" rIns="0" bIns="0"/>
          <a:lstStyle>
            <a:lvl1pPr defTabSz="1300480">
              <a:lnSpc>
                <a:spcPct val="110000"/>
              </a:lnSpc>
              <a:defRPr cap="all" spc="414" sz="58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 —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icture Placeholder 23"/>
          <p:cNvSpPr/>
          <p:nvPr>
            <p:ph type="pic" sz="half" idx="13"/>
          </p:nvPr>
        </p:nvSpPr>
        <p:spPr>
          <a:xfrm>
            <a:off x="6255308" y="1219199"/>
            <a:ext cx="6746242" cy="7315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731519" y="1931212"/>
            <a:ext cx="5003598" cy="234088"/>
          </a:xfrm>
          <a:prstGeom prst="rect">
            <a:avLst/>
          </a:prstGeom>
        </p:spPr>
        <p:txBody>
          <a:bodyPr lIns="0" tIns="0" rIns="0" bIns="0" anchor="t"/>
          <a:lstStyle>
            <a:lvl1pPr algn="l" defTabSz="1300480">
              <a:defRPr spc="64" sz="1800">
                <a:solidFill>
                  <a:srgbClr val="FE414D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731519" y="2381690"/>
            <a:ext cx="5003598" cy="4876801"/>
          </a:xfrm>
          <a:prstGeom prst="rect">
            <a:avLst/>
          </a:prstGeom>
        </p:spPr>
        <p:txBody>
          <a:bodyPr lIns="0" tIns="0" rIns="0" bIns="0"/>
          <a:lstStyle>
            <a:lvl1pPr marL="457200" indent="-457200" defTabSz="1300480">
              <a:lnSpc>
                <a:spcPts val="5100"/>
              </a:lnSpc>
              <a:spcBef>
                <a:spcPts val="0"/>
              </a:spcBef>
              <a:buSzPct val="100000"/>
              <a:buAutoNum type="arabicPeriod" startAt="1"/>
              <a:defRPr sz="2400">
                <a:latin typeface="Futura Next Book"/>
                <a:ea typeface="Futura Next Book"/>
                <a:cs typeface="Futura Next Book"/>
                <a:sym typeface="Futura Next Book"/>
              </a:defRPr>
            </a:lvl1pPr>
            <a:lvl2pPr marL="804862" indent="-457200" defTabSz="1300480">
              <a:lnSpc>
                <a:spcPts val="5100"/>
              </a:lnSpc>
              <a:spcBef>
                <a:spcPts val="0"/>
              </a:spcBef>
              <a:buSzPct val="100000"/>
              <a:buAutoNum type="arabicPeriod" startAt="1"/>
              <a:defRPr sz="2400">
                <a:latin typeface="Futura Next Book"/>
                <a:ea typeface="Futura Next Book"/>
                <a:cs typeface="Futura Next Book"/>
                <a:sym typeface="Futura Next Book"/>
              </a:defRPr>
            </a:lvl2pPr>
            <a:lvl3pPr marL="1145645" indent="-455083" defTabSz="1300480">
              <a:lnSpc>
                <a:spcPts val="5100"/>
              </a:lnSpc>
              <a:spcBef>
                <a:spcPts val="0"/>
              </a:spcBef>
              <a:buSzPct val="100000"/>
              <a:buAutoNum type="arabicPeriod" startAt="1"/>
              <a:defRPr sz="2400">
                <a:latin typeface="Futura Next Book"/>
                <a:ea typeface="Futura Next Book"/>
                <a:cs typeface="Futura Next Book"/>
                <a:sym typeface="Futura Next Book"/>
              </a:defRPr>
            </a:lvl3pPr>
            <a:lvl4pPr marL="1486959" indent="-455084" defTabSz="1300480">
              <a:lnSpc>
                <a:spcPts val="5100"/>
              </a:lnSpc>
              <a:spcBef>
                <a:spcPts val="0"/>
              </a:spcBef>
              <a:buSzPct val="100000"/>
              <a:buAutoNum type="arabicPeriod" startAt="1"/>
              <a:defRPr sz="2400">
                <a:latin typeface="Futura Next Book"/>
                <a:ea typeface="Futura Next Book"/>
                <a:cs typeface="Futura Next Book"/>
                <a:sym typeface="Futura Next Book"/>
              </a:defRPr>
            </a:lvl4pPr>
            <a:lvl5pPr marL="1828270" indent="-455083" defTabSz="1300480">
              <a:lnSpc>
                <a:spcPts val="5100"/>
              </a:lnSpc>
              <a:spcBef>
                <a:spcPts val="0"/>
              </a:spcBef>
              <a:buSzPct val="100000"/>
              <a:buAutoNum type="arabicPeriod" startAt="1"/>
              <a:defRPr sz="2400">
                <a:latin typeface="Futura Next Book"/>
                <a:ea typeface="Futura Next Book"/>
                <a:cs typeface="Futura Next Book"/>
                <a:sym typeface="Futura Next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1300480">
              <a:defRPr sz="8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/>
          <p:nvPr>
            <p:ph type="title"/>
          </p:nvPr>
        </p:nvSpPr>
        <p:spPr>
          <a:xfrm>
            <a:off x="443318" y="2278151"/>
            <a:ext cx="12118188" cy="2919254"/>
          </a:xfrm>
          <a:prstGeom prst="rect">
            <a:avLst/>
          </a:prstGeom>
        </p:spPr>
        <p:txBody>
          <a:bodyPr lIns="97519" tIns="97519" rIns="97519" bIns="97519" anchor="b"/>
          <a:lstStyle>
            <a:lvl1pPr defTabSz="1300480">
              <a:defRPr sz="98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sz="quarter" idx="1"/>
          </p:nvPr>
        </p:nvSpPr>
        <p:spPr>
          <a:xfrm>
            <a:off x="443306" y="5249955"/>
            <a:ext cx="12118188" cy="1127254"/>
          </a:xfrm>
          <a:prstGeom prst="rect">
            <a:avLst/>
          </a:prstGeom>
        </p:spPr>
        <p:txBody>
          <a:bodyPr lIns="97519" tIns="97519" rIns="97519" bIns="97519" anchor="t"/>
          <a:lstStyle>
            <a:lvl1pPr marL="487680" indent="-487680" algn="ctr" defTabSz="1300480">
              <a:spcBef>
                <a:spcPts val="0"/>
              </a:spcBef>
              <a:buSzTx/>
              <a:buNone/>
              <a:defRPr sz="5200">
                <a:latin typeface="Futura Next Book"/>
                <a:ea typeface="Futura Next Book"/>
                <a:cs typeface="Futura Next Book"/>
                <a:sym typeface="Futura Next Book"/>
              </a:defRPr>
            </a:lvl1pPr>
            <a:lvl2pPr marL="487680" indent="-140017" algn="ctr" defTabSz="1300480">
              <a:spcBef>
                <a:spcPts val="0"/>
              </a:spcBef>
              <a:buSzTx/>
              <a:buNone/>
              <a:defRPr sz="5200">
                <a:latin typeface="Futura Next Book"/>
                <a:ea typeface="Futura Next Book"/>
                <a:cs typeface="Futura Next Book"/>
                <a:sym typeface="Futura Next Book"/>
              </a:defRPr>
            </a:lvl2pPr>
            <a:lvl3pPr marL="487680" indent="202881" algn="ctr" defTabSz="1300480">
              <a:spcBef>
                <a:spcPts val="0"/>
              </a:spcBef>
              <a:buSzTx/>
              <a:buNone/>
              <a:defRPr sz="5200">
                <a:latin typeface="Futura Next Book"/>
                <a:ea typeface="Futura Next Book"/>
                <a:cs typeface="Futura Next Book"/>
                <a:sym typeface="Futura Next Book"/>
              </a:defRPr>
            </a:lvl3pPr>
            <a:lvl4pPr marL="487680" indent="544194" algn="ctr" defTabSz="1300480">
              <a:spcBef>
                <a:spcPts val="0"/>
              </a:spcBef>
              <a:buSzTx/>
              <a:buNone/>
              <a:defRPr sz="5200">
                <a:latin typeface="Futura Next Book"/>
                <a:ea typeface="Futura Next Book"/>
                <a:cs typeface="Futura Next Book"/>
                <a:sym typeface="Futura Next Book"/>
              </a:defRPr>
            </a:lvl4pPr>
            <a:lvl5pPr marL="487680" indent="885506" algn="ctr" defTabSz="1300480">
              <a:spcBef>
                <a:spcPts val="0"/>
              </a:spcBef>
              <a:buSzTx/>
              <a:buNone/>
              <a:defRPr sz="5200">
                <a:latin typeface="Futura Next Book"/>
                <a:ea typeface="Futura Next Book"/>
                <a:cs typeface="Futura Next Book"/>
                <a:sym typeface="Futura Next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12509342" y="7970204"/>
            <a:ext cx="320751" cy="322041"/>
          </a:xfrm>
          <a:prstGeom prst="rect">
            <a:avLst/>
          </a:prstGeom>
        </p:spPr>
        <p:txBody>
          <a:bodyPr lIns="97519" tIns="97519" rIns="97519" bIns="97519" anchor="ctr"/>
          <a:lstStyle>
            <a:lvl1pPr algn="r" defTabSz="1300480">
              <a:defRPr sz="8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hyperlink" Target="http://icons8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jpe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Relationship Id="rId9" Type="http://schemas.openxmlformats.org/officeDocument/2006/relationships/hyperlink" Target="http://icons8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"/><Relationship Id="rId4" Type="http://schemas.openxmlformats.org/officeDocument/2006/relationships/hyperlink" Target="http://clipart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E7C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1587" y="3898546"/>
            <a:ext cx="1836114" cy="195650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tudent Management System"/>
          <p:cNvSpPr txBox="1"/>
          <p:nvPr>
            <p:ph type="ctrTitle"/>
          </p:nvPr>
        </p:nvSpPr>
        <p:spPr>
          <a:xfrm>
            <a:off x="4109212" y="3870428"/>
            <a:ext cx="8215003" cy="2205608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Student Management System</a:t>
            </a:r>
          </a:p>
        </p:txBody>
      </p:sp>
      <p:sp>
        <p:nvSpPr>
          <p:cNvPr id="193" name="Image source: icon-icons.com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0" sz="1400">
                <a:solidFill>
                  <a:srgbClr val="FFFFFF"/>
                </a:solidFill>
              </a:defRPr>
            </a:pPr>
            <a:r>
              <a:t>Image source: </a:t>
            </a:r>
            <a:r>
              <a:rPr u="sng">
                <a:hlinkClick r:id="rId3" invalidUrl="" action="" tgtFrame="" tooltip="" history="1" highlightClick="0" endSnd="0"/>
              </a:rPr>
              <a:t>icon-icons.com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  <p:bldP build="whole" bldLvl="1" animBg="1" rev="0" advAuto="0" spid="19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2"/>
          <p:cNvSpPr txBox="1"/>
          <p:nvPr>
            <p:ph type="title"/>
          </p:nvPr>
        </p:nvSpPr>
        <p:spPr>
          <a:xfrm>
            <a:off x="1204856" y="4134140"/>
            <a:ext cx="4120919" cy="620623"/>
          </a:xfrm>
          <a:prstGeom prst="rect">
            <a:avLst/>
          </a:prstGeom>
        </p:spPr>
        <p:txBody>
          <a:bodyPr/>
          <a:lstStyle>
            <a:lvl1pPr defTabSz="858316">
              <a:defRPr spc="0" sz="4092">
                <a:solidFill>
                  <a:srgbClr val="FFFFFF"/>
                </a:solidFill>
              </a:defRPr>
            </a:lvl1pPr>
          </a:lstStyle>
          <a:p>
            <a:pPr/>
            <a:r>
              <a:t>Project Goals</a:t>
            </a:r>
          </a:p>
        </p:txBody>
      </p:sp>
      <p:grpSp>
        <p:nvGrpSpPr>
          <p:cNvPr id="358" name="Picture Placeholder 14"/>
          <p:cNvGrpSpPr/>
          <p:nvPr/>
        </p:nvGrpSpPr>
        <p:grpSpPr>
          <a:xfrm>
            <a:off x="6255308" y="1680725"/>
            <a:ext cx="5894984" cy="6392150"/>
            <a:chOff x="0" y="0"/>
            <a:chExt cx="5894982" cy="6392148"/>
          </a:xfrm>
        </p:grpSpPr>
        <p:sp>
          <p:nvSpPr>
            <p:cNvPr id="356" name="Rectangle"/>
            <p:cNvSpPr/>
            <p:nvPr/>
          </p:nvSpPr>
          <p:spPr>
            <a:xfrm>
              <a:off x="0" y="0"/>
              <a:ext cx="5894982" cy="6392149"/>
            </a:xfrm>
            <a:prstGeom prst="rect">
              <a:avLst/>
            </a:prstGeom>
            <a:solidFill>
              <a:srgbClr val="737373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pic>
          <p:nvPicPr>
            <p:cNvPr id="357" name="image18.png" descr="image1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805" t="0" r="8805" b="0"/>
            <a:stretch>
              <a:fillRect/>
            </a:stretch>
          </p:blipFill>
          <p:spPr>
            <a:xfrm>
              <a:off x="-1" y="0"/>
              <a:ext cx="5894984" cy="63921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9" name="Image source: googleImages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>
                <a:solidFill>
                  <a:srgbClr val="FFFFFF"/>
                </a:solidFill>
              </a:defRPr>
            </a:lvl1pPr>
          </a:lstStyle>
          <a:p>
            <a:pPr/>
            <a:r>
              <a:t>Image source: googleImages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1"/>
      <p:bldP build="whole" bldLvl="1" animBg="1" rev="0" advAuto="0" spid="35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/>
          <p:nvPr>
            <p:ph type="title"/>
          </p:nvPr>
        </p:nvSpPr>
        <p:spPr>
          <a:xfrm>
            <a:off x="731519" y="1702450"/>
            <a:ext cx="11538511" cy="799797"/>
          </a:xfrm>
          <a:prstGeom prst="rect">
            <a:avLst/>
          </a:prstGeom>
        </p:spPr>
        <p:txBody>
          <a:bodyPr/>
          <a:lstStyle>
            <a:lvl1pPr algn="ctr"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Our Vision</a:t>
            </a:r>
          </a:p>
        </p:txBody>
      </p:sp>
      <p:grpSp>
        <p:nvGrpSpPr>
          <p:cNvPr id="368" name="Group 28"/>
          <p:cNvGrpSpPr/>
          <p:nvPr/>
        </p:nvGrpSpPr>
        <p:grpSpPr>
          <a:xfrm>
            <a:off x="7899696" y="2767982"/>
            <a:ext cx="1853906" cy="1857988"/>
            <a:chOff x="0" y="0"/>
            <a:chExt cx="1853905" cy="1857986"/>
          </a:xfrm>
        </p:grpSpPr>
        <p:sp>
          <p:nvSpPr>
            <p:cNvPr id="364" name="Oval 3"/>
            <p:cNvSpPr/>
            <p:nvPr/>
          </p:nvSpPr>
          <p:spPr>
            <a:xfrm>
              <a:off x="0" y="74592"/>
              <a:ext cx="1853906" cy="1783395"/>
            </a:xfrm>
            <a:prstGeom prst="ellipse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pic>
          <p:nvPicPr>
            <p:cNvPr id="365" name="Picture 17" descr="Picture 1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4437" t="15289" r="26023" b="16269"/>
            <a:stretch>
              <a:fillRect/>
            </a:stretch>
          </p:blipFill>
          <p:spPr>
            <a:xfrm>
              <a:off x="448501" y="376593"/>
              <a:ext cx="953457" cy="12493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6" name="Oval 9"/>
            <p:cNvSpPr/>
            <p:nvPr/>
          </p:nvSpPr>
          <p:spPr>
            <a:xfrm>
              <a:off x="128746" y="-1"/>
              <a:ext cx="523775" cy="523545"/>
            </a:xfrm>
            <a:prstGeom prst="ellipse">
              <a:avLst/>
            </a:prstGeom>
            <a:solidFill>
              <a:srgbClr val="EE6464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sp>
          <p:nvSpPr>
            <p:cNvPr id="367" name="TextBox 18"/>
            <p:cNvSpPr txBox="1"/>
            <p:nvPr/>
          </p:nvSpPr>
          <p:spPr>
            <a:xfrm>
              <a:off x="244244" y="56281"/>
              <a:ext cx="286196" cy="529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defTabSz="1300480">
                <a:defRPr b="0" sz="2800"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69" name="TextBox 19"/>
          <p:cNvSpPr txBox="1"/>
          <p:nvPr/>
        </p:nvSpPr>
        <p:spPr>
          <a:xfrm>
            <a:off x="7654032" y="5032288"/>
            <a:ext cx="2720664" cy="61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 sz="340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Quality</a:t>
            </a:r>
          </a:p>
        </p:txBody>
      </p:sp>
      <p:sp>
        <p:nvSpPr>
          <p:cNvPr id="370" name="TextBox 20"/>
          <p:cNvSpPr txBox="1"/>
          <p:nvPr/>
        </p:nvSpPr>
        <p:spPr>
          <a:xfrm>
            <a:off x="10232411" y="5028236"/>
            <a:ext cx="2720663" cy="61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 sz="340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Security</a:t>
            </a:r>
          </a:p>
        </p:txBody>
      </p:sp>
      <p:grpSp>
        <p:nvGrpSpPr>
          <p:cNvPr id="375" name="Group 27"/>
          <p:cNvGrpSpPr/>
          <p:nvPr/>
        </p:nvGrpSpPr>
        <p:grpSpPr>
          <a:xfrm>
            <a:off x="10879123" y="2733701"/>
            <a:ext cx="1803560" cy="1887844"/>
            <a:chOff x="0" y="0"/>
            <a:chExt cx="1803558" cy="1887843"/>
          </a:xfrm>
        </p:grpSpPr>
        <p:pic>
          <p:nvPicPr>
            <p:cNvPr id="371" name="Picture 23" descr="Picture 2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60125" y="383979"/>
              <a:ext cx="1353925" cy="13430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2" name="Oval 4"/>
            <p:cNvSpPr/>
            <p:nvPr/>
          </p:nvSpPr>
          <p:spPr>
            <a:xfrm>
              <a:off x="0" y="102098"/>
              <a:ext cx="1803559" cy="1785746"/>
            </a:xfrm>
            <a:prstGeom prst="ellipse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sp>
          <p:nvSpPr>
            <p:cNvPr id="373" name="Oval 10"/>
            <p:cNvSpPr/>
            <p:nvPr/>
          </p:nvSpPr>
          <p:spPr>
            <a:xfrm>
              <a:off x="144380" y="-1"/>
              <a:ext cx="509550" cy="532697"/>
            </a:xfrm>
            <a:prstGeom prst="ellipse">
              <a:avLst/>
            </a:prstGeom>
            <a:solidFill>
              <a:srgbClr val="EE6464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sp>
          <p:nvSpPr>
            <p:cNvPr id="374" name="TextBox 25"/>
            <p:cNvSpPr txBox="1"/>
            <p:nvPr/>
          </p:nvSpPr>
          <p:spPr>
            <a:xfrm>
              <a:off x="229813" y="57921"/>
              <a:ext cx="338683" cy="529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defTabSz="1300480">
                <a:defRPr b="0" sz="2800"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6" name="TextBox 21"/>
          <p:cNvSpPr txBox="1"/>
          <p:nvPr/>
        </p:nvSpPr>
        <p:spPr>
          <a:xfrm>
            <a:off x="7654032" y="7776898"/>
            <a:ext cx="2720664" cy="61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 sz="340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Interactivity</a:t>
            </a:r>
          </a:p>
        </p:txBody>
      </p:sp>
      <p:sp>
        <p:nvSpPr>
          <p:cNvPr id="377" name="TextBox 22"/>
          <p:cNvSpPr txBox="1"/>
          <p:nvPr/>
        </p:nvSpPr>
        <p:spPr>
          <a:xfrm>
            <a:off x="10213605" y="7815215"/>
            <a:ext cx="2720663" cy="61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 sz="340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Speed</a:t>
            </a:r>
          </a:p>
        </p:txBody>
      </p:sp>
      <p:grpSp>
        <p:nvGrpSpPr>
          <p:cNvPr id="382" name="Group 8"/>
          <p:cNvGrpSpPr/>
          <p:nvPr/>
        </p:nvGrpSpPr>
        <p:grpSpPr>
          <a:xfrm>
            <a:off x="7899693" y="5685762"/>
            <a:ext cx="2210777" cy="2129454"/>
            <a:chOff x="0" y="0"/>
            <a:chExt cx="2210775" cy="2129452"/>
          </a:xfrm>
        </p:grpSpPr>
        <p:sp>
          <p:nvSpPr>
            <p:cNvPr id="378" name="Oval 5"/>
            <p:cNvSpPr/>
            <p:nvPr/>
          </p:nvSpPr>
          <p:spPr>
            <a:xfrm>
              <a:off x="0" y="117962"/>
              <a:ext cx="2210776" cy="2011491"/>
            </a:xfrm>
            <a:prstGeom prst="ellipse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sp>
          <p:nvSpPr>
            <p:cNvPr id="379" name="Oval 11"/>
            <p:cNvSpPr/>
            <p:nvPr/>
          </p:nvSpPr>
          <p:spPr>
            <a:xfrm>
              <a:off x="221219" y="-1"/>
              <a:ext cx="624601" cy="600038"/>
            </a:xfrm>
            <a:prstGeom prst="ellipse">
              <a:avLst/>
            </a:prstGeom>
            <a:solidFill>
              <a:srgbClr val="EE6464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sp>
          <p:nvSpPr>
            <p:cNvPr id="380" name="TextBox 15"/>
            <p:cNvSpPr txBox="1"/>
            <p:nvPr/>
          </p:nvSpPr>
          <p:spPr>
            <a:xfrm>
              <a:off x="325942" y="117962"/>
              <a:ext cx="415152" cy="529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defTabSz="1300480">
                <a:defRPr b="0" sz="2800"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3</a:t>
              </a:r>
            </a:p>
          </p:txBody>
        </p:sp>
        <p:pic>
          <p:nvPicPr>
            <p:cNvPr id="381" name="Picture 26" descr="Picture 2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13612" y="446157"/>
              <a:ext cx="1002117" cy="1374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8" name="Group 7"/>
          <p:cNvGrpSpPr/>
          <p:nvPr/>
        </p:nvGrpSpPr>
        <p:grpSpPr>
          <a:xfrm>
            <a:off x="10916766" y="5793840"/>
            <a:ext cx="1765917" cy="1840603"/>
            <a:chOff x="0" y="0"/>
            <a:chExt cx="1765915" cy="1840602"/>
          </a:xfrm>
        </p:grpSpPr>
        <p:grpSp>
          <p:nvGrpSpPr>
            <p:cNvPr id="386" name="Group 2"/>
            <p:cNvGrpSpPr/>
            <p:nvPr/>
          </p:nvGrpSpPr>
          <p:grpSpPr>
            <a:xfrm>
              <a:off x="-1" y="-1"/>
              <a:ext cx="1765917" cy="1840604"/>
              <a:chOff x="0" y="0"/>
              <a:chExt cx="1765915" cy="1840602"/>
            </a:xfrm>
          </p:grpSpPr>
          <p:sp>
            <p:nvSpPr>
              <p:cNvPr id="383" name="Oval 6"/>
              <p:cNvSpPr/>
              <p:nvPr/>
            </p:nvSpPr>
            <p:spPr>
              <a:xfrm>
                <a:off x="-1" y="107510"/>
                <a:ext cx="1765917" cy="1733093"/>
              </a:xfrm>
              <a:prstGeom prst="ellips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0">
                    <a:solidFill>
                      <a:srgbClr val="FFFFFF"/>
                    </a:solidFill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</a:p>
            </p:txBody>
          </p:sp>
          <p:pic>
            <p:nvPicPr>
              <p:cNvPr id="384" name="Picture 30" descr="Picture 30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322712" y="372657"/>
                <a:ext cx="1140109" cy="1121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85" name="Oval 12"/>
              <p:cNvSpPr/>
              <p:nvPr/>
            </p:nvSpPr>
            <p:spPr>
              <a:xfrm>
                <a:off x="47797" y="-1"/>
                <a:ext cx="498915" cy="516991"/>
              </a:xfrm>
              <a:prstGeom prst="ellipse">
                <a:avLst/>
              </a:prstGeom>
              <a:solidFill>
                <a:srgbClr val="EE64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0">
                    <a:solidFill>
                      <a:srgbClr val="FFFFFF"/>
                    </a:solidFill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</a:p>
            </p:txBody>
          </p:sp>
        </p:grpSp>
        <p:sp>
          <p:nvSpPr>
            <p:cNvPr id="387" name="TextBox 31"/>
            <p:cNvSpPr txBox="1"/>
            <p:nvPr/>
          </p:nvSpPr>
          <p:spPr>
            <a:xfrm>
              <a:off x="131447" y="85068"/>
              <a:ext cx="331614" cy="529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defTabSz="1300480">
                <a:defRPr b="0" sz="2800"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89" name="TextBox 32"/>
          <p:cNvSpPr txBox="1"/>
          <p:nvPr/>
        </p:nvSpPr>
        <p:spPr>
          <a:xfrm>
            <a:off x="488544" y="2845075"/>
            <a:ext cx="7190984" cy="501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l" defTabSz="1300480">
              <a:defRPr b="0" sz="360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To create an </a:t>
            </a:r>
            <a:r>
              <a:rPr b="1"/>
              <a:t>Student Management System, </a:t>
            </a:r>
            <a:r>
              <a:t>using Java and MySQL, where a student can register for courses, make payment for the semester and view grades when uploaded by professor.</a:t>
            </a:r>
          </a:p>
          <a:p>
            <a:pPr algn="l" defTabSz="1300480">
              <a:defRPr b="0" sz="3600">
                <a:latin typeface="Futura Next Book"/>
                <a:ea typeface="Futura Next Book"/>
                <a:cs typeface="Futura Next Book"/>
                <a:sym typeface="Futura Next Book"/>
              </a:defRPr>
            </a:pPr>
          </a:p>
        </p:txBody>
      </p:sp>
      <p:sp>
        <p:nvSpPr>
          <p:cNvPr id="390" name="Image source: googleImages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>
                <a:solidFill>
                  <a:srgbClr val="FFFFFF"/>
                </a:solidFill>
              </a:defRPr>
            </a:lvl1pPr>
          </a:lstStyle>
          <a:p>
            <a:pPr/>
            <a:r>
              <a:t>Image source: googleImages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2" grpId="7"/>
      <p:bldP build="whole" bldLvl="1" animBg="1" rev="0" advAuto="0" spid="377" grpId="10"/>
      <p:bldP build="whole" bldLvl="1" animBg="1" rev="0" advAuto="0" spid="370" grpId="5"/>
      <p:bldP build="whole" bldLvl="1" animBg="1" rev="0" advAuto="0" spid="369" grpId="6"/>
      <p:bldP build="whole" bldLvl="1" animBg="1" rev="0" advAuto="0" spid="368" grpId="4"/>
      <p:bldP build="whole" bldLvl="1" animBg="1" rev="0" advAuto="0" spid="363" grpId="1"/>
      <p:bldP build="whole" bldLvl="1" animBg="1" rev="0" advAuto="0" spid="375" grpId="3"/>
      <p:bldP build="whole" bldLvl="1" animBg="1" rev="0" advAuto="0" spid="389" grpId="2"/>
      <p:bldP build="whole" bldLvl="1" animBg="1" rev="0" advAuto="0" spid="388" grpId="8"/>
      <p:bldP build="whole" bldLvl="1" animBg="1" rev="0" advAuto="0" spid="376" grpId="9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 2"/>
          <p:cNvSpPr txBox="1"/>
          <p:nvPr>
            <p:ph type="title"/>
          </p:nvPr>
        </p:nvSpPr>
        <p:spPr>
          <a:xfrm>
            <a:off x="1376069" y="3950179"/>
            <a:ext cx="3404198" cy="1452779"/>
          </a:xfrm>
          <a:prstGeom prst="rect">
            <a:avLst/>
          </a:prstGeom>
        </p:spPr>
        <p:txBody>
          <a:bodyPr/>
          <a:lstStyle/>
          <a:p>
            <a:pPr algn="ctr" defTabSz="988364">
              <a:defRPr spc="0" sz="4712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Engineering</a:t>
            </a:r>
            <a:br/>
            <a:r>
              <a:t>Practices</a:t>
            </a:r>
          </a:p>
        </p:txBody>
      </p:sp>
      <p:sp>
        <p:nvSpPr>
          <p:cNvPr id="395" name="Slide Number Placeholder 4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8" name="Picture Placeholder 3"/>
          <p:cNvGrpSpPr/>
          <p:nvPr/>
        </p:nvGrpSpPr>
        <p:grpSpPr>
          <a:xfrm>
            <a:off x="6255308" y="1591912"/>
            <a:ext cx="6042538" cy="6552149"/>
            <a:chOff x="0" y="0"/>
            <a:chExt cx="6042536" cy="6552148"/>
          </a:xfrm>
        </p:grpSpPr>
        <p:sp>
          <p:nvSpPr>
            <p:cNvPr id="396" name="Rectangle"/>
            <p:cNvSpPr/>
            <p:nvPr/>
          </p:nvSpPr>
          <p:spPr>
            <a:xfrm>
              <a:off x="0" y="0"/>
              <a:ext cx="6042537" cy="6552148"/>
            </a:xfrm>
            <a:prstGeom prst="rect">
              <a:avLst/>
            </a:prstGeom>
            <a:solidFill>
              <a:srgbClr val="737373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pic>
          <p:nvPicPr>
            <p:cNvPr id="397" name="image23.png" descr="image2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650" t="0" r="8650" b="0"/>
            <a:stretch>
              <a:fillRect/>
            </a:stretch>
          </p:blipFill>
          <p:spPr>
            <a:xfrm>
              <a:off x="0" y="0"/>
              <a:ext cx="6042537" cy="65521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9" name="Image source: googleImages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/>
            </a:lvl1pPr>
          </a:lstStyle>
          <a:p>
            <a:pPr/>
            <a:r>
              <a:t>Image source: googleImages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4" grpId="1"/>
      <p:bldP build="whole" bldLvl="1" animBg="1" rev="0" advAuto="0" spid="398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0041" y="1634610"/>
            <a:ext cx="11676416" cy="6748205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Image source: googleImages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/>
            </a:lvl1pPr>
          </a:lstStyle>
          <a:p>
            <a:pPr/>
            <a:r>
              <a:t>Image source: googleImages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DLC:…"/>
          <p:cNvSpPr txBox="1"/>
          <p:nvPr>
            <p:ph type="body" sz="half" idx="1"/>
          </p:nvPr>
        </p:nvSpPr>
        <p:spPr>
          <a:xfrm>
            <a:off x="1418247" y="916129"/>
            <a:ext cx="4827599" cy="8089750"/>
          </a:xfrm>
          <a:prstGeom prst="rect">
            <a:avLst/>
          </a:prstGeom>
        </p:spPr>
        <p:txBody>
          <a:bodyPr/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SDLC:</a:t>
            </a:r>
          </a:p>
          <a:p>
            <a:pPr lvl="1" algn="l">
              <a:defRPr sz="4000">
                <a:solidFill>
                  <a:srgbClr val="FFFFFF"/>
                </a:solidFill>
              </a:defRPr>
            </a:pPr>
            <a:r>
              <a:t>1.</a:t>
            </a:r>
            <a:r>
              <a:rPr sz="3500"/>
              <a:t> Requirement gathering</a:t>
            </a:r>
            <a:endParaRPr sz="3500"/>
          </a:p>
          <a:p>
            <a:pPr lvl="1" algn="l">
              <a:defRPr sz="3500">
                <a:solidFill>
                  <a:srgbClr val="FFFFFF"/>
                </a:solidFill>
              </a:defRPr>
            </a:pPr>
            <a:r>
              <a:t>2. Design</a:t>
            </a:r>
          </a:p>
          <a:p>
            <a:pPr lvl="1" algn="l">
              <a:defRPr sz="3500">
                <a:solidFill>
                  <a:srgbClr val="FFFFFF"/>
                </a:solidFill>
              </a:defRPr>
            </a:pPr>
            <a:r>
              <a:t>3. Implementation and coding</a:t>
            </a:r>
          </a:p>
          <a:p>
            <a:pPr lvl="1" algn="l">
              <a:defRPr sz="3500">
                <a:solidFill>
                  <a:srgbClr val="FFFFFF"/>
                </a:solidFill>
              </a:defRPr>
            </a:pPr>
            <a:r>
              <a:t>4. Testing</a:t>
            </a:r>
          </a:p>
          <a:p>
            <a:pPr lvl="1" algn="l">
              <a:defRPr sz="3500">
                <a:solidFill>
                  <a:srgbClr val="FFFFFF"/>
                </a:solidFill>
              </a:defRPr>
            </a:pPr>
            <a:r>
              <a:t>5. Deployment</a:t>
            </a:r>
          </a:p>
          <a:p>
            <a:pPr lvl="1" algn="l">
              <a:defRPr sz="3500">
                <a:solidFill>
                  <a:srgbClr val="FFFFFF"/>
                </a:solidFill>
              </a:defRPr>
            </a:pPr>
            <a:r>
              <a:t>6. Maintenance</a:t>
            </a:r>
          </a:p>
        </p:txBody>
      </p:sp>
      <p:pic>
        <p:nvPicPr>
          <p:cNvPr id="4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0749" y="1248907"/>
            <a:ext cx="6134101" cy="5524501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Image source cdn.softwaretestinghelp.com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>
                <a:solidFill>
                  <a:srgbClr val="FFFFFF"/>
                </a:solidFill>
              </a:defRPr>
            </a:lvl1pPr>
          </a:lstStyle>
          <a:p>
            <a:pPr/>
            <a:r>
              <a:t>Image source cdn.softwaretestinghelp.com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itle 2"/>
          <p:cNvSpPr txBox="1"/>
          <p:nvPr>
            <p:ph type="title"/>
          </p:nvPr>
        </p:nvSpPr>
        <p:spPr>
          <a:xfrm>
            <a:off x="1484970" y="4087694"/>
            <a:ext cx="3983749" cy="620623"/>
          </a:xfrm>
          <a:prstGeom prst="rect">
            <a:avLst/>
          </a:prstGeom>
        </p:spPr>
        <p:txBody>
          <a:bodyPr/>
          <a:lstStyle>
            <a:lvl1pPr defTabSz="754278">
              <a:defRPr spc="0" sz="3943">
                <a:solidFill>
                  <a:srgbClr val="FFFFFF"/>
                </a:solidFill>
              </a:defRPr>
            </a:lvl1pPr>
          </a:lstStyle>
          <a:p>
            <a:pPr/>
            <a:r>
              <a:t>Technology Stack</a:t>
            </a:r>
          </a:p>
        </p:txBody>
      </p:sp>
      <p:sp>
        <p:nvSpPr>
          <p:cNvPr id="413" name="Slide Number Placeholder 4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16" name="Picture Placeholder 10"/>
          <p:cNvGrpSpPr/>
          <p:nvPr/>
        </p:nvGrpSpPr>
        <p:grpSpPr>
          <a:xfrm>
            <a:off x="6255308" y="1219199"/>
            <a:ext cx="6380727" cy="7315201"/>
            <a:chOff x="0" y="0"/>
            <a:chExt cx="6380725" cy="7315200"/>
          </a:xfrm>
        </p:grpSpPr>
        <p:sp>
          <p:nvSpPr>
            <p:cNvPr id="414" name="Rectangle"/>
            <p:cNvSpPr/>
            <p:nvPr/>
          </p:nvSpPr>
          <p:spPr>
            <a:xfrm>
              <a:off x="0" y="0"/>
              <a:ext cx="6380726" cy="7315200"/>
            </a:xfrm>
            <a:prstGeom prst="rect">
              <a:avLst/>
            </a:prstGeom>
            <a:solidFill>
              <a:srgbClr val="C2C2C2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pic>
          <p:nvPicPr>
            <p:cNvPr id="415" name="image25.jpeg" descr="image25.jpe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25575" t="0" r="19247" b="0"/>
            <a:stretch>
              <a:fillRect/>
            </a:stretch>
          </p:blipFill>
          <p:spPr>
            <a:xfrm>
              <a:off x="-1" y="0"/>
              <a:ext cx="6380727" cy="7315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7" name="Image source: googleImages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>
                <a:solidFill>
                  <a:srgbClr val="FFFFFF"/>
                </a:solidFill>
              </a:defRPr>
            </a:lvl1pPr>
          </a:lstStyle>
          <a:p>
            <a:pPr/>
            <a:r>
              <a:t>Image source: googleImages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2" grpId="1"/>
      <p:bldP build="whole" bldLvl="1" animBg="1" rev="0" advAuto="0" spid="416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Picture 44" descr="Picture 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7805" y="3778944"/>
            <a:ext cx="609237" cy="838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Picture 40" descr="Picture 40"/>
          <p:cNvPicPr>
            <a:picLocks noChangeAspect="1"/>
          </p:cNvPicPr>
          <p:nvPr/>
        </p:nvPicPr>
        <p:blipFill>
          <a:blip r:embed="rId4">
            <a:extLst/>
          </a:blip>
          <a:srcRect l="9305" t="12927" r="0" b="0"/>
          <a:stretch>
            <a:fillRect/>
          </a:stretch>
        </p:blipFill>
        <p:spPr>
          <a:xfrm>
            <a:off x="10031818" y="1956779"/>
            <a:ext cx="1273285" cy="732095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The technologies used in the project are:…"/>
          <p:cNvSpPr txBox="1"/>
          <p:nvPr/>
        </p:nvSpPr>
        <p:spPr>
          <a:xfrm>
            <a:off x="1480337" y="1878389"/>
            <a:ext cx="6305889" cy="520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The technologies used in the project are: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lnSpc>
                <a:spcPct val="200000"/>
              </a:lnSpc>
              <a:defRPr b="0">
                <a:solidFill>
                  <a:srgbClr val="FFFFFF"/>
                </a:solidFill>
              </a:defRPr>
            </a:pPr>
            <a:r>
              <a:t>1. Core Java</a:t>
            </a:r>
          </a:p>
          <a:p>
            <a:pPr algn="l">
              <a:lnSpc>
                <a:spcPct val="200000"/>
              </a:lnSpc>
              <a:defRPr b="0">
                <a:solidFill>
                  <a:srgbClr val="FFFFFF"/>
                </a:solidFill>
              </a:defRPr>
            </a:pPr>
            <a:r>
              <a:t>2. MySQL</a:t>
            </a:r>
          </a:p>
          <a:p>
            <a:pPr algn="l">
              <a:lnSpc>
                <a:spcPct val="200000"/>
              </a:lnSpc>
              <a:defRPr b="0">
                <a:solidFill>
                  <a:srgbClr val="FFFFFF"/>
                </a:solidFill>
              </a:defRPr>
            </a:pPr>
            <a:r>
              <a:t>3. GIT</a:t>
            </a:r>
          </a:p>
          <a:p>
            <a:pPr algn="l">
              <a:lnSpc>
                <a:spcPct val="200000"/>
              </a:lnSpc>
              <a:defRPr b="0">
                <a:solidFill>
                  <a:srgbClr val="FFFFFF"/>
                </a:solidFill>
              </a:defRPr>
            </a:pPr>
            <a:r>
              <a:t>4. Apache - Jersey</a:t>
            </a:r>
          </a:p>
          <a:p>
            <a:pPr algn="l">
              <a:lnSpc>
                <a:spcPct val="200000"/>
              </a:lnSpc>
              <a:defRPr b="0">
                <a:solidFill>
                  <a:srgbClr val="FFFFFF"/>
                </a:solidFill>
              </a:defRPr>
            </a:pPr>
            <a:r>
              <a:t>5. Dropwizard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24" name="Image" descr="Imag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62031" y="3832286"/>
            <a:ext cx="1273176" cy="732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" descr="Imag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571353" y="5329636"/>
            <a:ext cx="921715" cy="706407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dropwizard"/>
          <p:cNvSpPr txBox="1"/>
          <p:nvPr/>
        </p:nvSpPr>
        <p:spPr>
          <a:xfrm>
            <a:off x="11571353" y="6033382"/>
            <a:ext cx="936499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solidFill>
                  <a:srgbClr val="FFFFFF"/>
                </a:solidFill>
              </a:defRPr>
            </a:lvl1pPr>
          </a:lstStyle>
          <a:p>
            <a:pPr/>
            <a:r>
              <a:t>dropwizard</a:t>
            </a:r>
          </a:p>
        </p:txBody>
      </p:sp>
      <p:pic>
        <p:nvPicPr>
          <p:cNvPr id="427" name="Image" descr="Imag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95808" y="5316722"/>
            <a:ext cx="765963" cy="732235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eclipse"/>
          <p:cNvSpPr txBox="1"/>
          <p:nvPr/>
        </p:nvSpPr>
        <p:spPr>
          <a:xfrm>
            <a:off x="9361772" y="6142558"/>
            <a:ext cx="634036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solidFill>
                  <a:srgbClr val="FFFFFF"/>
                </a:solidFill>
              </a:defRPr>
            </a:lvl1pPr>
          </a:lstStyle>
          <a:p>
            <a:pPr/>
            <a:r>
              <a:t>eclipse</a:t>
            </a:r>
          </a:p>
        </p:txBody>
      </p:sp>
      <p:pic>
        <p:nvPicPr>
          <p:cNvPr id="429" name="Image" descr="Imag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15947" y="3280267"/>
            <a:ext cx="921715" cy="732235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Image source: icons8.com"/>
          <p:cNvSpPr txBox="1"/>
          <p:nvPr/>
        </p:nvSpPr>
        <p:spPr>
          <a:xfrm>
            <a:off x="3620096" y="9099666"/>
            <a:ext cx="9034835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0" sz="1400">
                <a:solidFill>
                  <a:srgbClr val="FFFFFF"/>
                </a:solidFill>
              </a:defRPr>
            </a:pPr>
            <a:r>
              <a:t>Image source: </a:t>
            </a:r>
            <a:r>
              <a:rPr u="sng">
                <a:hlinkClick r:id="rId9" invalidUrl="" action="" tgtFrame="" tooltip="" history="1" highlightClick="0" endSnd="0"/>
              </a:rPr>
              <a:t>icons8.com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2"/>
          <p:cNvSpPr txBox="1"/>
          <p:nvPr>
            <p:ph type="title"/>
          </p:nvPr>
        </p:nvSpPr>
        <p:spPr>
          <a:xfrm>
            <a:off x="1674735" y="4256178"/>
            <a:ext cx="3942763" cy="922536"/>
          </a:xfrm>
          <a:prstGeom prst="rect">
            <a:avLst/>
          </a:prstGeom>
        </p:spPr>
        <p:txBody>
          <a:bodyPr/>
          <a:lstStyle>
            <a:lvl1pPr defTabSz="1092403">
              <a:defRPr spc="0" sz="5208">
                <a:solidFill>
                  <a:srgbClr val="FFFFFF"/>
                </a:solidFill>
              </a:defRPr>
            </a:lvl1pPr>
          </a:lstStyle>
          <a:p>
            <a:pPr/>
            <a:r>
              <a:t>Development</a:t>
            </a:r>
          </a:p>
        </p:txBody>
      </p:sp>
      <p:sp>
        <p:nvSpPr>
          <p:cNvPr id="435" name="Slide Number Placeholder 4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38" name="Picture Placeholder 8"/>
          <p:cNvGrpSpPr/>
          <p:nvPr/>
        </p:nvGrpSpPr>
        <p:grpSpPr>
          <a:xfrm>
            <a:off x="6255308" y="1219199"/>
            <a:ext cx="6746242" cy="7315201"/>
            <a:chOff x="0" y="0"/>
            <a:chExt cx="6746240" cy="7315200"/>
          </a:xfrm>
        </p:grpSpPr>
        <p:sp>
          <p:nvSpPr>
            <p:cNvPr id="436" name="Rectangle"/>
            <p:cNvSpPr/>
            <p:nvPr/>
          </p:nvSpPr>
          <p:spPr>
            <a:xfrm>
              <a:off x="0" y="0"/>
              <a:ext cx="6746241" cy="7315200"/>
            </a:xfrm>
            <a:prstGeom prst="rect">
              <a:avLst/>
            </a:prstGeom>
            <a:solidFill>
              <a:srgbClr val="737373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pic>
          <p:nvPicPr>
            <p:cNvPr id="437" name="image48.png" descr="image4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3292" t="0" r="33896" b="1905"/>
            <a:stretch>
              <a:fillRect/>
            </a:stretch>
          </p:blipFill>
          <p:spPr>
            <a:xfrm>
              <a:off x="0" y="139354"/>
              <a:ext cx="6746241" cy="7175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9" name="Image source: googleImages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>
                <a:solidFill>
                  <a:srgbClr val="FFFFFF"/>
                </a:solidFill>
              </a:defRPr>
            </a:lvl1pPr>
          </a:lstStyle>
          <a:p>
            <a:pPr/>
            <a:r>
              <a:t>Image source: googleImages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Diagram 28"/>
          <p:cNvGrpSpPr/>
          <p:nvPr/>
        </p:nvGrpSpPr>
        <p:grpSpPr>
          <a:xfrm>
            <a:off x="2788320" y="1617480"/>
            <a:ext cx="7878167" cy="6009426"/>
            <a:chOff x="0" y="0"/>
            <a:chExt cx="7878165" cy="6009425"/>
          </a:xfrm>
        </p:grpSpPr>
        <p:grpSp>
          <p:nvGrpSpPr>
            <p:cNvPr id="445" name="Group"/>
            <p:cNvGrpSpPr/>
            <p:nvPr/>
          </p:nvGrpSpPr>
          <p:grpSpPr>
            <a:xfrm>
              <a:off x="5117974" y="3253062"/>
              <a:ext cx="2738454" cy="2756364"/>
              <a:chOff x="0" y="0"/>
              <a:chExt cx="2738453" cy="2756362"/>
            </a:xfrm>
          </p:grpSpPr>
          <p:sp>
            <p:nvSpPr>
              <p:cNvPr id="443" name="Rounded Rectangle"/>
              <p:cNvSpPr/>
              <p:nvPr/>
            </p:nvSpPr>
            <p:spPr>
              <a:xfrm>
                <a:off x="0" y="0"/>
                <a:ext cx="2732065" cy="2756363"/>
              </a:xfrm>
              <a:prstGeom prst="roundRect">
                <a:avLst>
                  <a:gd name="adj" fmla="val 10000"/>
                </a:avLst>
              </a:prstGeom>
              <a:solidFill>
                <a:srgbClr val="E6ECF3"/>
              </a:solidFill>
              <a:ln w="3175" cap="flat">
                <a:solidFill>
                  <a:srgbClr val="FE414D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t">
                <a:noAutofit/>
              </a:bodyPr>
              <a:lstStyle/>
              <a:p>
                <a:pPr algn="l" defTabSz="1011484">
                  <a:lnSpc>
                    <a:spcPct val="90000"/>
                  </a:lnSpc>
                  <a:spcBef>
                    <a:spcPts val="400"/>
                  </a:spcBef>
                  <a:defRPr sz="2200"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</a:p>
            </p:txBody>
          </p:sp>
          <p:sp>
            <p:nvSpPr>
              <p:cNvPr id="444" name="LLD…"/>
              <p:cNvSpPr txBox="1"/>
              <p:nvPr/>
            </p:nvSpPr>
            <p:spPr>
              <a:xfrm>
                <a:off x="671994" y="957275"/>
                <a:ext cx="2066460" cy="15078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4" tIns="65024" rIns="65024" bIns="65024" numCol="1" anchor="t">
                <a:spAutoFit/>
              </a:bodyPr>
              <a:lstStyle/>
              <a:p>
                <a:pPr lvl="1" marL="235743" indent="-235743" algn="l" defTabSz="1011484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b="0" sz="2200"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  <a:r>
                  <a:t>LLD</a:t>
                </a:r>
              </a:p>
              <a:p>
                <a:pPr lvl="1" marL="235743" indent="-235743" algn="l" defTabSz="1011484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b="0" sz="2200"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  <a:r>
                  <a:t>Development</a:t>
                </a:r>
              </a:p>
              <a:p>
                <a:pPr lvl="1" marL="235743" indent="-235743" algn="l" defTabSz="1011484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b="0" sz="2200"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  <a:r>
                  <a:t>Code Review</a:t>
                </a:r>
              </a:p>
              <a:p>
                <a:pPr lvl="1" marL="235743" indent="-235743" algn="l" defTabSz="1011484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b="0" sz="2200"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  <a:r>
                  <a:t>Commit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0" y="3760735"/>
              <a:ext cx="2732065" cy="1769759"/>
              <a:chOff x="0" y="0"/>
              <a:chExt cx="2732064" cy="1769757"/>
            </a:xfrm>
          </p:grpSpPr>
          <p:sp>
            <p:nvSpPr>
              <p:cNvPr id="446" name="Rounded Rectangle"/>
              <p:cNvSpPr/>
              <p:nvPr/>
            </p:nvSpPr>
            <p:spPr>
              <a:xfrm>
                <a:off x="0" y="0"/>
                <a:ext cx="2732065" cy="1769758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3175" cap="flat">
                <a:solidFill>
                  <a:srgbClr val="FE414D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t">
                <a:noAutofit/>
              </a:bodyPr>
              <a:lstStyle/>
              <a:p>
                <a:pPr algn="l" defTabSz="1011484">
                  <a:lnSpc>
                    <a:spcPct val="90000"/>
                  </a:lnSpc>
                  <a:spcBef>
                    <a:spcPts val="400"/>
                  </a:spcBef>
                  <a:defRPr sz="2200"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</a:p>
            </p:txBody>
          </p:sp>
          <p:sp>
            <p:nvSpPr>
              <p:cNvPr id="447" name="Integrate…"/>
              <p:cNvSpPr txBox="1"/>
              <p:nvPr/>
            </p:nvSpPr>
            <p:spPr>
              <a:xfrm>
                <a:off x="38875" y="481315"/>
                <a:ext cx="1834695" cy="1158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4" tIns="65024" rIns="65024" bIns="65024" numCol="1" anchor="t">
                <a:spAutoFit/>
              </a:bodyPr>
              <a:lstStyle/>
              <a:p>
                <a:pPr lvl="1" marL="235743" indent="-235743" algn="l" defTabSz="1011484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b="0" sz="2200"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  <a:r>
                  <a:t>Integrate</a:t>
                </a:r>
              </a:p>
              <a:p>
                <a:pPr lvl="1" marL="235743" indent="-235743" algn="l" defTabSz="1011484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b="0" sz="2200"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  <a:r>
                  <a:t>Deploy</a:t>
                </a:r>
              </a:p>
              <a:p>
                <a:pPr lvl="1" marL="235743" indent="-235743" algn="l" defTabSz="1011484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b="0" sz="2200"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  <a:r>
                  <a:t>Test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4601846" y="0"/>
              <a:ext cx="3276320" cy="1791883"/>
              <a:chOff x="0" y="0"/>
              <a:chExt cx="3276319" cy="1791882"/>
            </a:xfrm>
          </p:grpSpPr>
          <p:sp>
            <p:nvSpPr>
              <p:cNvPr id="449" name="Rounded Rectangle"/>
              <p:cNvSpPr/>
              <p:nvPr/>
            </p:nvSpPr>
            <p:spPr>
              <a:xfrm>
                <a:off x="0" y="0"/>
                <a:ext cx="3276320" cy="1769758"/>
              </a:xfrm>
              <a:prstGeom prst="roundRect">
                <a:avLst>
                  <a:gd name="adj" fmla="val 10000"/>
                </a:avLst>
              </a:prstGeom>
              <a:solidFill>
                <a:srgbClr val="E6ECF3"/>
              </a:solidFill>
              <a:ln w="3175" cap="flat">
                <a:solidFill>
                  <a:srgbClr val="FE414D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t">
                <a:noAutofit/>
              </a:bodyPr>
              <a:lstStyle/>
              <a:p>
                <a:pPr algn="l" defTabSz="1011484">
                  <a:lnSpc>
                    <a:spcPct val="90000"/>
                  </a:lnSpc>
                  <a:spcBef>
                    <a:spcPts val="400"/>
                  </a:spcBef>
                  <a:defRPr sz="2200"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pPr>
              </a:p>
            </p:txBody>
          </p:sp>
          <p:sp>
            <p:nvSpPr>
              <p:cNvPr id="450" name="Requirement understanding…"/>
              <p:cNvSpPr txBox="1"/>
              <p:nvPr/>
            </p:nvSpPr>
            <p:spPr>
              <a:xfrm>
                <a:off x="1021770" y="38875"/>
                <a:ext cx="2215673" cy="1753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4" tIns="65024" rIns="65024" bIns="65024" numCol="1" anchor="t">
                <a:spAutoFit/>
              </a:bodyPr>
              <a:lstStyle/>
              <a:p>
                <a:pPr lvl="1" marL="235743" indent="-235743" algn="l" defTabSz="1011484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b="0" sz="2200"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  <a:r>
                  <a:t>Requirement understanding</a:t>
                </a:r>
              </a:p>
              <a:p>
                <a:pPr lvl="1" marL="235743" indent="-235743" algn="l" defTabSz="1011484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b="0" sz="2200"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  <a:r>
                  <a:t>Research and analysis</a:t>
                </a:r>
              </a:p>
              <a:p>
                <a:pPr lvl="1" marL="235743" indent="-235743" algn="l" defTabSz="1011484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b="0" sz="2200"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  <a:r>
                  <a:t>Estimation</a:t>
                </a:r>
              </a:p>
            </p:txBody>
          </p:sp>
        </p:grpSp>
        <p:sp>
          <p:nvSpPr>
            <p:cNvPr id="452" name="Rounded Rectangle"/>
            <p:cNvSpPr/>
            <p:nvPr/>
          </p:nvSpPr>
          <p:spPr>
            <a:xfrm>
              <a:off x="0" y="0"/>
              <a:ext cx="2732065" cy="1769758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3175" cap="flat">
              <a:solidFill>
                <a:srgbClr val="FE414D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2086186">
                <a:lnSpc>
                  <a:spcPct val="90000"/>
                </a:lnSpc>
                <a:spcBef>
                  <a:spcPts val="400"/>
                </a:spcBef>
                <a:defRPr b="0" sz="460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grpSp>
          <p:nvGrpSpPr>
            <p:cNvPr id="455" name="Group"/>
            <p:cNvGrpSpPr/>
            <p:nvPr/>
          </p:nvGrpSpPr>
          <p:grpSpPr>
            <a:xfrm>
              <a:off x="1280876" y="561887"/>
              <a:ext cx="2394706" cy="2394706"/>
              <a:chOff x="0" y="0"/>
              <a:chExt cx="2394704" cy="2394704"/>
            </a:xfrm>
          </p:grpSpPr>
          <p:sp>
            <p:nvSpPr>
              <p:cNvPr id="453" name="Shape"/>
              <p:cNvSpPr/>
              <p:nvPr/>
            </p:nvSpPr>
            <p:spPr>
              <a:xfrm>
                <a:off x="-1" y="-1"/>
                <a:ext cx="2394706" cy="23947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9671"/>
                      <a:pt x="9671" y="0"/>
                      <a:pt x="2160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4" name="Sprint Planning"/>
              <p:cNvSpPr txBox="1"/>
              <p:nvPr/>
            </p:nvSpPr>
            <p:spPr>
              <a:xfrm>
                <a:off x="701393" y="995073"/>
                <a:ext cx="1693312" cy="11059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6894" tIns="166894" rIns="166894" bIns="166894" numCol="1" anchor="ctr">
                <a:spAutoFit/>
              </a:bodyPr>
              <a:lstStyle>
                <a:lvl1pPr defTabSz="1390791">
                  <a:lnSpc>
                    <a:spcPct val="90000"/>
                  </a:lnSpc>
                  <a:spcBef>
                    <a:spcPts val="1300"/>
                  </a:spcBef>
                  <a:defRPr b="0" sz="2700">
                    <a:solidFill>
                      <a:srgbClr val="FFFFFF"/>
                    </a:solidFill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lvl1pPr>
              </a:lstStyle>
              <a:p>
                <a:pPr/>
                <a:r>
                  <a:t>Sprint Planning</a:t>
                </a:r>
              </a:p>
            </p:txBody>
          </p:sp>
        </p:grpSp>
        <p:grpSp>
          <p:nvGrpSpPr>
            <p:cNvPr id="458" name="Group"/>
            <p:cNvGrpSpPr/>
            <p:nvPr/>
          </p:nvGrpSpPr>
          <p:grpSpPr>
            <a:xfrm>
              <a:off x="3816220" y="523190"/>
              <a:ext cx="2394706" cy="2394705"/>
              <a:chOff x="0" y="0"/>
              <a:chExt cx="2394704" cy="2394704"/>
            </a:xfrm>
          </p:grpSpPr>
          <p:sp>
            <p:nvSpPr>
              <p:cNvPr id="456" name="Shape"/>
              <p:cNvSpPr/>
              <p:nvPr/>
            </p:nvSpPr>
            <p:spPr>
              <a:xfrm>
                <a:off x="0" y="0"/>
                <a:ext cx="2394705" cy="2394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7" name="Spring Grooming"/>
              <p:cNvSpPr txBox="1"/>
              <p:nvPr/>
            </p:nvSpPr>
            <p:spPr>
              <a:xfrm>
                <a:off x="0" y="995073"/>
                <a:ext cx="2046328" cy="11059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6894" tIns="166894" rIns="166894" bIns="166894" numCol="1" anchor="ctr">
                <a:spAutoFit/>
              </a:bodyPr>
              <a:lstStyle>
                <a:lvl1pPr defTabSz="1390791">
                  <a:lnSpc>
                    <a:spcPct val="90000"/>
                  </a:lnSpc>
                  <a:spcBef>
                    <a:spcPts val="1300"/>
                  </a:spcBef>
                  <a:defRPr b="0" sz="2700">
                    <a:solidFill>
                      <a:srgbClr val="FFFFFF"/>
                    </a:solidFill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lvl1pPr>
              </a:lstStyle>
              <a:p>
                <a:pPr/>
                <a:r>
                  <a:t>Spring Grooming   </a:t>
                </a:r>
              </a:p>
            </p:txBody>
          </p:sp>
        </p:grpSp>
        <p:grpSp>
          <p:nvGrpSpPr>
            <p:cNvPr id="461" name="Group"/>
            <p:cNvGrpSpPr/>
            <p:nvPr/>
          </p:nvGrpSpPr>
          <p:grpSpPr>
            <a:xfrm>
              <a:off x="3786190" y="3067202"/>
              <a:ext cx="2394706" cy="2394705"/>
              <a:chOff x="0" y="0"/>
              <a:chExt cx="2394704" cy="2394704"/>
            </a:xfrm>
          </p:grpSpPr>
          <p:sp>
            <p:nvSpPr>
              <p:cNvPr id="459" name="Shape"/>
              <p:cNvSpPr/>
              <p:nvPr/>
            </p:nvSpPr>
            <p:spPr>
              <a:xfrm>
                <a:off x="0" y="0"/>
                <a:ext cx="2394705" cy="2394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0" name="Sprint Implementation"/>
              <p:cNvSpPr txBox="1"/>
              <p:nvPr/>
            </p:nvSpPr>
            <p:spPr>
              <a:xfrm>
                <a:off x="0" y="70160"/>
                <a:ext cx="2045840" cy="1552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6894" tIns="166894" rIns="166894" bIns="166894" numCol="1" anchor="ctr">
                <a:spAutoFit/>
              </a:bodyPr>
              <a:lstStyle>
                <a:lvl1pPr defTabSz="1390791">
                  <a:spcBef>
                    <a:spcPts val="1300"/>
                  </a:spcBef>
                  <a:defRPr b="0" sz="2700">
                    <a:solidFill>
                      <a:srgbClr val="FFFFFF"/>
                    </a:solidFill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lvl1pPr>
              </a:lstStyle>
              <a:p>
                <a:pPr/>
                <a:r>
                  <a:t>Sprint Implementation</a:t>
                </a:r>
              </a:p>
            </p:txBody>
          </p:sp>
        </p:grpSp>
        <p:grpSp>
          <p:nvGrpSpPr>
            <p:cNvPr id="464" name="Group"/>
            <p:cNvGrpSpPr/>
            <p:nvPr/>
          </p:nvGrpSpPr>
          <p:grpSpPr>
            <a:xfrm>
              <a:off x="1280876" y="3067202"/>
              <a:ext cx="2394706" cy="2394705"/>
              <a:chOff x="0" y="0"/>
              <a:chExt cx="2394704" cy="2394704"/>
            </a:xfrm>
          </p:grpSpPr>
          <p:sp>
            <p:nvSpPr>
              <p:cNvPr id="462" name="Shape"/>
              <p:cNvSpPr/>
              <p:nvPr/>
            </p:nvSpPr>
            <p:spPr>
              <a:xfrm>
                <a:off x="0" y="0"/>
                <a:ext cx="2394705" cy="2394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9671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3" name="Delivery"/>
              <p:cNvSpPr txBox="1"/>
              <p:nvPr/>
            </p:nvSpPr>
            <p:spPr>
              <a:xfrm>
                <a:off x="701393" y="476560"/>
                <a:ext cx="1693312" cy="7401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6894" tIns="166894" rIns="166894" bIns="166894" numCol="1" anchor="ctr">
                <a:spAutoFit/>
              </a:bodyPr>
              <a:lstStyle>
                <a:lvl1pPr defTabSz="1390791">
                  <a:lnSpc>
                    <a:spcPct val="90000"/>
                  </a:lnSpc>
                  <a:spcBef>
                    <a:spcPts val="1300"/>
                  </a:spcBef>
                  <a:defRPr b="0" sz="2700">
                    <a:solidFill>
                      <a:srgbClr val="FFFFFF"/>
                    </a:solidFill>
                    <a:latin typeface="Futura Next Book"/>
                    <a:ea typeface="Futura Next Book"/>
                    <a:cs typeface="Futura Next Book"/>
                    <a:sym typeface="Futura Next Book"/>
                  </a:defRPr>
                </a:lvl1pPr>
              </a:lstStyle>
              <a:p>
                <a:pPr/>
                <a:r>
                  <a:t>Delivery</a:t>
                </a:r>
              </a:p>
            </p:txBody>
          </p:sp>
        </p:grpSp>
        <p:sp>
          <p:nvSpPr>
            <p:cNvPr id="465" name="Shape"/>
            <p:cNvSpPr/>
            <p:nvPr/>
          </p:nvSpPr>
          <p:spPr>
            <a:xfrm>
              <a:off x="3362417" y="2559088"/>
              <a:ext cx="757258" cy="314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4706" y="0"/>
                    <a:pt x="10510" y="0"/>
                  </a:cubicBezTo>
                  <a:cubicBezTo>
                    <a:pt x="14986" y="0"/>
                    <a:pt x="18971" y="5826"/>
                    <a:pt x="20439" y="14517"/>
                  </a:cubicBezTo>
                  <a:lnTo>
                    <a:pt x="21600" y="14517"/>
                  </a:lnTo>
                  <a:lnTo>
                    <a:pt x="19739" y="21600"/>
                  </a:lnTo>
                  <a:lnTo>
                    <a:pt x="16473" y="14517"/>
                  </a:lnTo>
                  <a:lnTo>
                    <a:pt x="17570" y="14517"/>
                  </a:lnTo>
                  <a:cubicBezTo>
                    <a:pt x="15555" y="6947"/>
                    <a:pt x="10761" y="3981"/>
                    <a:pt x="6862" y="7894"/>
                  </a:cubicBezTo>
                  <a:cubicBezTo>
                    <a:pt x="4222" y="10543"/>
                    <a:pt x="2563" y="15830"/>
                    <a:pt x="2563" y="21600"/>
                  </a:cubicBezTo>
                  <a:close/>
                </a:path>
              </a:pathLst>
            </a:custGeom>
            <a:solidFill>
              <a:srgbClr val="FEBAC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2700" dir="5400000">
                <a:srgbClr val="000000">
                  <a:alpha val="63000"/>
                </a:srgbClr>
              </a:outerShdw>
            </a:effectLst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sp>
          <p:nvSpPr>
            <p:cNvPr id="466" name="Shape"/>
            <p:cNvSpPr/>
            <p:nvPr/>
          </p:nvSpPr>
          <p:spPr>
            <a:xfrm rot="10800000">
              <a:off x="3342097" y="3150159"/>
              <a:ext cx="757258" cy="314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9671"/>
                    <a:pt x="4706" y="0"/>
                    <a:pt x="10510" y="0"/>
                  </a:cubicBezTo>
                  <a:cubicBezTo>
                    <a:pt x="14986" y="0"/>
                    <a:pt x="18971" y="5826"/>
                    <a:pt x="20439" y="14517"/>
                  </a:cubicBezTo>
                  <a:lnTo>
                    <a:pt x="21600" y="14517"/>
                  </a:lnTo>
                  <a:lnTo>
                    <a:pt x="19739" y="21600"/>
                  </a:lnTo>
                  <a:lnTo>
                    <a:pt x="16473" y="14517"/>
                  </a:lnTo>
                  <a:lnTo>
                    <a:pt x="17570" y="14517"/>
                  </a:lnTo>
                  <a:cubicBezTo>
                    <a:pt x="15555" y="6947"/>
                    <a:pt x="10761" y="3981"/>
                    <a:pt x="6862" y="7894"/>
                  </a:cubicBezTo>
                  <a:cubicBezTo>
                    <a:pt x="4222" y="10543"/>
                    <a:pt x="2563" y="15830"/>
                    <a:pt x="2563" y="21600"/>
                  </a:cubicBezTo>
                  <a:close/>
                </a:path>
              </a:pathLst>
            </a:custGeom>
            <a:solidFill>
              <a:srgbClr val="FEAEB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2700" dir="5400000">
                <a:srgbClr val="000000">
                  <a:alpha val="63000"/>
                </a:srgbClr>
              </a:outerShdw>
            </a:effectLst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</p:grpSp>
      <p:sp>
        <p:nvSpPr>
          <p:cNvPr id="468" name="Planning…"/>
          <p:cNvSpPr txBox="1"/>
          <p:nvPr/>
        </p:nvSpPr>
        <p:spPr>
          <a:xfrm>
            <a:off x="2901129" y="1710130"/>
            <a:ext cx="2317162" cy="151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b="0" sz="2300"/>
            </a:pPr>
            <a:r>
              <a:t>Planning</a:t>
            </a:r>
          </a:p>
          <a:p>
            <a:pPr marL="228600" indent="-228600" algn="l">
              <a:buSzPct val="100000"/>
              <a:buChar char="•"/>
              <a:defRPr b="0" sz="2300"/>
            </a:pPr>
            <a:r>
              <a:t>Understanding problem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2"/>
          <p:cNvSpPr txBox="1"/>
          <p:nvPr>
            <p:ph type="title"/>
          </p:nvPr>
        </p:nvSpPr>
        <p:spPr>
          <a:xfrm>
            <a:off x="1180268" y="3632344"/>
            <a:ext cx="3652818" cy="2217768"/>
          </a:xfrm>
          <a:prstGeom prst="rect">
            <a:avLst/>
          </a:prstGeom>
        </p:spPr>
        <p:txBody>
          <a:bodyPr/>
          <a:lstStyle/>
          <a:p>
            <a:pPr algn="ctr" defTabSz="1014374">
              <a:defRPr spc="0" sz="4835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Challenges </a:t>
            </a:r>
            <a:br/>
            <a:r>
              <a:t>&amp;</a:t>
            </a:r>
            <a:br/>
            <a:r>
              <a:t>Learnings</a:t>
            </a:r>
          </a:p>
        </p:txBody>
      </p:sp>
      <p:sp>
        <p:nvSpPr>
          <p:cNvPr id="473" name="Slide Number Placeholder 4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76" name="Picture Placeholder 12"/>
          <p:cNvGrpSpPr/>
          <p:nvPr/>
        </p:nvGrpSpPr>
        <p:grpSpPr>
          <a:xfrm>
            <a:off x="6255308" y="1926823"/>
            <a:ext cx="5441069" cy="5899953"/>
            <a:chOff x="0" y="0"/>
            <a:chExt cx="5441067" cy="5899952"/>
          </a:xfrm>
        </p:grpSpPr>
        <p:sp>
          <p:nvSpPr>
            <p:cNvPr id="474" name="Rectangle"/>
            <p:cNvSpPr/>
            <p:nvPr/>
          </p:nvSpPr>
          <p:spPr>
            <a:xfrm>
              <a:off x="0" y="0"/>
              <a:ext cx="5441068" cy="5899953"/>
            </a:xfrm>
            <a:prstGeom prst="rect">
              <a:avLst/>
            </a:prstGeom>
            <a:solidFill>
              <a:srgbClr val="C2C2C2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pic>
          <p:nvPicPr>
            <p:cNvPr id="475" name="image49.png" descr="image4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0034" t="304" r="11850" b="0"/>
            <a:stretch>
              <a:fillRect/>
            </a:stretch>
          </p:blipFill>
          <p:spPr>
            <a:xfrm>
              <a:off x="0" y="0"/>
              <a:ext cx="5441068" cy="58874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7" name="Image source: googleImages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Image source: googleImages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2" grpId="1"/>
      <p:bldP build="whole" bldLvl="1" animBg="1" rev="0" advAuto="0" spid="47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 Placeholder 2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Framework for 3 Weeks"/>
          <p:cNvSpPr txBox="1"/>
          <p:nvPr/>
        </p:nvSpPr>
        <p:spPr>
          <a:xfrm>
            <a:off x="854028" y="952402"/>
            <a:ext cx="1162124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lnSpc>
                <a:spcPct val="110000"/>
              </a:lnSpc>
              <a:defRPr b="0" sz="35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Framework for 3 Weeks</a:t>
            </a:r>
          </a:p>
        </p:txBody>
      </p:sp>
      <p:sp>
        <p:nvSpPr>
          <p:cNvPr id="197" name="TextBox 4"/>
          <p:cNvSpPr txBox="1"/>
          <p:nvPr/>
        </p:nvSpPr>
        <p:spPr>
          <a:xfrm>
            <a:off x="796007" y="3524479"/>
            <a:ext cx="11412785" cy="266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69900" indent="-469900" algn="l" defTabSz="914400">
              <a:lnSpc>
                <a:spcPct val="150000"/>
              </a:lnSpc>
              <a:buSzPct val="145000"/>
              <a:buChar char="๏"/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Every Day Discussion about previous topics and Technologies and doubt clarifications.</a:t>
            </a:r>
          </a:p>
          <a:p>
            <a:pPr algn="l" defTabSz="914400">
              <a:lnSpc>
                <a:spcPct val="150000"/>
              </a:lnSpc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</a:p>
          <a:p>
            <a:pPr marL="469900" indent="-469900" algn="l" defTabSz="914400">
              <a:lnSpc>
                <a:spcPct val="150000"/>
              </a:lnSpc>
              <a:buSzPct val="145000"/>
              <a:buChar char="๏"/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 Every day interaction with SME/Trainer discussions of Project progress &amp; transformation based on UML &amp; Technologies.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p" bldLvl="5" animBg="1" rev="0" advAuto="0" spid="197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t familiarized with Unix commands and Git commands…"/>
          <p:cNvSpPr txBox="1"/>
          <p:nvPr>
            <p:ph type="subTitle" idx="1"/>
          </p:nvPr>
        </p:nvSpPr>
        <p:spPr>
          <a:xfrm>
            <a:off x="1269999" y="1359315"/>
            <a:ext cx="10464801" cy="6068421"/>
          </a:xfrm>
          <a:prstGeom prst="rect">
            <a:avLst/>
          </a:prstGeom>
        </p:spPr>
        <p:txBody>
          <a:bodyPr/>
          <a:lstStyle/>
          <a:p>
            <a:pPr marL="457200" indent="-381000" algn="l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Got familiarized with Unix commands and Git commands</a:t>
            </a:r>
          </a:p>
          <a:p>
            <a:pPr marL="457200" indent="-381000" algn="l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Learnt UML Diagrams</a:t>
            </a:r>
          </a:p>
          <a:p>
            <a:pPr marL="457200" indent="-381000" algn="l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Understood new Java8 features and used them</a:t>
            </a:r>
          </a:p>
          <a:p>
            <a:pPr marL="457200" indent="-381000" algn="l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Using dropwizard</a:t>
            </a:r>
          </a:p>
          <a:p>
            <a:pPr marL="457200" indent="-381000" algn="l">
              <a:lnSpc>
                <a:spcPct val="150000"/>
              </a:lnSpc>
              <a:buSzPct val="100000"/>
              <a:buChar char="๏"/>
              <a:defRPr>
                <a:solidFill>
                  <a:srgbClr val="FFFFFF"/>
                </a:solidFill>
              </a:defRPr>
            </a:pPr>
            <a:r>
              <a:t>Java version Conflicts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itle 2"/>
          <p:cNvSpPr txBox="1"/>
          <p:nvPr>
            <p:ph type="title"/>
          </p:nvPr>
        </p:nvSpPr>
        <p:spPr>
          <a:xfrm>
            <a:off x="2223083" y="4256178"/>
            <a:ext cx="2196776" cy="1038187"/>
          </a:xfrm>
          <a:prstGeom prst="rect">
            <a:avLst/>
          </a:prstGeom>
        </p:spPr>
        <p:txBody>
          <a:bodyPr/>
          <a:lstStyle>
            <a:lvl1pPr defTabSz="1170431">
              <a:defRPr b="1" spc="0" sz="621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484" name="Slide Number Placeholder 4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87" name="Picture Placeholder 3"/>
          <p:cNvGrpSpPr/>
          <p:nvPr/>
        </p:nvGrpSpPr>
        <p:grpSpPr>
          <a:xfrm>
            <a:off x="6255308" y="1784567"/>
            <a:ext cx="5703453" cy="6184466"/>
            <a:chOff x="0" y="0"/>
            <a:chExt cx="5703451" cy="6184464"/>
          </a:xfrm>
        </p:grpSpPr>
        <p:sp>
          <p:nvSpPr>
            <p:cNvPr id="485" name="Rectangle"/>
            <p:cNvSpPr/>
            <p:nvPr/>
          </p:nvSpPr>
          <p:spPr>
            <a:xfrm>
              <a:off x="0" y="0"/>
              <a:ext cx="5703452" cy="6184465"/>
            </a:xfrm>
            <a:prstGeom prst="rect">
              <a:avLst/>
            </a:prstGeom>
            <a:solidFill>
              <a:srgbClr val="C2C2C2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pic>
          <p:nvPicPr>
            <p:cNvPr id="486" name="image50.png" descr="image50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390" t="0" r="4390" b="0"/>
            <a:stretch>
              <a:fillRect/>
            </a:stretch>
          </p:blipFill>
          <p:spPr>
            <a:xfrm>
              <a:off x="-1" y="0"/>
              <a:ext cx="5703453" cy="61844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8" name="Image source: googleImages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Image source: googleImages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3" grpId="1"/>
      <p:bldP build="whole" bldLvl="1" animBg="1" rev="0" advAuto="0" spid="487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5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itle 2"/>
          <p:cNvSpPr txBox="1"/>
          <p:nvPr>
            <p:ph type="title"/>
          </p:nvPr>
        </p:nvSpPr>
        <p:spPr>
          <a:xfrm>
            <a:off x="1728150" y="4256178"/>
            <a:ext cx="3060568" cy="793401"/>
          </a:xfrm>
          <a:prstGeom prst="rect">
            <a:avLst/>
          </a:prstGeom>
        </p:spPr>
        <p:txBody>
          <a:bodyPr/>
          <a:lstStyle>
            <a:lvl1pPr defTabSz="1027379">
              <a:defRPr b="1" spc="0" sz="4898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493" name="Slide Number Placeholder 4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96" name="Picture Placeholder 3"/>
          <p:cNvGrpSpPr/>
          <p:nvPr/>
        </p:nvGrpSpPr>
        <p:grpSpPr>
          <a:xfrm>
            <a:off x="5868409" y="1219199"/>
            <a:ext cx="6746241" cy="7315201"/>
            <a:chOff x="0" y="0"/>
            <a:chExt cx="6746240" cy="7315200"/>
          </a:xfrm>
        </p:grpSpPr>
        <p:sp>
          <p:nvSpPr>
            <p:cNvPr id="494" name="Rectangle"/>
            <p:cNvSpPr/>
            <p:nvPr/>
          </p:nvSpPr>
          <p:spPr>
            <a:xfrm>
              <a:off x="0" y="0"/>
              <a:ext cx="6746241" cy="7315200"/>
            </a:xfrm>
            <a:prstGeom prst="rect">
              <a:avLst/>
            </a:prstGeom>
            <a:solidFill>
              <a:srgbClr val="C2C2C2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pic>
          <p:nvPicPr>
            <p:cNvPr id="495" name="image51.jpeg" descr="image51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50" t="0" r="150" b="8571"/>
            <a:stretch>
              <a:fillRect/>
            </a:stretch>
          </p:blipFill>
          <p:spPr>
            <a:xfrm>
              <a:off x="-1" y="-1"/>
              <a:ext cx="6746242" cy="731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7" name="Image source: googleImages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/>
            </a:lvl1pPr>
          </a:lstStyle>
          <a:p>
            <a:pPr/>
            <a:r>
              <a:t>Image source: googleImages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2" grpId="1"/>
      <p:bldP build="whole" bldLvl="1" animBg="1" rev="0" advAuto="0" spid="496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itle 1"/>
          <p:cNvSpPr txBox="1"/>
          <p:nvPr>
            <p:ph type="title"/>
          </p:nvPr>
        </p:nvSpPr>
        <p:spPr>
          <a:xfrm>
            <a:off x="1436383" y="4162590"/>
            <a:ext cx="10128784" cy="1428422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3"/>
          <p:cNvSpPr txBox="1"/>
          <p:nvPr>
            <p:ph type="title"/>
          </p:nvPr>
        </p:nvSpPr>
        <p:spPr>
          <a:xfrm>
            <a:off x="557458" y="1689879"/>
            <a:ext cx="3626837" cy="464263"/>
          </a:xfrm>
          <a:prstGeom prst="rect">
            <a:avLst/>
          </a:prstGeom>
        </p:spPr>
        <p:txBody>
          <a:bodyPr/>
          <a:lstStyle>
            <a:lvl1pPr defTabSz="962355">
              <a:lnSpc>
                <a:spcPts val="3700"/>
              </a:lnSpc>
              <a:defRPr sz="2812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Stakeholders</a:t>
            </a:r>
          </a:p>
        </p:txBody>
      </p:sp>
      <p:grpSp>
        <p:nvGrpSpPr>
          <p:cNvPr id="202" name="Picture 8"/>
          <p:cNvGrpSpPr/>
          <p:nvPr/>
        </p:nvGrpSpPr>
        <p:grpSpPr>
          <a:xfrm>
            <a:off x="4750949" y="1757934"/>
            <a:ext cx="7829742" cy="5359908"/>
            <a:chOff x="0" y="0"/>
            <a:chExt cx="7829741" cy="5359907"/>
          </a:xfrm>
        </p:grpSpPr>
        <p:sp>
          <p:nvSpPr>
            <p:cNvPr id="200" name="Shape"/>
            <p:cNvSpPr/>
            <p:nvPr/>
          </p:nvSpPr>
          <p:spPr>
            <a:xfrm>
              <a:off x="0" y="0"/>
              <a:ext cx="7829742" cy="5359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00"/>
                  </a:moveTo>
                  <a:lnTo>
                    <a:pt x="0" y="900"/>
                  </a:lnTo>
                  <a:cubicBezTo>
                    <a:pt x="0" y="403"/>
                    <a:pt x="276" y="0"/>
                    <a:pt x="616" y="0"/>
                  </a:cubicBezTo>
                  <a:lnTo>
                    <a:pt x="20984" y="0"/>
                  </a:lnTo>
                  <a:lnTo>
                    <a:pt x="20984" y="0"/>
                  </a:lnTo>
                  <a:cubicBezTo>
                    <a:pt x="21324" y="0"/>
                    <a:pt x="21600" y="403"/>
                    <a:pt x="21600" y="900"/>
                  </a:cubicBezTo>
                  <a:lnTo>
                    <a:pt x="21600" y="20700"/>
                  </a:lnTo>
                  <a:lnTo>
                    <a:pt x="21600" y="20700"/>
                  </a:lnTo>
                  <a:cubicBezTo>
                    <a:pt x="21600" y="21197"/>
                    <a:pt x="21324" y="21600"/>
                    <a:pt x="20984" y="21600"/>
                  </a:cubicBezTo>
                  <a:lnTo>
                    <a:pt x="616" y="21600"/>
                  </a:lnTo>
                  <a:lnTo>
                    <a:pt x="616" y="21600"/>
                  </a:lnTo>
                  <a:cubicBezTo>
                    <a:pt x="276" y="21600"/>
                    <a:pt x="0" y="21197"/>
                    <a:pt x="0" y="207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pic>
          <p:nvPicPr>
            <p:cNvPr id="201" name="image6.png" descr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2" b="2"/>
            <a:stretch>
              <a:fillRect/>
            </a:stretch>
          </p:blipFill>
          <p:spPr>
            <a:xfrm>
              <a:off x="0" y="0"/>
              <a:ext cx="7829550" cy="5359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6" y="0"/>
                  </a:moveTo>
                  <a:cubicBezTo>
                    <a:pt x="276" y="0"/>
                    <a:pt x="0" y="403"/>
                    <a:pt x="0" y="900"/>
                  </a:cubicBezTo>
                  <a:lnTo>
                    <a:pt x="0" y="20701"/>
                  </a:lnTo>
                  <a:cubicBezTo>
                    <a:pt x="0" y="21198"/>
                    <a:pt x="276" y="21600"/>
                    <a:pt x="616" y="21600"/>
                  </a:cubicBezTo>
                  <a:lnTo>
                    <a:pt x="20985" y="21600"/>
                  </a:lnTo>
                  <a:cubicBezTo>
                    <a:pt x="21325" y="21600"/>
                    <a:pt x="21600" y="21198"/>
                    <a:pt x="21600" y="20701"/>
                  </a:cubicBezTo>
                  <a:lnTo>
                    <a:pt x="21600" y="900"/>
                  </a:lnTo>
                  <a:cubicBezTo>
                    <a:pt x="21600" y="403"/>
                    <a:pt x="21325" y="0"/>
                    <a:pt x="20985" y="0"/>
                  </a:cubicBezTo>
                  <a:lnTo>
                    <a:pt x="616" y="0"/>
                  </a:lnTo>
                  <a:close/>
                </a:path>
              </a:pathLst>
            </a:custGeom>
            <a:ln w="38100" cap="sq">
              <a:solidFill>
                <a:srgbClr val="292929"/>
              </a:solidFill>
              <a:prstDash val="solid"/>
              <a:miter lim="800000"/>
            </a:ln>
            <a:effectLst>
              <a:reflection blurRad="0" stA="28000" stPos="0" endA="0" endPos="40000" dist="0" dir="5400000" fadeDir="5400000" sx="100000" sy="-100000" kx="0" ky="0" algn="bl" rotWithShape="0"/>
            </a:effectLst>
          </p:spPr>
        </p:pic>
      </p:grpSp>
      <p:sp>
        <p:nvSpPr>
          <p:cNvPr id="203" name="Rectangle 9"/>
          <p:cNvSpPr txBox="1"/>
          <p:nvPr/>
        </p:nvSpPr>
        <p:spPr>
          <a:xfrm>
            <a:off x="557458" y="2450575"/>
            <a:ext cx="3913998" cy="378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marL="457200" indent="-457200" algn="l" defTabSz="1300480">
              <a:buSzPct val="100000"/>
              <a:buAutoNum type="arabicPeriod" startAt="1"/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Sponsors</a:t>
            </a:r>
          </a:p>
          <a:p>
            <a:pPr algn="l" defTabSz="1300480"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1. Flipkart</a:t>
            </a:r>
          </a:p>
          <a:p>
            <a:pPr algn="l" defTabSz="1300480"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</a:p>
          <a:p>
            <a:pPr marL="457200" indent="-457200" algn="l" defTabSz="1300480">
              <a:buSzPct val="100000"/>
              <a:buAutoNum type="arabicPeriod" startAt="2"/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SME’s</a:t>
            </a:r>
          </a:p>
          <a:p>
            <a:pPr marL="698500" indent="-254000" algn="l" defTabSz="1300480">
              <a:buSzPct val="100000"/>
              <a:buAutoNum type="arabicPeriod" startAt="1"/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SMES </a:t>
            </a:r>
          </a:p>
          <a:p>
            <a:pPr marL="698500" indent="-254000" algn="l" defTabSz="1300480">
              <a:buSzPct val="100000"/>
              <a:buAutoNum type="arabicPeriod" startAt="1"/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Other HR &amp; Experts</a:t>
            </a:r>
          </a:p>
          <a:p>
            <a:pPr algn="l" defTabSz="1300480"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</a:p>
          <a:p>
            <a:pPr marL="457200" indent="-457200" algn="l" defTabSz="1300480">
              <a:buSzPct val="100000"/>
              <a:buAutoNum type="arabicPeriod" startAt="3"/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Trainers</a:t>
            </a:r>
          </a:p>
          <a:p>
            <a:pPr lvl="1" marL="698500" indent="-254000" algn="l" defTabSz="1300480">
              <a:buSzPct val="100000"/>
              <a:buAutoNum type="arabicPeriod" startAt="1"/>
              <a:defRPr b="0">
                <a:solidFill>
                  <a:srgbClr val="FFFFFF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Trainers</a:t>
            </a:r>
          </a:p>
        </p:txBody>
      </p:sp>
      <p:sp>
        <p:nvSpPr>
          <p:cNvPr id="204" name="Image source: googleImages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>
                <a:solidFill>
                  <a:srgbClr val="FFFFFF"/>
                </a:solidFill>
              </a:defRPr>
            </a:lvl1pPr>
          </a:lstStyle>
          <a:p>
            <a:pPr/>
            <a:r>
              <a:t>Image source: googleImages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3"/>
      <p:bldP build="whole" bldLvl="1" animBg="1" rev="0" advAuto="0" spid="199" grpId="1"/>
      <p:bldP build="whole" bldLvl="1" animBg="1" rev="0" advAuto="0" spid="20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/>
          <p:nvPr>
            <p:ph type="title"/>
          </p:nvPr>
        </p:nvSpPr>
        <p:spPr>
          <a:xfrm>
            <a:off x="2260189" y="4162589"/>
            <a:ext cx="8484422" cy="1428422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PLANNING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2"/>
          <p:cNvSpPr txBox="1"/>
          <p:nvPr>
            <p:ph type="title"/>
          </p:nvPr>
        </p:nvSpPr>
        <p:spPr>
          <a:xfrm>
            <a:off x="-1" y="1449739"/>
            <a:ext cx="13004801" cy="1635373"/>
          </a:xfrm>
          <a:prstGeom prst="rect">
            <a:avLst/>
          </a:prstGeom>
        </p:spPr>
        <p:txBody>
          <a:bodyPr/>
          <a:lstStyle/>
          <a:p>
            <a:pPr>
              <a:defRPr spc="375" sz="4000"/>
            </a:pPr>
            <a:r>
              <a:t>3 Weeks of Training + Project demo </a:t>
            </a:r>
            <a:br/>
          </a:p>
        </p:txBody>
      </p:sp>
      <p:sp>
        <p:nvSpPr>
          <p:cNvPr id="211" name="Trapezoid 14"/>
          <p:cNvSpPr/>
          <p:nvPr/>
        </p:nvSpPr>
        <p:spPr>
          <a:xfrm>
            <a:off x="2890613" y="6485025"/>
            <a:ext cx="7185153" cy="805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887" y="0"/>
                </a:lnTo>
                <a:lnTo>
                  <a:pt x="19713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Trapezoid 15"/>
          <p:cNvSpPr/>
          <p:nvPr/>
        </p:nvSpPr>
        <p:spPr>
          <a:xfrm>
            <a:off x="3638389" y="5554829"/>
            <a:ext cx="5707334" cy="801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409" y="0"/>
                </a:lnTo>
                <a:lnTo>
                  <a:pt x="19191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Trapezoid 17"/>
          <p:cNvSpPr/>
          <p:nvPr/>
        </p:nvSpPr>
        <p:spPr>
          <a:xfrm>
            <a:off x="4383209" y="4694451"/>
            <a:ext cx="4238383" cy="762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141" y="0"/>
                </a:lnTo>
                <a:lnTo>
                  <a:pt x="18459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Trapezoid 20"/>
          <p:cNvSpPr/>
          <p:nvPr/>
        </p:nvSpPr>
        <p:spPr>
          <a:xfrm>
            <a:off x="5074827" y="3810053"/>
            <a:ext cx="2890614" cy="768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604" y="0"/>
                </a:lnTo>
                <a:lnTo>
                  <a:pt x="16996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Title 2"/>
          <p:cNvSpPr txBox="1"/>
          <p:nvPr/>
        </p:nvSpPr>
        <p:spPr>
          <a:xfrm>
            <a:off x="1745745" y="6695369"/>
            <a:ext cx="954877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300480">
              <a:lnSpc>
                <a:spcPct val="110000"/>
              </a:lnSpc>
              <a:defRPr b="0" cap="all" spc="328" sz="35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5,40,000 SECONDS</a:t>
            </a:r>
          </a:p>
        </p:txBody>
      </p:sp>
      <p:sp>
        <p:nvSpPr>
          <p:cNvPr id="216" name="TextBox 21"/>
          <p:cNvSpPr txBox="1"/>
          <p:nvPr/>
        </p:nvSpPr>
        <p:spPr>
          <a:xfrm>
            <a:off x="5340834" y="3918058"/>
            <a:ext cx="2358598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 sz="35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15 DAYS</a:t>
            </a:r>
          </a:p>
        </p:txBody>
      </p:sp>
      <p:sp>
        <p:nvSpPr>
          <p:cNvPr id="217" name="TextBox 22"/>
          <p:cNvSpPr txBox="1"/>
          <p:nvPr/>
        </p:nvSpPr>
        <p:spPr>
          <a:xfrm>
            <a:off x="5074827" y="4755705"/>
            <a:ext cx="2890614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 sz="35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150 HOUR</a:t>
            </a:r>
          </a:p>
        </p:txBody>
      </p:sp>
      <p:sp>
        <p:nvSpPr>
          <p:cNvPr id="218" name="TextBox 23"/>
          <p:cNvSpPr txBox="1"/>
          <p:nvPr/>
        </p:nvSpPr>
        <p:spPr>
          <a:xfrm>
            <a:off x="4383209" y="5664997"/>
            <a:ext cx="4238383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 sz="35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9000 MINUTES</a:t>
            </a:r>
          </a:p>
        </p:txBody>
      </p:sp>
      <p:sp>
        <p:nvSpPr>
          <p:cNvPr id="219" name="Trapezoid 25"/>
          <p:cNvSpPr/>
          <p:nvPr/>
        </p:nvSpPr>
        <p:spPr>
          <a:xfrm>
            <a:off x="2201947" y="7427907"/>
            <a:ext cx="8565436" cy="80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538" y="0"/>
                </a:lnTo>
                <a:lnTo>
                  <a:pt x="20062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Isosceles Triangle 27"/>
          <p:cNvSpPr/>
          <p:nvPr/>
        </p:nvSpPr>
        <p:spPr>
          <a:xfrm>
            <a:off x="5738368" y="2762042"/>
            <a:ext cx="1567965" cy="961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317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Title 2"/>
          <p:cNvSpPr txBox="1"/>
          <p:nvPr/>
        </p:nvSpPr>
        <p:spPr>
          <a:xfrm>
            <a:off x="1745745" y="7524537"/>
            <a:ext cx="954877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300480">
              <a:lnSpc>
                <a:spcPct val="110000"/>
              </a:lnSpc>
              <a:defRPr b="0" cap="all" spc="412" sz="440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Limitless knowledge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0"/>
      <p:bldP build="whole" bldLvl="1" animBg="1" rev="0" advAuto="0" spid="217" grpId="5"/>
      <p:bldP build="whole" bldLvl="1" animBg="1" rev="0" advAuto="0" spid="221" grpId="11"/>
      <p:bldP build="whole" bldLvl="1" animBg="1" rev="0" advAuto="0" spid="219" grpId="12"/>
      <p:bldP build="whole" bldLvl="1" animBg="1" rev="0" advAuto="0" spid="214" grpId="4"/>
      <p:bldP build="whole" bldLvl="1" animBg="1" rev="0" advAuto="0" spid="216" grpId="3"/>
      <p:bldP build="whole" bldLvl="1" animBg="1" rev="0" advAuto="0" spid="218" grpId="7"/>
      <p:bldP build="whole" bldLvl="1" animBg="1" rev="0" advAuto="0" spid="215" grpId="9"/>
      <p:bldP build="whole" bldLvl="1" animBg="1" rev="0" advAuto="0" spid="220" grpId="2"/>
      <p:bldP build="whole" bldLvl="1" animBg="1" rev="0" advAuto="0" spid="212" grpId="8"/>
      <p:bldP build="whole" bldLvl="1" animBg="1" rev="0" advAuto="0" spid="210" grpId="1"/>
      <p:bldP build="whole" bldLvl="1" animBg="1" rev="0" advAuto="0" spid="213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2"/>
          <p:cNvSpPr txBox="1"/>
          <p:nvPr>
            <p:ph type="title"/>
          </p:nvPr>
        </p:nvSpPr>
        <p:spPr>
          <a:xfrm>
            <a:off x="1274773" y="893079"/>
            <a:ext cx="1869441" cy="620623"/>
          </a:xfrm>
          <a:prstGeom prst="rect">
            <a:avLst/>
          </a:prstGeom>
        </p:spPr>
        <p:txBody>
          <a:bodyPr/>
          <a:lstStyle>
            <a:lvl1pPr defTabSz="1066393">
              <a:defRPr spc="0" sz="4100">
                <a:solidFill>
                  <a:srgbClr val="FFFFFF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224" name="Slide Number Placeholder 4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1" name="Group 28"/>
          <p:cNvGrpSpPr/>
          <p:nvPr/>
        </p:nvGrpSpPr>
        <p:grpSpPr>
          <a:xfrm>
            <a:off x="550893" y="2069298"/>
            <a:ext cx="5003601" cy="5298533"/>
            <a:chOff x="1" y="-36406"/>
            <a:chExt cx="5003600" cy="5298532"/>
          </a:xfrm>
        </p:grpSpPr>
        <p:grpSp>
          <p:nvGrpSpPr>
            <p:cNvPr id="227" name="Google Shape;114;g64898ee317_0_0"/>
            <p:cNvGrpSpPr/>
            <p:nvPr/>
          </p:nvGrpSpPr>
          <p:grpSpPr>
            <a:xfrm>
              <a:off x="5" y="-36407"/>
              <a:ext cx="587023" cy="590254"/>
              <a:chOff x="0" y="-36406"/>
              <a:chExt cx="587021" cy="590253"/>
            </a:xfrm>
          </p:grpSpPr>
          <p:sp>
            <p:nvSpPr>
              <p:cNvPr id="225" name="Rectangle"/>
              <p:cNvSpPr/>
              <p:nvPr/>
            </p:nvSpPr>
            <p:spPr>
              <a:xfrm>
                <a:off x="0" y="22612"/>
                <a:ext cx="587022" cy="472216"/>
              </a:xfrm>
              <a:prstGeom prst="rect">
                <a:avLst/>
              </a:prstGeom>
              <a:solidFill>
                <a:srgbClr val="0078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</a:p>
            </p:txBody>
          </p:sp>
          <p:sp>
            <p:nvSpPr>
              <p:cNvPr id="226" name="01"/>
              <p:cNvSpPr txBox="1"/>
              <p:nvPr/>
            </p:nvSpPr>
            <p:spPr>
              <a:xfrm>
                <a:off x="0" y="-36407"/>
                <a:ext cx="587022" cy="59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0026" tIns="130026" rIns="130026" bIns="130026" numCol="1" anchor="ctr">
                <a:spAutoFit/>
              </a:bodyPr>
              <a:lstStyle>
                <a:lvl1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lvl1pPr>
              </a:lstStyle>
              <a:p>
                <a:pPr/>
                <a:r>
                  <a:t>01</a:t>
                </a:r>
              </a:p>
            </p:txBody>
          </p:sp>
        </p:grpSp>
        <p:grpSp>
          <p:nvGrpSpPr>
            <p:cNvPr id="230" name="Google Shape;114;g64898ee317_0_0"/>
            <p:cNvGrpSpPr/>
            <p:nvPr/>
          </p:nvGrpSpPr>
          <p:grpSpPr>
            <a:xfrm>
              <a:off x="4" y="555322"/>
              <a:ext cx="587023" cy="590254"/>
              <a:chOff x="0" y="-36406"/>
              <a:chExt cx="587021" cy="590253"/>
            </a:xfrm>
          </p:grpSpPr>
          <p:sp>
            <p:nvSpPr>
              <p:cNvPr id="228" name="Rectangle"/>
              <p:cNvSpPr/>
              <p:nvPr/>
            </p:nvSpPr>
            <p:spPr>
              <a:xfrm>
                <a:off x="0" y="22612"/>
                <a:ext cx="587022" cy="472216"/>
              </a:xfrm>
              <a:prstGeom prst="rect">
                <a:avLst/>
              </a:prstGeom>
              <a:solidFill>
                <a:srgbClr val="EE011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</a:p>
            </p:txBody>
          </p:sp>
          <p:sp>
            <p:nvSpPr>
              <p:cNvPr id="229" name="02"/>
              <p:cNvSpPr txBox="1"/>
              <p:nvPr/>
            </p:nvSpPr>
            <p:spPr>
              <a:xfrm>
                <a:off x="0" y="-36407"/>
                <a:ext cx="587022" cy="59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0026" tIns="130026" rIns="130026" bIns="130026" numCol="1" anchor="ctr">
                <a:spAutoFit/>
              </a:bodyPr>
              <a:lstStyle>
                <a:lvl1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lvl1pPr>
              </a:lstStyle>
              <a:p>
                <a:pPr/>
                <a:r>
                  <a:t>02</a:t>
                </a:r>
              </a:p>
            </p:txBody>
          </p:sp>
        </p:grpSp>
        <p:grpSp>
          <p:nvGrpSpPr>
            <p:cNvPr id="233" name="Google Shape;114;g64898ee317_0_0"/>
            <p:cNvGrpSpPr/>
            <p:nvPr/>
          </p:nvGrpSpPr>
          <p:grpSpPr>
            <a:xfrm>
              <a:off x="3" y="1145649"/>
              <a:ext cx="587023" cy="590255"/>
              <a:chOff x="0" y="-36406"/>
              <a:chExt cx="587021" cy="590253"/>
            </a:xfrm>
          </p:grpSpPr>
          <p:sp>
            <p:nvSpPr>
              <p:cNvPr id="231" name="Rectangle"/>
              <p:cNvSpPr/>
              <p:nvPr/>
            </p:nvSpPr>
            <p:spPr>
              <a:xfrm>
                <a:off x="0" y="22612"/>
                <a:ext cx="587022" cy="472216"/>
              </a:xfrm>
              <a:prstGeom prst="rect">
                <a:avLst/>
              </a:prstGeom>
              <a:solidFill>
                <a:srgbClr val="00AD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</a:p>
            </p:txBody>
          </p:sp>
          <p:sp>
            <p:nvSpPr>
              <p:cNvPr id="232" name="03"/>
              <p:cNvSpPr txBox="1"/>
              <p:nvPr/>
            </p:nvSpPr>
            <p:spPr>
              <a:xfrm>
                <a:off x="0" y="-36407"/>
                <a:ext cx="587022" cy="59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0026" tIns="130026" rIns="130026" bIns="130026" numCol="1" anchor="ctr">
                <a:spAutoFit/>
              </a:bodyPr>
              <a:lstStyle>
                <a:lvl1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lvl1pPr>
              </a:lstStyle>
              <a:p>
                <a:pPr/>
                <a:r>
                  <a:t>03</a:t>
                </a:r>
              </a:p>
            </p:txBody>
          </p:sp>
        </p:grpSp>
        <p:grpSp>
          <p:nvGrpSpPr>
            <p:cNvPr id="236" name="Google Shape;114;g64898ee317_0_0"/>
            <p:cNvGrpSpPr/>
            <p:nvPr/>
          </p:nvGrpSpPr>
          <p:grpSpPr>
            <a:xfrm>
              <a:off x="3" y="1711626"/>
              <a:ext cx="587023" cy="590254"/>
              <a:chOff x="0" y="-36406"/>
              <a:chExt cx="587021" cy="590253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22612"/>
                <a:ext cx="587022" cy="472216"/>
              </a:xfrm>
              <a:prstGeom prst="rect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</a:p>
            </p:txBody>
          </p:sp>
          <p:sp>
            <p:nvSpPr>
              <p:cNvPr id="235" name="04"/>
              <p:cNvSpPr txBox="1"/>
              <p:nvPr/>
            </p:nvSpPr>
            <p:spPr>
              <a:xfrm>
                <a:off x="0" y="-36407"/>
                <a:ext cx="587022" cy="59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0026" tIns="130026" rIns="130026" bIns="130026" numCol="1" anchor="ctr">
                <a:spAutoFit/>
              </a:bodyPr>
              <a:lstStyle>
                <a:lvl1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lvl1pPr>
              </a:lstStyle>
              <a:p>
                <a:pPr/>
                <a:r>
                  <a:t>04</a:t>
                </a:r>
              </a:p>
            </p:txBody>
          </p:sp>
        </p:grpSp>
        <p:grpSp>
          <p:nvGrpSpPr>
            <p:cNvPr id="239" name="Google Shape;114;g64898ee317_0_0"/>
            <p:cNvGrpSpPr/>
            <p:nvPr/>
          </p:nvGrpSpPr>
          <p:grpSpPr>
            <a:xfrm>
              <a:off x="2" y="2307758"/>
              <a:ext cx="587023" cy="590255"/>
              <a:chOff x="0" y="-36406"/>
              <a:chExt cx="587021" cy="590253"/>
            </a:xfrm>
          </p:grpSpPr>
          <p:sp>
            <p:nvSpPr>
              <p:cNvPr id="237" name="Rectangle"/>
              <p:cNvSpPr/>
              <p:nvPr/>
            </p:nvSpPr>
            <p:spPr>
              <a:xfrm>
                <a:off x="0" y="22612"/>
                <a:ext cx="587022" cy="472216"/>
              </a:xfrm>
              <a:prstGeom prst="rect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</a:p>
            </p:txBody>
          </p:sp>
          <p:sp>
            <p:nvSpPr>
              <p:cNvPr id="238" name="05"/>
              <p:cNvSpPr txBox="1"/>
              <p:nvPr/>
            </p:nvSpPr>
            <p:spPr>
              <a:xfrm>
                <a:off x="0" y="-36407"/>
                <a:ext cx="587022" cy="59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0026" tIns="130026" rIns="130026" bIns="130026" numCol="1" anchor="ctr">
                <a:spAutoFit/>
              </a:bodyPr>
              <a:lstStyle>
                <a:lvl1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lvl1pPr>
              </a:lstStyle>
              <a:p>
                <a:pPr/>
                <a:r>
                  <a:t>05</a:t>
                </a:r>
              </a:p>
            </p:txBody>
          </p:sp>
        </p:grpSp>
        <p:grpSp>
          <p:nvGrpSpPr>
            <p:cNvPr id="242" name="Google Shape;114;g64898ee317_0_0"/>
            <p:cNvGrpSpPr/>
            <p:nvPr/>
          </p:nvGrpSpPr>
          <p:grpSpPr>
            <a:xfrm>
              <a:off x="1" y="2903891"/>
              <a:ext cx="587022" cy="590254"/>
              <a:chOff x="0" y="-36406"/>
              <a:chExt cx="587021" cy="590253"/>
            </a:xfrm>
          </p:grpSpPr>
          <p:sp>
            <p:nvSpPr>
              <p:cNvPr id="240" name="Rectangle"/>
              <p:cNvSpPr/>
              <p:nvPr/>
            </p:nvSpPr>
            <p:spPr>
              <a:xfrm>
                <a:off x="0" y="22612"/>
                <a:ext cx="587022" cy="472216"/>
              </a:xfrm>
              <a:prstGeom prst="rect">
                <a:avLst/>
              </a:prstGeom>
              <a:solidFill>
                <a:srgbClr val="0020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</a:p>
            </p:txBody>
          </p:sp>
          <p:sp>
            <p:nvSpPr>
              <p:cNvPr id="241" name="06"/>
              <p:cNvSpPr txBox="1"/>
              <p:nvPr/>
            </p:nvSpPr>
            <p:spPr>
              <a:xfrm>
                <a:off x="0" y="-36407"/>
                <a:ext cx="587022" cy="59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0026" tIns="130026" rIns="130026" bIns="130026" numCol="1" anchor="ctr">
                <a:spAutoFit/>
              </a:bodyPr>
              <a:lstStyle>
                <a:lvl1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lvl1pPr>
              </a:lstStyle>
              <a:p>
                <a:pPr/>
                <a:r>
                  <a:t>06</a:t>
                </a:r>
              </a:p>
            </p:txBody>
          </p:sp>
        </p:grpSp>
        <p:grpSp>
          <p:nvGrpSpPr>
            <p:cNvPr id="245" name="Google Shape;114;g64898ee317_0_0"/>
            <p:cNvGrpSpPr/>
            <p:nvPr/>
          </p:nvGrpSpPr>
          <p:grpSpPr>
            <a:xfrm>
              <a:off x="1" y="3500023"/>
              <a:ext cx="587022" cy="590254"/>
              <a:chOff x="0" y="-36406"/>
              <a:chExt cx="587021" cy="590253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0" y="22612"/>
                <a:ext cx="587022" cy="472216"/>
              </a:xfrm>
              <a:prstGeom prst="rect">
                <a:avLst/>
              </a:pr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</a:p>
            </p:txBody>
          </p:sp>
          <p:sp>
            <p:nvSpPr>
              <p:cNvPr id="244" name="07"/>
              <p:cNvSpPr txBox="1"/>
              <p:nvPr/>
            </p:nvSpPr>
            <p:spPr>
              <a:xfrm>
                <a:off x="0" y="-36407"/>
                <a:ext cx="587022" cy="59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0026" tIns="130026" rIns="130026" bIns="130026" numCol="1" anchor="ctr">
                <a:spAutoFit/>
              </a:bodyPr>
              <a:lstStyle>
                <a:lvl1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lvl1pPr>
              </a:lstStyle>
              <a:p>
                <a:pPr/>
                <a:r>
                  <a:t>07</a:t>
                </a:r>
              </a:p>
            </p:txBody>
          </p:sp>
        </p:grpSp>
        <p:grpSp>
          <p:nvGrpSpPr>
            <p:cNvPr id="248" name="Google Shape;114;g64898ee317_0_0"/>
            <p:cNvGrpSpPr/>
            <p:nvPr/>
          </p:nvGrpSpPr>
          <p:grpSpPr>
            <a:xfrm>
              <a:off x="1" y="4085947"/>
              <a:ext cx="587022" cy="590255"/>
              <a:chOff x="0" y="-36406"/>
              <a:chExt cx="587021" cy="590253"/>
            </a:xfrm>
          </p:grpSpPr>
          <p:sp>
            <p:nvSpPr>
              <p:cNvPr id="246" name="Rectangle"/>
              <p:cNvSpPr/>
              <p:nvPr/>
            </p:nvSpPr>
            <p:spPr>
              <a:xfrm>
                <a:off x="0" y="22612"/>
                <a:ext cx="587022" cy="472216"/>
              </a:xfrm>
              <a:prstGeom prst="rect">
                <a:avLst/>
              </a:prstGeom>
              <a:solidFill>
                <a:srgbClr val="0078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</a:p>
            </p:txBody>
          </p:sp>
          <p:sp>
            <p:nvSpPr>
              <p:cNvPr id="247" name="08"/>
              <p:cNvSpPr txBox="1"/>
              <p:nvPr/>
            </p:nvSpPr>
            <p:spPr>
              <a:xfrm>
                <a:off x="0" y="-36407"/>
                <a:ext cx="587022" cy="59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0026" tIns="130026" rIns="130026" bIns="130026" numCol="1" anchor="ctr">
                <a:spAutoFit/>
              </a:bodyPr>
              <a:lstStyle>
                <a:lvl1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lvl1pPr>
              </a:lstStyle>
              <a:p>
                <a:pPr/>
                <a:r>
                  <a:t>08</a:t>
                </a:r>
              </a:p>
            </p:txBody>
          </p:sp>
        </p:grpSp>
        <p:grpSp>
          <p:nvGrpSpPr>
            <p:cNvPr id="251" name="Google Shape;114;g64898ee317_0_0"/>
            <p:cNvGrpSpPr/>
            <p:nvPr/>
          </p:nvGrpSpPr>
          <p:grpSpPr>
            <a:xfrm>
              <a:off x="1" y="4671872"/>
              <a:ext cx="587022" cy="590254"/>
              <a:chOff x="0" y="-36406"/>
              <a:chExt cx="587021" cy="590253"/>
            </a:xfrm>
          </p:grpSpPr>
          <p:sp>
            <p:nvSpPr>
              <p:cNvPr id="249" name="Rectangle"/>
              <p:cNvSpPr/>
              <p:nvPr/>
            </p:nvSpPr>
            <p:spPr>
              <a:xfrm>
                <a:off x="0" y="22612"/>
                <a:ext cx="587022" cy="472216"/>
              </a:xfrm>
              <a:prstGeom prst="rect">
                <a:avLst/>
              </a:prstGeom>
              <a:solidFill>
                <a:srgbClr val="ECCD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pPr>
              </a:p>
            </p:txBody>
          </p:sp>
          <p:sp>
            <p:nvSpPr>
              <p:cNvPr id="250" name="09"/>
              <p:cNvSpPr txBox="1"/>
              <p:nvPr/>
            </p:nvSpPr>
            <p:spPr>
              <a:xfrm>
                <a:off x="0" y="-36407"/>
                <a:ext cx="587022" cy="59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30026" tIns="130026" rIns="130026" bIns="130026" numCol="1" anchor="ctr">
                <a:spAutoFit/>
              </a:bodyPr>
              <a:lstStyle>
                <a:lvl1pPr defTabSz="1733930">
                  <a:defRPr sz="2200">
                    <a:solidFill>
                      <a:srgbClr val="FFFFFF"/>
                    </a:solidFill>
                    <a:latin typeface="Futura Next Medium"/>
                    <a:ea typeface="Futura Next Medium"/>
                    <a:cs typeface="Futura Next Medium"/>
                    <a:sym typeface="Futura Next Medium"/>
                  </a:defRPr>
                </a:lvl1pPr>
              </a:lstStyle>
              <a:p>
                <a:pPr/>
                <a:r>
                  <a:t>09</a:t>
                </a:r>
              </a:p>
            </p:txBody>
          </p:sp>
        </p:grpSp>
        <p:sp>
          <p:nvSpPr>
            <p:cNvPr id="252" name="TextBox 18"/>
            <p:cNvSpPr txBox="1"/>
            <p:nvPr/>
          </p:nvSpPr>
          <p:spPr>
            <a:xfrm>
              <a:off x="785711" y="17805"/>
              <a:ext cx="4217891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Our Journey</a:t>
              </a:r>
            </a:p>
          </p:txBody>
        </p:sp>
        <p:sp>
          <p:nvSpPr>
            <p:cNvPr id="253" name="TextBox 19"/>
            <p:cNvSpPr txBox="1"/>
            <p:nvPr/>
          </p:nvSpPr>
          <p:spPr>
            <a:xfrm>
              <a:off x="785711" y="591036"/>
              <a:ext cx="4217891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Our Team</a:t>
              </a:r>
            </a:p>
          </p:txBody>
        </p:sp>
        <p:sp>
          <p:nvSpPr>
            <p:cNvPr id="254" name="TextBox 20"/>
            <p:cNvSpPr txBox="1"/>
            <p:nvPr/>
          </p:nvSpPr>
          <p:spPr>
            <a:xfrm>
              <a:off x="785711" y="1207858"/>
              <a:ext cx="4217891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Project Goals</a:t>
              </a:r>
            </a:p>
          </p:txBody>
        </p:sp>
        <p:sp>
          <p:nvSpPr>
            <p:cNvPr id="255" name="TextBox 21"/>
            <p:cNvSpPr txBox="1"/>
            <p:nvPr/>
          </p:nvSpPr>
          <p:spPr>
            <a:xfrm>
              <a:off x="785711" y="1830670"/>
              <a:ext cx="4217891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Engineering Practices</a:t>
              </a:r>
            </a:p>
          </p:txBody>
        </p:sp>
        <p:sp>
          <p:nvSpPr>
            <p:cNvPr id="256" name="TextBox 22"/>
            <p:cNvSpPr txBox="1"/>
            <p:nvPr/>
          </p:nvSpPr>
          <p:spPr>
            <a:xfrm>
              <a:off x="785711" y="2397911"/>
              <a:ext cx="4217891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Tech Stack</a:t>
              </a:r>
            </a:p>
          </p:txBody>
        </p:sp>
        <p:sp>
          <p:nvSpPr>
            <p:cNvPr id="257" name="TextBox 23"/>
            <p:cNvSpPr txBox="1"/>
            <p:nvPr/>
          </p:nvSpPr>
          <p:spPr>
            <a:xfrm>
              <a:off x="785711" y="3004862"/>
              <a:ext cx="4217891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Development</a:t>
              </a:r>
            </a:p>
          </p:txBody>
        </p:sp>
        <p:sp>
          <p:nvSpPr>
            <p:cNvPr id="258" name="TextBox 25"/>
            <p:cNvSpPr txBox="1"/>
            <p:nvPr/>
          </p:nvSpPr>
          <p:spPr>
            <a:xfrm>
              <a:off x="785711" y="3562232"/>
              <a:ext cx="4217891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Challenges &amp; Learnings</a:t>
              </a:r>
            </a:p>
          </p:txBody>
        </p:sp>
        <p:sp>
          <p:nvSpPr>
            <p:cNvPr id="259" name="TextBox 26"/>
            <p:cNvSpPr txBox="1"/>
            <p:nvPr/>
          </p:nvSpPr>
          <p:spPr>
            <a:xfrm>
              <a:off x="785711" y="4179054"/>
              <a:ext cx="4217891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Demo</a:t>
              </a:r>
            </a:p>
          </p:txBody>
        </p:sp>
        <p:sp>
          <p:nvSpPr>
            <p:cNvPr id="260" name="TextBox 27"/>
            <p:cNvSpPr txBox="1"/>
            <p:nvPr/>
          </p:nvSpPr>
          <p:spPr>
            <a:xfrm>
              <a:off x="785711" y="4726552"/>
              <a:ext cx="4217891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lvl1pPr>
            </a:lstStyle>
            <a:p>
              <a:pPr/>
              <a:r>
                <a:t>Questions</a:t>
              </a:r>
            </a:p>
          </p:txBody>
        </p:sp>
      </p:grpSp>
      <p:pic>
        <p:nvPicPr>
          <p:cNvPr id="262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584" y="951244"/>
            <a:ext cx="6850201" cy="760476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Image source: dokmart.com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>
                <a:solidFill>
                  <a:srgbClr val="FFFFFF"/>
                </a:solidFill>
              </a:defRPr>
            </a:lvl1pPr>
          </a:lstStyle>
          <a:p>
            <a:pPr/>
            <a:r>
              <a:t>Image source: dokmart.com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3"/>
      <p:bldP build="whole" bldLvl="1" animBg="1" rev="0" advAuto="0" spid="223" grpId="1"/>
      <p:bldP build="whole" bldLvl="1" animBg="1" rev="0" advAuto="0" spid="26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2"/>
          <p:cNvSpPr txBox="1"/>
          <p:nvPr>
            <p:ph type="title"/>
          </p:nvPr>
        </p:nvSpPr>
        <p:spPr>
          <a:xfrm>
            <a:off x="2372054" y="4226739"/>
            <a:ext cx="3552642" cy="620623"/>
          </a:xfrm>
          <a:prstGeom prst="rect">
            <a:avLst/>
          </a:prstGeom>
        </p:spPr>
        <p:txBody>
          <a:bodyPr/>
          <a:lstStyle>
            <a:lvl1pPr defTabSz="858316">
              <a:defRPr spc="0" sz="409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Our Journey</a:t>
            </a:r>
          </a:p>
        </p:txBody>
      </p:sp>
      <p:sp>
        <p:nvSpPr>
          <p:cNvPr id="268" name="Slide Number Placeholder 4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1352" y="2552334"/>
            <a:ext cx="5413100" cy="3467466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Image source: clipart.com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b="0" sz="1400"/>
            </a:pPr>
            <a:r>
              <a:t>Image source: </a:t>
            </a:r>
            <a:r>
              <a:rPr u="sng">
                <a:hlinkClick r:id="rId4" invalidUrl="" action="" tgtFrame="" tooltip="" history="1" highlightClick="0" endSnd="0"/>
              </a:rPr>
              <a:t>clipart.com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1"/>
      <p:bldP build="whole" bldLvl="1" animBg="1" rev="0" advAuto="0" spid="26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reeform 2"/>
          <p:cNvSpPr/>
          <p:nvPr/>
        </p:nvSpPr>
        <p:spPr>
          <a:xfrm>
            <a:off x="8892868" y="4703807"/>
            <a:ext cx="373467" cy="345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75" y="0"/>
                </a:moveTo>
                <a:lnTo>
                  <a:pt x="21600" y="12512"/>
                </a:lnTo>
                <a:lnTo>
                  <a:pt x="16323" y="11015"/>
                </a:lnTo>
                <a:lnTo>
                  <a:pt x="16280" y="11095"/>
                </a:lnTo>
                <a:lnTo>
                  <a:pt x="16200" y="11439"/>
                </a:lnTo>
                <a:lnTo>
                  <a:pt x="16004" y="11996"/>
                </a:lnTo>
                <a:lnTo>
                  <a:pt x="15764" y="12684"/>
                </a:lnTo>
                <a:lnTo>
                  <a:pt x="15408" y="13499"/>
                </a:lnTo>
                <a:lnTo>
                  <a:pt x="14930" y="14440"/>
                </a:lnTo>
                <a:lnTo>
                  <a:pt x="14377" y="15466"/>
                </a:lnTo>
                <a:lnTo>
                  <a:pt x="13660" y="16500"/>
                </a:lnTo>
                <a:lnTo>
                  <a:pt x="12825" y="17613"/>
                </a:lnTo>
                <a:lnTo>
                  <a:pt x="11837" y="18686"/>
                </a:lnTo>
                <a:lnTo>
                  <a:pt x="11236" y="19242"/>
                </a:lnTo>
                <a:lnTo>
                  <a:pt x="10604" y="19759"/>
                </a:lnTo>
                <a:lnTo>
                  <a:pt x="9929" y="20229"/>
                </a:lnTo>
                <a:lnTo>
                  <a:pt x="9211" y="20653"/>
                </a:lnTo>
                <a:lnTo>
                  <a:pt x="8462" y="20997"/>
                </a:lnTo>
                <a:lnTo>
                  <a:pt x="7707" y="21295"/>
                </a:lnTo>
                <a:lnTo>
                  <a:pt x="6953" y="21514"/>
                </a:lnTo>
                <a:lnTo>
                  <a:pt x="6198" y="21600"/>
                </a:lnTo>
                <a:lnTo>
                  <a:pt x="5443" y="21600"/>
                </a:lnTo>
                <a:lnTo>
                  <a:pt x="4725" y="21468"/>
                </a:lnTo>
                <a:lnTo>
                  <a:pt x="4013" y="21256"/>
                </a:lnTo>
                <a:lnTo>
                  <a:pt x="3338" y="20911"/>
                </a:lnTo>
                <a:lnTo>
                  <a:pt x="2700" y="20401"/>
                </a:lnTo>
                <a:lnTo>
                  <a:pt x="2105" y="19759"/>
                </a:lnTo>
                <a:lnTo>
                  <a:pt x="1553" y="18944"/>
                </a:lnTo>
                <a:lnTo>
                  <a:pt x="1074" y="17997"/>
                </a:lnTo>
                <a:lnTo>
                  <a:pt x="675" y="16844"/>
                </a:lnTo>
                <a:lnTo>
                  <a:pt x="356" y="15513"/>
                </a:lnTo>
                <a:lnTo>
                  <a:pt x="123" y="14009"/>
                </a:lnTo>
                <a:lnTo>
                  <a:pt x="0" y="12300"/>
                </a:lnTo>
                <a:lnTo>
                  <a:pt x="43" y="12340"/>
                </a:lnTo>
                <a:lnTo>
                  <a:pt x="123" y="12552"/>
                </a:lnTo>
                <a:lnTo>
                  <a:pt x="282" y="12810"/>
                </a:lnTo>
                <a:lnTo>
                  <a:pt x="515" y="13201"/>
                </a:lnTo>
                <a:lnTo>
                  <a:pt x="798" y="13585"/>
                </a:lnTo>
                <a:lnTo>
                  <a:pt x="1111" y="14056"/>
                </a:lnTo>
                <a:lnTo>
                  <a:pt x="1510" y="14526"/>
                </a:lnTo>
                <a:lnTo>
                  <a:pt x="1908" y="14956"/>
                </a:lnTo>
                <a:lnTo>
                  <a:pt x="2381" y="15387"/>
                </a:lnTo>
                <a:lnTo>
                  <a:pt x="2903" y="15771"/>
                </a:lnTo>
                <a:lnTo>
                  <a:pt x="3455" y="16116"/>
                </a:lnTo>
                <a:lnTo>
                  <a:pt x="4050" y="16328"/>
                </a:lnTo>
                <a:lnTo>
                  <a:pt x="4645" y="16453"/>
                </a:lnTo>
                <a:lnTo>
                  <a:pt x="5320" y="16453"/>
                </a:lnTo>
                <a:lnTo>
                  <a:pt x="5995" y="16328"/>
                </a:lnTo>
                <a:lnTo>
                  <a:pt x="6670" y="15983"/>
                </a:lnTo>
                <a:lnTo>
                  <a:pt x="7388" y="15466"/>
                </a:lnTo>
                <a:lnTo>
                  <a:pt x="8143" y="14784"/>
                </a:lnTo>
                <a:lnTo>
                  <a:pt x="8898" y="13797"/>
                </a:lnTo>
                <a:lnTo>
                  <a:pt x="9652" y="12638"/>
                </a:lnTo>
                <a:lnTo>
                  <a:pt x="10407" y="11141"/>
                </a:lnTo>
                <a:lnTo>
                  <a:pt x="11162" y="9386"/>
                </a:lnTo>
                <a:lnTo>
                  <a:pt x="6394" y="7968"/>
                </a:lnTo>
                <a:lnTo>
                  <a:pt x="16875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8767" tIns="48767" rIns="48767" bIns="48767"/>
          <a:lstStyle/>
          <a:p>
            <a:pPr algn="l" defTabSz="1300480">
              <a:defRPr b="0">
                <a:solidFill>
                  <a:srgbClr val="FF0000"/>
                </a:solidFill>
                <a:latin typeface="Futura Next Book"/>
                <a:ea typeface="Futura Next Book"/>
                <a:cs typeface="Futura Next Book"/>
                <a:sym typeface="Futura Next Book"/>
              </a:defRPr>
            </a:pPr>
          </a:p>
        </p:txBody>
      </p:sp>
      <p:grpSp>
        <p:nvGrpSpPr>
          <p:cNvPr id="310" name="Group 3"/>
          <p:cNvGrpSpPr/>
          <p:nvPr/>
        </p:nvGrpSpPr>
        <p:grpSpPr>
          <a:xfrm>
            <a:off x="3780657" y="2369696"/>
            <a:ext cx="6047305" cy="5587203"/>
            <a:chOff x="0" y="0"/>
            <a:chExt cx="6047304" cy="5587201"/>
          </a:xfrm>
        </p:grpSpPr>
        <p:grpSp>
          <p:nvGrpSpPr>
            <p:cNvPr id="281" name="Group 4"/>
            <p:cNvGrpSpPr/>
            <p:nvPr/>
          </p:nvGrpSpPr>
          <p:grpSpPr>
            <a:xfrm>
              <a:off x="0" y="4052910"/>
              <a:ext cx="1642890" cy="1534292"/>
              <a:chOff x="0" y="0"/>
              <a:chExt cx="1642889" cy="1534290"/>
            </a:xfrm>
          </p:grpSpPr>
          <p:sp>
            <p:nvSpPr>
              <p:cNvPr id="275" name="Oval 33"/>
              <p:cNvSpPr/>
              <p:nvPr/>
            </p:nvSpPr>
            <p:spPr>
              <a:xfrm rot="2619062">
                <a:off x="-109084" y="1061593"/>
                <a:ext cx="1079404" cy="116227"/>
              </a:xfrm>
              <a:prstGeom prst="ellipse">
                <a:avLst/>
              </a:prstGeom>
              <a:gradFill flip="none" rotWithShape="1"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280" name="Group 34"/>
              <p:cNvGrpSpPr/>
              <p:nvPr/>
            </p:nvGrpSpPr>
            <p:grpSpPr>
              <a:xfrm>
                <a:off x="110260" y="-1"/>
                <a:ext cx="1532630" cy="1526578"/>
                <a:chOff x="0" y="0"/>
                <a:chExt cx="1532629" cy="1526576"/>
              </a:xfrm>
            </p:grpSpPr>
            <p:sp>
              <p:nvSpPr>
                <p:cNvPr id="276" name="Rectangle 26"/>
                <p:cNvSpPr/>
                <p:nvPr/>
              </p:nvSpPr>
              <p:spPr>
                <a:xfrm>
                  <a:off x="712681" y="720189"/>
                  <a:ext cx="819948" cy="806388"/>
                </a:xfrm>
                <a:prstGeom prst="rect">
                  <a:avLst/>
                </a:prstGeom>
                <a:solidFill>
                  <a:srgbClr val="BBBBBB"/>
                </a:solidFill>
                <a:ln w="3175" cap="flat">
                  <a:solidFill>
                    <a:srgbClr val="6464FF"/>
                  </a:solidFill>
                  <a:prstDash val="solid"/>
                  <a:miter lim="8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277" name="Freeform 27"/>
                <p:cNvSpPr/>
                <p:nvPr/>
              </p:nvSpPr>
              <p:spPr>
                <a:xfrm>
                  <a:off x="0" y="0"/>
                  <a:ext cx="1532630" cy="7201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1556" y="0"/>
                      </a:lnTo>
                      <a:lnTo>
                        <a:pt x="21600" y="21600"/>
                      </a:lnTo>
                      <a:lnTo>
                        <a:pt x="10044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278" name="Rectangle 28"/>
                <p:cNvSpPr/>
                <p:nvPr/>
              </p:nvSpPr>
              <p:spPr>
                <a:xfrm>
                  <a:off x="796778" y="796043"/>
                  <a:ext cx="651755" cy="654679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279" name="Freeform 29"/>
                <p:cNvSpPr/>
                <p:nvPr/>
              </p:nvSpPr>
              <p:spPr>
                <a:xfrm>
                  <a:off x="-1" y="-1"/>
                  <a:ext cx="712683" cy="1526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10190"/>
                      </a:lnTo>
                      <a:lnTo>
                        <a:pt x="21600" y="21600"/>
                      </a:lnTo>
                      <a:lnTo>
                        <a:pt x="0" y="114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</p:grpSp>
        </p:grpSp>
        <p:grpSp>
          <p:nvGrpSpPr>
            <p:cNvPr id="288" name="Group 5"/>
            <p:cNvGrpSpPr/>
            <p:nvPr/>
          </p:nvGrpSpPr>
          <p:grpSpPr>
            <a:xfrm>
              <a:off x="803009" y="3160671"/>
              <a:ext cx="1816003" cy="1695960"/>
              <a:chOff x="0" y="0"/>
              <a:chExt cx="1816001" cy="1695959"/>
            </a:xfrm>
          </p:grpSpPr>
          <p:sp>
            <p:nvSpPr>
              <p:cNvPr id="282" name="Oval 27"/>
              <p:cNvSpPr/>
              <p:nvPr/>
            </p:nvSpPr>
            <p:spPr>
              <a:xfrm rot="2619062">
                <a:off x="-120577" y="1173452"/>
                <a:ext cx="1193140" cy="128475"/>
              </a:xfrm>
              <a:prstGeom prst="ellipse">
                <a:avLst/>
              </a:prstGeom>
              <a:gradFill flip="none" rotWithShape="1"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287" name="Group 28"/>
              <p:cNvGrpSpPr/>
              <p:nvPr/>
            </p:nvGrpSpPr>
            <p:grpSpPr>
              <a:xfrm>
                <a:off x="121878" y="0"/>
                <a:ext cx="1694124" cy="1687432"/>
                <a:chOff x="0" y="0"/>
                <a:chExt cx="1694122" cy="1687431"/>
              </a:xfrm>
            </p:grpSpPr>
            <p:sp>
              <p:nvSpPr>
                <p:cNvPr id="283" name="Rectangle 26"/>
                <p:cNvSpPr/>
                <p:nvPr/>
              </p:nvSpPr>
              <p:spPr>
                <a:xfrm>
                  <a:off x="787776" y="796075"/>
                  <a:ext cx="906346" cy="891357"/>
                </a:xfrm>
                <a:prstGeom prst="rect">
                  <a:avLst/>
                </a:prstGeom>
                <a:solidFill>
                  <a:srgbClr val="BBBBBB"/>
                </a:solidFill>
                <a:ln w="3175" cap="flat">
                  <a:solidFill>
                    <a:srgbClr val="6464FF"/>
                  </a:solidFill>
                  <a:prstDash val="solid"/>
                  <a:miter lim="8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284" name="Freeform 27"/>
                <p:cNvSpPr/>
                <p:nvPr/>
              </p:nvSpPr>
              <p:spPr>
                <a:xfrm>
                  <a:off x="-1" y="-1"/>
                  <a:ext cx="1694124" cy="7960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1556" y="0"/>
                      </a:lnTo>
                      <a:lnTo>
                        <a:pt x="21600" y="21600"/>
                      </a:lnTo>
                      <a:lnTo>
                        <a:pt x="10044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285" name="Rectangle 28"/>
                <p:cNvSpPr/>
                <p:nvPr/>
              </p:nvSpPr>
              <p:spPr>
                <a:xfrm>
                  <a:off x="880735" y="879922"/>
                  <a:ext cx="720430" cy="723662"/>
                </a:xfrm>
                <a:prstGeom prst="rect">
                  <a:avLst/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286" name="Freeform 29"/>
                <p:cNvSpPr/>
                <p:nvPr/>
              </p:nvSpPr>
              <p:spPr>
                <a:xfrm>
                  <a:off x="-1" y="0"/>
                  <a:ext cx="787778" cy="16874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10190"/>
                      </a:lnTo>
                      <a:lnTo>
                        <a:pt x="21600" y="21600"/>
                      </a:lnTo>
                      <a:lnTo>
                        <a:pt x="0" y="114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</p:grpSp>
        </p:grpSp>
        <p:grpSp>
          <p:nvGrpSpPr>
            <p:cNvPr id="295" name="Group 6"/>
            <p:cNvGrpSpPr/>
            <p:nvPr/>
          </p:nvGrpSpPr>
          <p:grpSpPr>
            <a:xfrm>
              <a:off x="1686143" y="2179169"/>
              <a:ext cx="1998613" cy="1866500"/>
              <a:chOff x="0" y="0"/>
              <a:chExt cx="1998612" cy="1866498"/>
            </a:xfrm>
          </p:grpSpPr>
          <p:sp>
            <p:nvSpPr>
              <p:cNvPr id="289" name="Oval 21"/>
              <p:cNvSpPr/>
              <p:nvPr/>
            </p:nvSpPr>
            <p:spPr>
              <a:xfrm rot="2619062">
                <a:off x="-132703" y="1291451"/>
                <a:ext cx="1313119" cy="141392"/>
              </a:xfrm>
              <a:prstGeom prst="ellipse">
                <a:avLst/>
              </a:prstGeom>
              <a:gradFill flip="none" rotWithShape="1"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294" name="Group 22"/>
              <p:cNvGrpSpPr/>
              <p:nvPr/>
            </p:nvGrpSpPr>
            <p:grpSpPr>
              <a:xfrm>
                <a:off x="134133" y="-1"/>
                <a:ext cx="1864480" cy="1857116"/>
                <a:chOff x="0" y="0"/>
                <a:chExt cx="1864478" cy="1857114"/>
              </a:xfrm>
            </p:grpSpPr>
            <p:sp>
              <p:nvSpPr>
                <p:cNvPr id="290" name="Rectangle 26"/>
                <p:cNvSpPr/>
                <p:nvPr/>
              </p:nvSpPr>
              <p:spPr>
                <a:xfrm>
                  <a:off x="866992" y="876126"/>
                  <a:ext cx="997486" cy="980988"/>
                </a:xfrm>
                <a:prstGeom prst="rect">
                  <a:avLst/>
                </a:prstGeom>
                <a:solidFill>
                  <a:srgbClr val="DCB4FA"/>
                </a:solidFill>
                <a:ln w="3175" cap="flat">
                  <a:solidFill>
                    <a:srgbClr val="6464FF"/>
                  </a:solidFill>
                  <a:prstDash val="solid"/>
                  <a:miter lim="8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291" name="Freeform 27"/>
                <p:cNvSpPr/>
                <p:nvPr/>
              </p:nvSpPr>
              <p:spPr>
                <a:xfrm>
                  <a:off x="-1" y="-1"/>
                  <a:ext cx="1864480" cy="876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1556" y="0"/>
                      </a:lnTo>
                      <a:lnTo>
                        <a:pt x="21600" y="21600"/>
                      </a:lnTo>
                      <a:lnTo>
                        <a:pt x="10044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292" name="Rectangle 28"/>
                <p:cNvSpPr/>
                <p:nvPr/>
              </p:nvSpPr>
              <p:spPr>
                <a:xfrm>
                  <a:off x="969299" y="968405"/>
                  <a:ext cx="792873" cy="796431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293" name="Freeform 29"/>
                <p:cNvSpPr/>
                <p:nvPr/>
              </p:nvSpPr>
              <p:spPr>
                <a:xfrm>
                  <a:off x="0" y="0"/>
                  <a:ext cx="866993" cy="18571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10190"/>
                      </a:lnTo>
                      <a:lnTo>
                        <a:pt x="21600" y="21600"/>
                      </a:lnTo>
                      <a:lnTo>
                        <a:pt x="0" y="114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</p:grpSp>
        </p:grpSp>
        <p:grpSp>
          <p:nvGrpSpPr>
            <p:cNvPr id="302" name="Group 7"/>
            <p:cNvGrpSpPr/>
            <p:nvPr/>
          </p:nvGrpSpPr>
          <p:grpSpPr>
            <a:xfrm>
              <a:off x="2671840" y="1144063"/>
              <a:ext cx="2141021" cy="1999495"/>
              <a:chOff x="0" y="0"/>
              <a:chExt cx="2141020" cy="1999493"/>
            </a:xfrm>
          </p:grpSpPr>
          <p:sp>
            <p:nvSpPr>
              <p:cNvPr id="296" name="Oval 15"/>
              <p:cNvSpPr/>
              <p:nvPr/>
            </p:nvSpPr>
            <p:spPr>
              <a:xfrm rot="2619062">
                <a:off x="-142158" y="1383471"/>
                <a:ext cx="1406683" cy="151468"/>
              </a:xfrm>
              <a:prstGeom prst="ellipse">
                <a:avLst/>
              </a:prstGeom>
              <a:gradFill flip="none" rotWithShape="1"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301" name="Group 16"/>
              <p:cNvGrpSpPr/>
              <p:nvPr/>
            </p:nvGrpSpPr>
            <p:grpSpPr>
              <a:xfrm>
                <a:off x="143691" y="0"/>
                <a:ext cx="1997330" cy="1989441"/>
                <a:chOff x="0" y="0"/>
                <a:chExt cx="1997328" cy="1989440"/>
              </a:xfrm>
            </p:grpSpPr>
            <p:sp>
              <p:nvSpPr>
                <p:cNvPr id="297" name="Rectangle 26"/>
                <p:cNvSpPr/>
                <p:nvPr/>
              </p:nvSpPr>
              <p:spPr>
                <a:xfrm>
                  <a:off x="928768" y="938552"/>
                  <a:ext cx="1068560" cy="1050888"/>
                </a:xfrm>
                <a:prstGeom prst="rect">
                  <a:avLst/>
                </a:prstGeom>
                <a:solidFill>
                  <a:srgbClr val="DCB4FA"/>
                </a:solidFill>
                <a:ln w="3175" cap="flat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298" name="Freeform 27"/>
                <p:cNvSpPr/>
                <p:nvPr/>
              </p:nvSpPr>
              <p:spPr>
                <a:xfrm>
                  <a:off x="0" y="-1"/>
                  <a:ext cx="1997329" cy="938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1556" y="0"/>
                      </a:lnTo>
                      <a:lnTo>
                        <a:pt x="21600" y="21600"/>
                      </a:lnTo>
                      <a:lnTo>
                        <a:pt x="10044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299" name="Rectangle 28"/>
                <p:cNvSpPr/>
                <p:nvPr/>
              </p:nvSpPr>
              <p:spPr>
                <a:xfrm>
                  <a:off x="1038365" y="1037407"/>
                  <a:ext cx="849368" cy="853179"/>
                </a:xfrm>
                <a:prstGeom prst="rect">
                  <a:avLst/>
                </a:pr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300" name="Freeform 29"/>
                <p:cNvSpPr/>
                <p:nvPr/>
              </p:nvSpPr>
              <p:spPr>
                <a:xfrm>
                  <a:off x="0" y="-1"/>
                  <a:ext cx="928769" cy="19894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10190"/>
                      </a:lnTo>
                      <a:lnTo>
                        <a:pt x="21600" y="21600"/>
                      </a:lnTo>
                      <a:lnTo>
                        <a:pt x="0" y="114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</p:grpSp>
        </p:grpSp>
        <p:grpSp>
          <p:nvGrpSpPr>
            <p:cNvPr id="309" name="Group 8"/>
            <p:cNvGrpSpPr/>
            <p:nvPr/>
          </p:nvGrpSpPr>
          <p:grpSpPr>
            <a:xfrm>
              <a:off x="3715019" y="-1"/>
              <a:ext cx="2332286" cy="2178116"/>
              <a:chOff x="0" y="0"/>
              <a:chExt cx="2332284" cy="2178114"/>
            </a:xfrm>
          </p:grpSpPr>
          <p:sp>
            <p:nvSpPr>
              <p:cNvPr id="303" name="Oval 9"/>
              <p:cNvSpPr/>
              <p:nvPr/>
            </p:nvSpPr>
            <p:spPr>
              <a:xfrm rot="2619062">
                <a:off x="-154858" y="1507062"/>
                <a:ext cx="1532347" cy="164998"/>
              </a:xfrm>
              <a:prstGeom prst="ellipse">
                <a:avLst/>
              </a:prstGeom>
              <a:gradFill flip="none" rotWithShape="1"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b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308" name="Group 10"/>
              <p:cNvGrpSpPr/>
              <p:nvPr/>
            </p:nvGrpSpPr>
            <p:grpSpPr>
              <a:xfrm>
                <a:off x="156527" y="-1"/>
                <a:ext cx="2175758" cy="2167166"/>
                <a:chOff x="0" y="0"/>
                <a:chExt cx="2175757" cy="2167164"/>
              </a:xfrm>
            </p:grpSpPr>
            <p:sp>
              <p:nvSpPr>
                <p:cNvPr id="304" name="Rectangle 26"/>
                <p:cNvSpPr/>
                <p:nvPr/>
              </p:nvSpPr>
              <p:spPr>
                <a:xfrm>
                  <a:off x="1011739" y="1022397"/>
                  <a:ext cx="1164019" cy="1144768"/>
                </a:xfrm>
                <a:prstGeom prst="rect">
                  <a:avLst/>
                </a:prstGeom>
                <a:solidFill>
                  <a:srgbClr val="DCB6FC"/>
                </a:solidFill>
                <a:ln w="3175" cap="flat">
                  <a:solidFill>
                    <a:srgbClr val="6464FF"/>
                  </a:solidFill>
                  <a:prstDash val="solid"/>
                  <a:miter lim="8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305" name="Freeform 27"/>
                <p:cNvSpPr/>
                <p:nvPr/>
              </p:nvSpPr>
              <p:spPr>
                <a:xfrm>
                  <a:off x="-1" y="-1"/>
                  <a:ext cx="2175759" cy="10223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1556" y="0"/>
                      </a:lnTo>
                      <a:lnTo>
                        <a:pt x="21600" y="21600"/>
                      </a:lnTo>
                      <a:lnTo>
                        <a:pt x="10044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306" name="Rectangle 28"/>
                <p:cNvSpPr/>
                <p:nvPr/>
              </p:nvSpPr>
              <p:spPr>
                <a:xfrm>
                  <a:off x="1131126" y="1130082"/>
                  <a:ext cx="925245" cy="929397"/>
                </a:xfrm>
                <a:prstGeom prst="rect">
                  <a:avLst/>
                </a:pr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solidFill>
                        <a:srgbClr val="808080"/>
                      </a:solidFill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  <p:sp>
              <p:nvSpPr>
                <p:cNvPr id="307" name="Freeform 29"/>
                <p:cNvSpPr/>
                <p:nvPr/>
              </p:nvSpPr>
              <p:spPr>
                <a:xfrm>
                  <a:off x="-1" y="-1"/>
                  <a:ext cx="1011741" cy="21671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10190"/>
                      </a:lnTo>
                      <a:lnTo>
                        <a:pt x="21600" y="21600"/>
                      </a:lnTo>
                      <a:lnTo>
                        <a:pt x="0" y="114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8767" tIns="48767" rIns="48767" bIns="48767" numCol="1" anchor="t">
                  <a:noAutofit/>
                </a:bodyPr>
                <a:lstStyle/>
                <a:p>
                  <a:pPr algn="l" defTabSz="1300480">
                    <a:defRPr b="0">
                      <a:latin typeface="Futura Next Book"/>
                      <a:ea typeface="Futura Next Book"/>
                      <a:cs typeface="Futura Next Book"/>
                      <a:sym typeface="Futura Next Book"/>
                    </a:defRPr>
                  </a:pPr>
                </a:p>
              </p:txBody>
            </p:sp>
          </p:grpSp>
        </p:grpSp>
      </p:grpSp>
      <p:sp>
        <p:nvSpPr>
          <p:cNvPr id="311" name="Freeform 39"/>
          <p:cNvSpPr/>
          <p:nvPr/>
        </p:nvSpPr>
        <p:spPr>
          <a:xfrm>
            <a:off x="7854770" y="5779451"/>
            <a:ext cx="373467" cy="345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75" y="0"/>
                </a:moveTo>
                <a:lnTo>
                  <a:pt x="21600" y="12512"/>
                </a:lnTo>
                <a:lnTo>
                  <a:pt x="16323" y="11015"/>
                </a:lnTo>
                <a:lnTo>
                  <a:pt x="16280" y="11095"/>
                </a:lnTo>
                <a:lnTo>
                  <a:pt x="16200" y="11439"/>
                </a:lnTo>
                <a:lnTo>
                  <a:pt x="16004" y="11996"/>
                </a:lnTo>
                <a:lnTo>
                  <a:pt x="15764" y="12684"/>
                </a:lnTo>
                <a:lnTo>
                  <a:pt x="15408" y="13499"/>
                </a:lnTo>
                <a:lnTo>
                  <a:pt x="14930" y="14440"/>
                </a:lnTo>
                <a:lnTo>
                  <a:pt x="14377" y="15466"/>
                </a:lnTo>
                <a:lnTo>
                  <a:pt x="13660" y="16500"/>
                </a:lnTo>
                <a:lnTo>
                  <a:pt x="12825" y="17613"/>
                </a:lnTo>
                <a:lnTo>
                  <a:pt x="11837" y="18686"/>
                </a:lnTo>
                <a:lnTo>
                  <a:pt x="11236" y="19242"/>
                </a:lnTo>
                <a:lnTo>
                  <a:pt x="10604" y="19759"/>
                </a:lnTo>
                <a:lnTo>
                  <a:pt x="9929" y="20229"/>
                </a:lnTo>
                <a:lnTo>
                  <a:pt x="9211" y="20653"/>
                </a:lnTo>
                <a:lnTo>
                  <a:pt x="8462" y="20997"/>
                </a:lnTo>
                <a:lnTo>
                  <a:pt x="7707" y="21295"/>
                </a:lnTo>
                <a:lnTo>
                  <a:pt x="6953" y="21514"/>
                </a:lnTo>
                <a:lnTo>
                  <a:pt x="6198" y="21600"/>
                </a:lnTo>
                <a:lnTo>
                  <a:pt x="5443" y="21600"/>
                </a:lnTo>
                <a:lnTo>
                  <a:pt x="4725" y="21468"/>
                </a:lnTo>
                <a:lnTo>
                  <a:pt x="4013" y="21256"/>
                </a:lnTo>
                <a:lnTo>
                  <a:pt x="3338" y="20911"/>
                </a:lnTo>
                <a:lnTo>
                  <a:pt x="2700" y="20401"/>
                </a:lnTo>
                <a:lnTo>
                  <a:pt x="2105" y="19759"/>
                </a:lnTo>
                <a:lnTo>
                  <a:pt x="1553" y="18944"/>
                </a:lnTo>
                <a:lnTo>
                  <a:pt x="1074" y="17997"/>
                </a:lnTo>
                <a:lnTo>
                  <a:pt x="675" y="16844"/>
                </a:lnTo>
                <a:lnTo>
                  <a:pt x="356" y="15513"/>
                </a:lnTo>
                <a:lnTo>
                  <a:pt x="123" y="14009"/>
                </a:lnTo>
                <a:lnTo>
                  <a:pt x="0" y="12300"/>
                </a:lnTo>
                <a:lnTo>
                  <a:pt x="43" y="12340"/>
                </a:lnTo>
                <a:lnTo>
                  <a:pt x="123" y="12552"/>
                </a:lnTo>
                <a:lnTo>
                  <a:pt x="282" y="12810"/>
                </a:lnTo>
                <a:lnTo>
                  <a:pt x="515" y="13201"/>
                </a:lnTo>
                <a:lnTo>
                  <a:pt x="798" y="13585"/>
                </a:lnTo>
                <a:lnTo>
                  <a:pt x="1111" y="14056"/>
                </a:lnTo>
                <a:lnTo>
                  <a:pt x="1510" y="14526"/>
                </a:lnTo>
                <a:lnTo>
                  <a:pt x="1908" y="14956"/>
                </a:lnTo>
                <a:lnTo>
                  <a:pt x="2381" y="15387"/>
                </a:lnTo>
                <a:lnTo>
                  <a:pt x="2903" y="15771"/>
                </a:lnTo>
                <a:lnTo>
                  <a:pt x="3455" y="16116"/>
                </a:lnTo>
                <a:lnTo>
                  <a:pt x="4050" y="16328"/>
                </a:lnTo>
                <a:lnTo>
                  <a:pt x="4645" y="16453"/>
                </a:lnTo>
                <a:lnTo>
                  <a:pt x="5320" y="16453"/>
                </a:lnTo>
                <a:lnTo>
                  <a:pt x="5995" y="16328"/>
                </a:lnTo>
                <a:lnTo>
                  <a:pt x="6670" y="15983"/>
                </a:lnTo>
                <a:lnTo>
                  <a:pt x="7388" y="15466"/>
                </a:lnTo>
                <a:lnTo>
                  <a:pt x="8143" y="14784"/>
                </a:lnTo>
                <a:lnTo>
                  <a:pt x="8898" y="13797"/>
                </a:lnTo>
                <a:lnTo>
                  <a:pt x="9652" y="12638"/>
                </a:lnTo>
                <a:lnTo>
                  <a:pt x="10407" y="11141"/>
                </a:lnTo>
                <a:lnTo>
                  <a:pt x="11162" y="9386"/>
                </a:lnTo>
                <a:lnTo>
                  <a:pt x="6394" y="7968"/>
                </a:lnTo>
                <a:lnTo>
                  <a:pt x="16875" y="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8767" tIns="48767" rIns="48767" bIns="48767"/>
          <a:lstStyle/>
          <a:p>
            <a:pPr algn="l" defTabSz="1300480">
              <a:defRPr b="0">
                <a:latin typeface="Futura Next Book"/>
                <a:ea typeface="Futura Next Book"/>
                <a:cs typeface="Futura Next Book"/>
                <a:sym typeface="Futura Next Book"/>
              </a:defRPr>
            </a:pPr>
          </a:p>
        </p:txBody>
      </p:sp>
      <p:sp>
        <p:nvSpPr>
          <p:cNvPr id="312" name="Freeform 40"/>
          <p:cNvSpPr/>
          <p:nvPr/>
        </p:nvSpPr>
        <p:spPr>
          <a:xfrm>
            <a:off x="6740243" y="6656189"/>
            <a:ext cx="373467" cy="345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75" y="0"/>
                </a:moveTo>
                <a:lnTo>
                  <a:pt x="21600" y="12512"/>
                </a:lnTo>
                <a:lnTo>
                  <a:pt x="16323" y="11015"/>
                </a:lnTo>
                <a:lnTo>
                  <a:pt x="16280" y="11095"/>
                </a:lnTo>
                <a:lnTo>
                  <a:pt x="16200" y="11439"/>
                </a:lnTo>
                <a:lnTo>
                  <a:pt x="16004" y="11996"/>
                </a:lnTo>
                <a:lnTo>
                  <a:pt x="15764" y="12684"/>
                </a:lnTo>
                <a:lnTo>
                  <a:pt x="15408" y="13499"/>
                </a:lnTo>
                <a:lnTo>
                  <a:pt x="14930" y="14440"/>
                </a:lnTo>
                <a:lnTo>
                  <a:pt x="14377" y="15466"/>
                </a:lnTo>
                <a:lnTo>
                  <a:pt x="13660" y="16500"/>
                </a:lnTo>
                <a:lnTo>
                  <a:pt x="12825" y="17613"/>
                </a:lnTo>
                <a:lnTo>
                  <a:pt x="11837" y="18686"/>
                </a:lnTo>
                <a:lnTo>
                  <a:pt x="11236" y="19242"/>
                </a:lnTo>
                <a:lnTo>
                  <a:pt x="10604" y="19759"/>
                </a:lnTo>
                <a:lnTo>
                  <a:pt x="9929" y="20229"/>
                </a:lnTo>
                <a:lnTo>
                  <a:pt x="9211" y="20653"/>
                </a:lnTo>
                <a:lnTo>
                  <a:pt x="8462" y="20997"/>
                </a:lnTo>
                <a:lnTo>
                  <a:pt x="7707" y="21295"/>
                </a:lnTo>
                <a:lnTo>
                  <a:pt x="6953" y="21514"/>
                </a:lnTo>
                <a:lnTo>
                  <a:pt x="6198" y="21600"/>
                </a:lnTo>
                <a:lnTo>
                  <a:pt x="5443" y="21600"/>
                </a:lnTo>
                <a:lnTo>
                  <a:pt x="4725" y="21468"/>
                </a:lnTo>
                <a:lnTo>
                  <a:pt x="4013" y="21256"/>
                </a:lnTo>
                <a:lnTo>
                  <a:pt x="3338" y="20911"/>
                </a:lnTo>
                <a:lnTo>
                  <a:pt x="2700" y="20401"/>
                </a:lnTo>
                <a:lnTo>
                  <a:pt x="2105" y="19759"/>
                </a:lnTo>
                <a:lnTo>
                  <a:pt x="1553" y="18944"/>
                </a:lnTo>
                <a:lnTo>
                  <a:pt x="1074" y="17997"/>
                </a:lnTo>
                <a:lnTo>
                  <a:pt x="675" y="16844"/>
                </a:lnTo>
                <a:lnTo>
                  <a:pt x="356" y="15513"/>
                </a:lnTo>
                <a:lnTo>
                  <a:pt x="123" y="14009"/>
                </a:lnTo>
                <a:lnTo>
                  <a:pt x="0" y="12300"/>
                </a:lnTo>
                <a:lnTo>
                  <a:pt x="43" y="12340"/>
                </a:lnTo>
                <a:lnTo>
                  <a:pt x="123" y="12552"/>
                </a:lnTo>
                <a:lnTo>
                  <a:pt x="282" y="12810"/>
                </a:lnTo>
                <a:lnTo>
                  <a:pt x="515" y="13201"/>
                </a:lnTo>
                <a:lnTo>
                  <a:pt x="798" y="13585"/>
                </a:lnTo>
                <a:lnTo>
                  <a:pt x="1111" y="14056"/>
                </a:lnTo>
                <a:lnTo>
                  <a:pt x="1510" y="14526"/>
                </a:lnTo>
                <a:lnTo>
                  <a:pt x="1908" y="14956"/>
                </a:lnTo>
                <a:lnTo>
                  <a:pt x="2381" y="15387"/>
                </a:lnTo>
                <a:lnTo>
                  <a:pt x="2903" y="15771"/>
                </a:lnTo>
                <a:lnTo>
                  <a:pt x="3455" y="16116"/>
                </a:lnTo>
                <a:lnTo>
                  <a:pt x="4050" y="16328"/>
                </a:lnTo>
                <a:lnTo>
                  <a:pt x="4645" y="16453"/>
                </a:lnTo>
                <a:lnTo>
                  <a:pt x="5320" y="16453"/>
                </a:lnTo>
                <a:lnTo>
                  <a:pt x="5995" y="16328"/>
                </a:lnTo>
                <a:lnTo>
                  <a:pt x="6670" y="15983"/>
                </a:lnTo>
                <a:lnTo>
                  <a:pt x="7388" y="15466"/>
                </a:lnTo>
                <a:lnTo>
                  <a:pt x="8143" y="14784"/>
                </a:lnTo>
                <a:lnTo>
                  <a:pt x="8898" y="13797"/>
                </a:lnTo>
                <a:lnTo>
                  <a:pt x="9652" y="12638"/>
                </a:lnTo>
                <a:lnTo>
                  <a:pt x="10407" y="11141"/>
                </a:lnTo>
                <a:lnTo>
                  <a:pt x="11162" y="9386"/>
                </a:lnTo>
                <a:lnTo>
                  <a:pt x="6394" y="7968"/>
                </a:lnTo>
                <a:lnTo>
                  <a:pt x="16875" y="0"/>
                </a:lnTo>
                <a:close/>
              </a:path>
            </a:pathLst>
          </a:custGeom>
          <a:solidFill>
            <a:srgbClr val="A6A6A6"/>
          </a:solidFill>
          <a:ln w="12700">
            <a:miter lim="400000"/>
          </a:ln>
        </p:spPr>
        <p:txBody>
          <a:bodyPr lIns="48767" tIns="48767" rIns="48767" bIns="48767"/>
          <a:lstStyle/>
          <a:p>
            <a:pPr algn="l" defTabSz="1300480">
              <a:defRPr b="0">
                <a:latin typeface="Futura Next Book"/>
                <a:ea typeface="Futura Next Book"/>
                <a:cs typeface="Futura Next Book"/>
                <a:sym typeface="Futura Next Book"/>
              </a:defRPr>
            </a:pPr>
          </a:p>
        </p:txBody>
      </p:sp>
      <p:sp>
        <p:nvSpPr>
          <p:cNvPr id="313" name="Freeform 41"/>
          <p:cNvSpPr/>
          <p:nvPr/>
        </p:nvSpPr>
        <p:spPr>
          <a:xfrm>
            <a:off x="5763193" y="7409579"/>
            <a:ext cx="373467" cy="345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75" y="0"/>
                </a:moveTo>
                <a:lnTo>
                  <a:pt x="21600" y="12512"/>
                </a:lnTo>
                <a:lnTo>
                  <a:pt x="16323" y="11015"/>
                </a:lnTo>
                <a:lnTo>
                  <a:pt x="16280" y="11095"/>
                </a:lnTo>
                <a:lnTo>
                  <a:pt x="16200" y="11439"/>
                </a:lnTo>
                <a:lnTo>
                  <a:pt x="16004" y="11996"/>
                </a:lnTo>
                <a:lnTo>
                  <a:pt x="15764" y="12684"/>
                </a:lnTo>
                <a:lnTo>
                  <a:pt x="15408" y="13499"/>
                </a:lnTo>
                <a:lnTo>
                  <a:pt x="14930" y="14440"/>
                </a:lnTo>
                <a:lnTo>
                  <a:pt x="14377" y="15466"/>
                </a:lnTo>
                <a:lnTo>
                  <a:pt x="13660" y="16500"/>
                </a:lnTo>
                <a:lnTo>
                  <a:pt x="12825" y="17613"/>
                </a:lnTo>
                <a:lnTo>
                  <a:pt x="11837" y="18686"/>
                </a:lnTo>
                <a:lnTo>
                  <a:pt x="11236" y="19242"/>
                </a:lnTo>
                <a:lnTo>
                  <a:pt x="10604" y="19759"/>
                </a:lnTo>
                <a:lnTo>
                  <a:pt x="9929" y="20229"/>
                </a:lnTo>
                <a:lnTo>
                  <a:pt x="9211" y="20653"/>
                </a:lnTo>
                <a:lnTo>
                  <a:pt x="8462" y="20997"/>
                </a:lnTo>
                <a:lnTo>
                  <a:pt x="7707" y="21295"/>
                </a:lnTo>
                <a:lnTo>
                  <a:pt x="6953" y="21514"/>
                </a:lnTo>
                <a:lnTo>
                  <a:pt x="6198" y="21600"/>
                </a:lnTo>
                <a:lnTo>
                  <a:pt x="5443" y="21600"/>
                </a:lnTo>
                <a:lnTo>
                  <a:pt x="4725" y="21468"/>
                </a:lnTo>
                <a:lnTo>
                  <a:pt x="4013" y="21256"/>
                </a:lnTo>
                <a:lnTo>
                  <a:pt x="3338" y="20911"/>
                </a:lnTo>
                <a:lnTo>
                  <a:pt x="2700" y="20401"/>
                </a:lnTo>
                <a:lnTo>
                  <a:pt x="2105" y="19759"/>
                </a:lnTo>
                <a:lnTo>
                  <a:pt x="1553" y="18944"/>
                </a:lnTo>
                <a:lnTo>
                  <a:pt x="1074" y="17997"/>
                </a:lnTo>
                <a:lnTo>
                  <a:pt x="675" y="16844"/>
                </a:lnTo>
                <a:lnTo>
                  <a:pt x="356" y="15513"/>
                </a:lnTo>
                <a:lnTo>
                  <a:pt x="123" y="14009"/>
                </a:lnTo>
                <a:lnTo>
                  <a:pt x="0" y="12300"/>
                </a:lnTo>
                <a:lnTo>
                  <a:pt x="43" y="12340"/>
                </a:lnTo>
                <a:lnTo>
                  <a:pt x="123" y="12552"/>
                </a:lnTo>
                <a:lnTo>
                  <a:pt x="282" y="12810"/>
                </a:lnTo>
                <a:lnTo>
                  <a:pt x="515" y="13201"/>
                </a:lnTo>
                <a:lnTo>
                  <a:pt x="798" y="13585"/>
                </a:lnTo>
                <a:lnTo>
                  <a:pt x="1111" y="14056"/>
                </a:lnTo>
                <a:lnTo>
                  <a:pt x="1510" y="14526"/>
                </a:lnTo>
                <a:lnTo>
                  <a:pt x="1908" y="14956"/>
                </a:lnTo>
                <a:lnTo>
                  <a:pt x="2381" y="15387"/>
                </a:lnTo>
                <a:lnTo>
                  <a:pt x="2903" y="15771"/>
                </a:lnTo>
                <a:lnTo>
                  <a:pt x="3455" y="16116"/>
                </a:lnTo>
                <a:lnTo>
                  <a:pt x="4050" y="16328"/>
                </a:lnTo>
                <a:lnTo>
                  <a:pt x="4645" y="16453"/>
                </a:lnTo>
                <a:lnTo>
                  <a:pt x="5320" y="16453"/>
                </a:lnTo>
                <a:lnTo>
                  <a:pt x="5995" y="16328"/>
                </a:lnTo>
                <a:lnTo>
                  <a:pt x="6670" y="15983"/>
                </a:lnTo>
                <a:lnTo>
                  <a:pt x="7388" y="15466"/>
                </a:lnTo>
                <a:lnTo>
                  <a:pt x="8143" y="14784"/>
                </a:lnTo>
                <a:lnTo>
                  <a:pt x="8898" y="13797"/>
                </a:lnTo>
                <a:lnTo>
                  <a:pt x="9652" y="12638"/>
                </a:lnTo>
                <a:lnTo>
                  <a:pt x="10407" y="11141"/>
                </a:lnTo>
                <a:lnTo>
                  <a:pt x="11162" y="9386"/>
                </a:lnTo>
                <a:lnTo>
                  <a:pt x="6394" y="7968"/>
                </a:lnTo>
                <a:lnTo>
                  <a:pt x="16875" y="0"/>
                </a:ln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48767" tIns="48767" rIns="48767" bIns="48767"/>
          <a:lstStyle/>
          <a:p>
            <a:pPr algn="l" defTabSz="1300480">
              <a:defRPr b="0">
                <a:latin typeface="Futura Next Book"/>
                <a:ea typeface="Futura Next Book"/>
                <a:cs typeface="Futura Next Book"/>
                <a:sym typeface="Futura Next Book"/>
              </a:defRPr>
            </a:pPr>
          </a:p>
        </p:txBody>
      </p:sp>
      <p:sp>
        <p:nvSpPr>
          <p:cNvPr id="314" name="TextBox 42"/>
          <p:cNvSpPr txBox="1"/>
          <p:nvPr/>
        </p:nvSpPr>
        <p:spPr>
          <a:xfrm>
            <a:off x="9898928" y="4090582"/>
            <a:ext cx="2159749" cy="46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algn="l" defTabSz="1300480">
              <a:defRPr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Project Demo </a:t>
            </a:r>
          </a:p>
        </p:txBody>
      </p:sp>
      <p:sp>
        <p:nvSpPr>
          <p:cNvPr id="315" name="TextBox 43"/>
          <p:cNvSpPr txBox="1"/>
          <p:nvPr/>
        </p:nvSpPr>
        <p:spPr>
          <a:xfrm>
            <a:off x="5716099" y="7676077"/>
            <a:ext cx="4310464" cy="46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algn="l" defTabSz="1300480">
              <a:defRPr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Understanding Project Goals</a:t>
            </a:r>
          </a:p>
        </p:txBody>
      </p:sp>
      <p:sp>
        <p:nvSpPr>
          <p:cNvPr id="316" name="TextBox 44"/>
          <p:cNvSpPr txBox="1"/>
          <p:nvPr/>
        </p:nvSpPr>
        <p:spPr>
          <a:xfrm>
            <a:off x="6926850" y="6896408"/>
            <a:ext cx="5428758" cy="46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algn="l" defTabSz="1300480">
              <a:defRPr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Decide the Technologies JAVA/REST</a:t>
            </a:r>
          </a:p>
        </p:txBody>
      </p:sp>
      <p:sp>
        <p:nvSpPr>
          <p:cNvPr id="317" name="TextBox 45"/>
          <p:cNvSpPr txBox="1"/>
          <p:nvPr/>
        </p:nvSpPr>
        <p:spPr>
          <a:xfrm>
            <a:off x="8008296" y="6116739"/>
            <a:ext cx="4210225" cy="46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1300480">
              <a:defRPr>
                <a:latin typeface="Futura Next Book"/>
                <a:ea typeface="Futura Next Book"/>
                <a:cs typeface="Futura Next Book"/>
                <a:sym typeface="Futura Next Book"/>
              </a:defRPr>
            </a:lvl1pPr>
          </a:lstStyle>
          <a:p>
            <a:pPr/>
            <a:r>
              <a:t>Design Thinking (UML)</a:t>
            </a:r>
          </a:p>
        </p:txBody>
      </p:sp>
      <p:sp>
        <p:nvSpPr>
          <p:cNvPr id="318" name="TextBox 46"/>
          <p:cNvSpPr txBox="1"/>
          <p:nvPr/>
        </p:nvSpPr>
        <p:spPr>
          <a:xfrm>
            <a:off x="8985062" y="5023494"/>
            <a:ext cx="3700567" cy="83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 defTabSz="1300480">
              <a:defRPr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Adapting to a Developer</a:t>
            </a:r>
          </a:p>
          <a:p>
            <a:pPr defTabSz="1300480">
              <a:defRPr>
                <a:latin typeface="Futura Next Book"/>
                <a:ea typeface="Futura Next Book"/>
                <a:cs typeface="Futura Next Book"/>
                <a:sym typeface="Futura Next Book"/>
              </a:defRPr>
            </a:pPr>
            <a:r>
              <a:t>mindset</a:t>
            </a:r>
          </a:p>
        </p:txBody>
      </p:sp>
      <p:sp>
        <p:nvSpPr>
          <p:cNvPr id="319" name="TextBox 47"/>
          <p:cNvSpPr txBox="1"/>
          <p:nvPr/>
        </p:nvSpPr>
        <p:spPr>
          <a:xfrm>
            <a:off x="9091950" y="3772479"/>
            <a:ext cx="308004" cy="492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defTabSz="1300480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0" name="TextBox 48"/>
          <p:cNvSpPr txBox="1"/>
          <p:nvPr/>
        </p:nvSpPr>
        <p:spPr>
          <a:xfrm>
            <a:off x="7887501" y="4786369"/>
            <a:ext cx="308005" cy="492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defTabSz="1300480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1" name="TextBox 49"/>
          <p:cNvSpPr txBox="1"/>
          <p:nvPr/>
        </p:nvSpPr>
        <p:spPr>
          <a:xfrm>
            <a:off x="6772974" y="5733755"/>
            <a:ext cx="308005" cy="492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defTabSz="1300480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2" name="TextBox 50"/>
          <p:cNvSpPr txBox="1"/>
          <p:nvPr/>
        </p:nvSpPr>
        <p:spPr>
          <a:xfrm>
            <a:off x="5795924" y="6583031"/>
            <a:ext cx="308005" cy="492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defTabSz="1300480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3" name="TextBox 51"/>
          <p:cNvSpPr txBox="1"/>
          <p:nvPr/>
        </p:nvSpPr>
        <p:spPr>
          <a:xfrm>
            <a:off x="4859570" y="7336421"/>
            <a:ext cx="308005" cy="492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defTabSz="1300480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326" name="Group 52"/>
          <p:cNvGrpSpPr/>
          <p:nvPr/>
        </p:nvGrpSpPr>
        <p:grpSpPr>
          <a:xfrm>
            <a:off x="6306709" y="1298871"/>
            <a:ext cx="2316380" cy="1040471"/>
            <a:chOff x="0" y="0"/>
            <a:chExt cx="2316378" cy="1040470"/>
          </a:xfrm>
        </p:grpSpPr>
        <p:sp>
          <p:nvSpPr>
            <p:cNvPr id="324" name="Freeform 53"/>
            <p:cNvSpPr/>
            <p:nvPr/>
          </p:nvSpPr>
          <p:spPr>
            <a:xfrm>
              <a:off x="-1" y="0"/>
              <a:ext cx="1037578" cy="104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1" y="0"/>
                  </a:moveTo>
                  <a:lnTo>
                    <a:pt x="12050" y="71"/>
                  </a:lnTo>
                  <a:lnTo>
                    <a:pt x="13247" y="289"/>
                  </a:lnTo>
                  <a:lnTo>
                    <a:pt x="14414" y="631"/>
                  </a:lnTo>
                  <a:lnTo>
                    <a:pt x="15540" y="1093"/>
                  </a:lnTo>
                  <a:lnTo>
                    <a:pt x="16563" y="1676"/>
                  </a:lnTo>
                  <a:lnTo>
                    <a:pt x="17540" y="2357"/>
                  </a:lnTo>
                  <a:lnTo>
                    <a:pt x="18418" y="3162"/>
                  </a:lnTo>
                  <a:lnTo>
                    <a:pt x="19199" y="4037"/>
                  </a:lnTo>
                  <a:lnTo>
                    <a:pt x="19880" y="5007"/>
                  </a:lnTo>
                  <a:cubicBezTo>
                    <a:pt x="20076" y="5348"/>
                    <a:pt x="20269" y="5689"/>
                    <a:pt x="20465" y="6031"/>
                  </a:cubicBezTo>
                  <a:lnTo>
                    <a:pt x="20957" y="7124"/>
                  </a:lnTo>
                  <a:cubicBezTo>
                    <a:pt x="21071" y="7512"/>
                    <a:pt x="21182" y="7903"/>
                    <a:pt x="21296" y="8292"/>
                  </a:cubicBezTo>
                  <a:cubicBezTo>
                    <a:pt x="21360" y="8698"/>
                    <a:pt x="21427" y="9104"/>
                    <a:pt x="21492" y="9510"/>
                  </a:cubicBezTo>
                  <a:lnTo>
                    <a:pt x="21562" y="10774"/>
                  </a:lnTo>
                  <a:lnTo>
                    <a:pt x="21588" y="12258"/>
                  </a:lnTo>
                  <a:lnTo>
                    <a:pt x="21588" y="21041"/>
                  </a:lnTo>
                  <a:cubicBezTo>
                    <a:pt x="21591" y="21222"/>
                    <a:pt x="21597" y="21401"/>
                    <a:pt x="21600" y="21583"/>
                  </a:cubicBezTo>
                  <a:lnTo>
                    <a:pt x="13317" y="21600"/>
                  </a:lnTo>
                  <a:cubicBezTo>
                    <a:pt x="13311" y="21591"/>
                    <a:pt x="13302" y="21583"/>
                    <a:pt x="13296" y="21574"/>
                  </a:cubicBezTo>
                  <a:cubicBezTo>
                    <a:pt x="13288" y="21565"/>
                    <a:pt x="13279" y="21559"/>
                    <a:pt x="13270" y="21550"/>
                  </a:cubicBezTo>
                  <a:lnTo>
                    <a:pt x="12074" y="21524"/>
                  </a:lnTo>
                  <a:lnTo>
                    <a:pt x="10781" y="21524"/>
                  </a:lnTo>
                  <a:lnTo>
                    <a:pt x="9515" y="21453"/>
                  </a:lnTo>
                  <a:lnTo>
                    <a:pt x="8318" y="21231"/>
                  </a:lnTo>
                  <a:lnTo>
                    <a:pt x="7148" y="20894"/>
                  </a:lnTo>
                  <a:lnTo>
                    <a:pt x="6028" y="20431"/>
                  </a:lnTo>
                  <a:lnTo>
                    <a:pt x="5001" y="19848"/>
                  </a:lnTo>
                  <a:lnTo>
                    <a:pt x="4025" y="19164"/>
                  </a:lnTo>
                  <a:lnTo>
                    <a:pt x="3147" y="18364"/>
                  </a:lnTo>
                  <a:lnTo>
                    <a:pt x="2366" y="17487"/>
                  </a:lnTo>
                  <a:lnTo>
                    <a:pt x="1685" y="16541"/>
                  </a:lnTo>
                  <a:lnTo>
                    <a:pt x="1097" y="15492"/>
                  </a:lnTo>
                  <a:cubicBezTo>
                    <a:pt x="936" y="15126"/>
                    <a:pt x="772" y="14764"/>
                    <a:pt x="611" y="14399"/>
                  </a:cubicBezTo>
                  <a:lnTo>
                    <a:pt x="269" y="13232"/>
                  </a:lnTo>
                  <a:lnTo>
                    <a:pt x="76" y="12014"/>
                  </a:lnTo>
                  <a:cubicBezTo>
                    <a:pt x="50" y="11601"/>
                    <a:pt x="26" y="11187"/>
                    <a:pt x="0" y="10774"/>
                  </a:cubicBezTo>
                  <a:cubicBezTo>
                    <a:pt x="26" y="10353"/>
                    <a:pt x="50" y="9932"/>
                    <a:pt x="76" y="9510"/>
                  </a:cubicBezTo>
                  <a:lnTo>
                    <a:pt x="269" y="8292"/>
                  </a:lnTo>
                  <a:lnTo>
                    <a:pt x="611" y="7124"/>
                  </a:lnTo>
                  <a:cubicBezTo>
                    <a:pt x="772" y="6759"/>
                    <a:pt x="936" y="6396"/>
                    <a:pt x="1097" y="6031"/>
                  </a:cubicBezTo>
                  <a:lnTo>
                    <a:pt x="1685" y="5007"/>
                  </a:lnTo>
                  <a:lnTo>
                    <a:pt x="2366" y="4037"/>
                  </a:lnTo>
                  <a:lnTo>
                    <a:pt x="3147" y="3162"/>
                  </a:lnTo>
                  <a:lnTo>
                    <a:pt x="4025" y="2357"/>
                  </a:lnTo>
                  <a:lnTo>
                    <a:pt x="5001" y="1676"/>
                  </a:lnTo>
                  <a:lnTo>
                    <a:pt x="6028" y="1093"/>
                  </a:lnTo>
                  <a:lnTo>
                    <a:pt x="7148" y="631"/>
                  </a:lnTo>
                  <a:lnTo>
                    <a:pt x="8318" y="289"/>
                  </a:lnTo>
                  <a:lnTo>
                    <a:pt x="9515" y="71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sp>
          <p:nvSpPr>
            <p:cNvPr id="325" name="Straight Connector 54"/>
            <p:cNvSpPr/>
            <p:nvPr/>
          </p:nvSpPr>
          <p:spPr>
            <a:xfrm>
              <a:off x="949446" y="1016932"/>
              <a:ext cx="1366933" cy="1"/>
            </a:xfrm>
            <a:prstGeom prst="line">
              <a:avLst/>
            </a:prstGeom>
            <a:noFill/>
            <a:ln w="3810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</p:grpSp>
      <p:grpSp>
        <p:nvGrpSpPr>
          <p:cNvPr id="329" name="Group 55"/>
          <p:cNvGrpSpPr/>
          <p:nvPr/>
        </p:nvGrpSpPr>
        <p:grpSpPr>
          <a:xfrm>
            <a:off x="5325592" y="2496475"/>
            <a:ext cx="2329408" cy="1040472"/>
            <a:chOff x="0" y="0"/>
            <a:chExt cx="2329407" cy="1040470"/>
          </a:xfrm>
        </p:grpSpPr>
        <p:sp>
          <p:nvSpPr>
            <p:cNvPr id="327" name="Freeform 56"/>
            <p:cNvSpPr/>
            <p:nvPr/>
          </p:nvSpPr>
          <p:spPr>
            <a:xfrm>
              <a:off x="-1" y="0"/>
              <a:ext cx="1037578" cy="104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1" y="0"/>
                  </a:moveTo>
                  <a:lnTo>
                    <a:pt x="12050" y="71"/>
                  </a:lnTo>
                  <a:lnTo>
                    <a:pt x="13247" y="289"/>
                  </a:lnTo>
                  <a:lnTo>
                    <a:pt x="14414" y="631"/>
                  </a:lnTo>
                  <a:lnTo>
                    <a:pt x="15540" y="1093"/>
                  </a:lnTo>
                  <a:lnTo>
                    <a:pt x="16563" y="1676"/>
                  </a:lnTo>
                  <a:lnTo>
                    <a:pt x="17540" y="2357"/>
                  </a:lnTo>
                  <a:lnTo>
                    <a:pt x="18418" y="3162"/>
                  </a:lnTo>
                  <a:lnTo>
                    <a:pt x="19199" y="4037"/>
                  </a:lnTo>
                  <a:lnTo>
                    <a:pt x="19880" y="5007"/>
                  </a:lnTo>
                  <a:cubicBezTo>
                    <a:pt x="20076" y="5348"/>
                    <a:pt x="20269" y="5689"/>
                    <a:pt x="20465" y="6031"/>
                  </a:cubicBezTo>
                  <a:lnTo>
                    <a:pt x="20957" y="7124"/>
                  </a:lnTo>
                  <a:cubicBezTo>
                    <a:pt x="21071" y="7512"/>
                    <a:pt x="21182" y="7903"/>
                    <a:pt x="21296" y="8292"/>
                  </a:cubicBezTo>
                  <a:cubicBezTo>
                    <a:pt x="21360" y="8698"/>
                    <a:pt x="21427" y="9104"/>
                    <a:pt x="21492" y="9510"/>
                  </a:cubicBezTo>
                  <a:lnTo>
                    <a:pt x="21562" y="10774"/>
                  </a:lnTo>
                  <a:lnTo>
                    <a:pt x="21588" y="12258"/>
                  </a:lnTo>
                  <a:lnTo>
                    <a:pt x="21588" y="21041"/>
                  </a:lnTo>
                  <a:cubicBezTo>
                    <a:pt x="21591" y="21222"/>
                    <a:pt x="21597" y="21401"/>
                    <a:pt x="21600" y="21583"/>
                  </a:cubicBezTo>
                  <a:lnTo>
                    <a:pt x="13317" y="21600"/>
                  </a:lnTo>
                  <a:cubicBezTo>
                    <a:pt x="13311" y="21591"/>
                    <a:pt x="13302" y="21583"/>
                    <a:pt x="13296" y="21574"/>
                  </a:cubicBezTo>
                  <a:cubicBezTo>
                    <a:pt x="13288" y="21565"/>
                    <a:pt x="13279" y="21559"/>
                    <a:pt x="13270" y="21550"/>
                  </a:cubicBezTo>
                  <a:lnTo>
                    <a:pt x="12074" y="21524"/>
                  </a:lnTo>
                  <a:lnTo>
                    <a:pt x="10781" y="21524"/>
                  </a:lnTo>
                  <a:lnTo>
                    <a:pt x="9515" y="21453"/>
                  </a:lnTo>
                  <a:lnTo>
                    <a:pt x="8318" y="21231"/>
                  </a:lnTo>
                  <a:lnTo>
                    <a:pt x="7148" y="20894"/>
                  </a:lnTo>
                  <a:lnTo>
                    <a:pt x="6028" y="20431"/>
                  </a:lnTo>
                  <a:lnTo>
                    <a:pt x="5001" y="19848"/>
                  </a:lnTo>
                  <a:lnTo>
                    <a:pt x="4025" y="19164"/>
                  </a:lnTo>
                  <a:lnTo>
                    <a:pt x="3147" y="18364"/>
                  </a:lnTo>
                  <a:lnTo>
                    <a:pt x="2366" y="17487"/>
                  </a:lnTo>
                  <a:lnTo>
                    <a:pt x="1685" y="16541"/>
                  </a:lnTo>
                  <a:lnTo>
                    <a:pt x="1097" y="15492"/>
                  </a:lnTo>
                  <a:cubicBezTo>
                    <a:pt x="936" y="15126"/>
                    <a:pt x="772" y="14764"/>
                    <a:pt x="611" y="14399"/>
                  </a:cubicBezTo>
                  <a:lnTo>
                    <a:pt x="269" y="13232"/>
                  </a:lnTo>
                  <a:lnTo>
                    <a:pt x="76" y="12014"/>
                  </a:lnTo>
                  <a:cubicBezTo>
                    <a:pt x="50" y="11601"/>
                    <a:pt x="26" y="11187"/>
                    <a:pt x="0" y="10774"/>
                  </a:cubicBezTo>
                  <a:cubicBezTo>
                    <a:pt x="26" y="10353"/>
                    <a:pt x="50" y="9932"/>
                    <a:pt x="76" y="9510"/>
                  </a:cubicBezTo>
                  <a:lnTo>
                    <a:pt x="269" y="8292"/>
                  </a:lnTo>
                  <a:lnTo>
                    <a:pt x="611" y="7124"/>
                  </a:lnTo>
                  <a:cubicBezTo>
                    <a:pt x="772" y="6759"/>
                    <a:pt x="936" y="6396"/>
                    <a:pt x="1097" y="6031"/>
                  </a:cubicBezTo>
                  <a:lnTo>
                    <a:pt x="1685" y="5007"/>
                  </a:lnTo>
                  <a:lnTo>
                    <a:pt x="2366" y="4037"/>
                  </a:lnTo>
                  <a:lnTo>
                    <a:pt x="3147" y="3162"/>
                  </a:lnTo>
                  <a:lnTo>
                    <a:pt x="4025" y="2357"/>
                  </a:lnTo>
                  <a:lnTo>
                    <a:pt x="5001" y="1676"/>
                  </a:lnTo>
                  <a:lnTo>
                    <a:pt x="6028" y="1093"/>
                  </a:lnTo>
                  <a:lnTo>
                    <a:pt x="7148" y="631"/>
                  </a:lnTo>
                  <a:lnTo>
                    <a:pt x="8318" y="289"/>
                  </a:lnTo>
                  <a:lnTo>
                    <a:pt x="9515" y="71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sp>
          <p:nvSpPr>
            <p:cNvPr id="328" name="Straight Connector 57"/>
            <p:cNvSpPr/>
            <p:nvPr/>
          </p:nvSpPr>
          <p:spPr>
            <a:xfrm>
              <a:off x="962474" y="1017805"/>
              <a:ext cx="1366934" cy="1"/>
            </a:xfrm>
            <a:prstGeom prst="line">
              <a:avLst/>
            </a:prstGeom>
            <a:noFill/>
            <a:ln w="381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</p:grpSp>
      <p:grpSp>
        <p:nvGrpSpPr>
          <p:cNvPr id="332" name="Group 58"/>
          <p:cNvGrpSpPr/>
          <p:nvPr/>
        </p:nvGrpSpPr>
        <p:grpSpPr>
          <a:xfrm>
            <a:off x="4263971" y="3515947"/>
            <a:ext cx="2336400" cy="1040471"/>
            <a:chOff x="0" y="0"/>
            <a:chExt cx="2336399" cy="1040470"/>
          </a:xfrm>
        </p:grpSpPr>
        <p:sp>
          <p:nvSpPr>
            <p:cNvPr id="330" name="Freeform 59"/>
            <p:cNvSpPr/>
            <p:nvPr/>
          </p:nvSpPr>
          <p:spPr>
            <a:xfrm>
              <a:off x="-1" y="0"/>
              <a:ext cx="1037578" cy="104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1" y="0"/>
                  </a:moveTo>
                  <a:lnTo>
                    <a:pt x="12050" y="71"/>
                  </a:lnTo>
                  <a:lnTo>
                    <a:pt x="13247" y="289"/>
                  </a:lnTo>
                  <a:lnTo>
                    <a:pt x="14414" y="631"/>
                  </a:lnTo>
                  <a:lnTo>
                    <a:pt x="15540" y="1093"/>
                  </a:lnTo>
                  <a:lnTo>
                    <a:pt x="16563" y="1676"/>
                  </a:lnTo>
                  <a:lnTo>
                    <a:pt x="17540" y="2357"/>
                  </a:lnTo>
                  <a:lnTo>
                    <a:pt x="18418" y="3162"/>
                  </a:lnTo>
                  <a:lnTo>
                    <a:pt x="19199" y="4037"/>
                  </a:lnTo>
                  <a:lnTo>
                    <a:pt x="19880" y="5007"/>
                  </a:lnTo>
                  <a:cubicBezTo>
                    <a:pt x="20076" y="5348"/>
                    <a:pt x="20269" y="5689"/>
                    <a:pt x="20465" y="6031"/>
                  </a:cubicBezTo>
                  <a:lnTo>
                    <a:pt x="20957" y="7124"/>
                  </a:lnTo>
                  <a:cubicBezTo>
                    <a:pt x="21071" y="7512"/>
                    <a:pt x="21182" y="7903"/>
                    <a:pt x="21296" y="8292"/>
                  </a:cubicBezTo>
                  <a:cubicBezTo>
                    <a:pt x="21360" y="8698"/>
                    <a:pt x="21427" y="9104"/>
                    <a:pt x="21492" y="9510"/>
                  </a:cubicBezTo>
                  <a:lnTo>
                    <a:pt x="21562" y="10774"/>
                  </a:lnTo>
                  <a:lnTo>
                    <a:pt x="21588" y="12258"/>
                  </a:lnTo>
                  <a:lnTo>
                    <a:pt x="21588" y="21041"/>
                  </a:lnTo>
                  <a:cubicBezTo>
                    <a:pt x="21591" y="21222"/>
                    <a:pt x="21597" y="21401"/>
                    <a:pt x="21600" y="21583"/>
                  </a:cubicBezTo>
                  <a:lnTo>
                    <a:pt x="13317" y="21600"/>
                  </a:lnTo>
                  <a:cubicBezTo>
                    <a:pt x="13311" y="21591"/>
                    <a:pt x="13302" y="21583"/>
                    <a:pt x="13296" y="21574"/>
                  </a:cubicBezTo>
                  <a:cubicBezTo>
                    <a:pt x="13288" y="21565"/>
                    <a:pt x="13279" y="21559"/>
                    <a:pt x="13270" y="21550"/>
                  </a:cubicBezTo>
                  <a:lnTo>
                    <a:pt x="12074" y="21524"/>
                  </a:lnTo>
                  <a:lnTo>
                    <a:pt x="10781" y="21524"/>
                  </a:lnTo>
                  <a:lnTo>
                    <a:pt x="9515" y="21453"/>
                  </a:lnTo>
                  <a:lnTo>
                    <a:pt x="8318" y="21231"/>
                  </a:lnTo>
                  <a:lnTo>
                    <a:pt x="7148" y="20894"/>
                  </a:lnTo>
                  <a:lnTo>
                    <a:pt x="6028" y="20431"/>
                  </a:lnTo>
                  <a:lnTo>
                    <a:pt x="5001" y="19848"/>
                  </a:lnTo>
                  <a:lnTo>
                    <a:pt x="4025" y="19164"/>
                  </a:lnTo>
                  <a:lnTo>
                    <a:pt x="3147" y="18364"/>
                  </a:lnTo>
                  <a:lnTo>
                    <a:pt x="2366" y="17487"/>
                  </a:lnTo>
                  <a:lnTo>
                    <a:pt x="1685" y="16541"/>
                  </a:lnTo>
                  <a:lnTo>
                    <a:pt x="1097" y="15492"/>
                  </a:lnTo>
                  <a:cubicBezTo>
                    <a:pt x="936" y="15126"/>
                    <a:pt x="772" y="14764"/>
                    <a:pt x="611" y="14399"/>
                  </a:cubicBezTo>
                  <a:lnTo>
                    <a:pt x="269" y="13232"/>
                  </a:lnTo>
                  <a:lnTo>
                    <a:pt x="76" y="12014"/>
                  </a:lnTo>
                  <a:cubicBezTo>
                    <a:pt x="50" y="11601"/>
                    <a:pt x="26" y="11187"/>
                    <a:pt x="0" y="10774"/>
                  </a:cubicBezTo>
                  <a:cubicBezTo>
                    <a:pt x="26" y="10353"/>
                    <a:pt x="50" y="9932"/>
                    <a:pt x="76" y="9510"/>
                  </a:cubicBezTo>
                  <a:lnTo>
                    <a:pt x="269" y="8292"/>
                  </a:lnTo>
                  <a:lnTo>
                    <a:pt x="611" y="7124"/>
                  </a:lnTo>
                  <a:cubicBezTo>
                    <a:pt x="772" y="6759"/>
                    <a:pt x="936" y="6396"/>
                    <a:pt x="1097" y="6031"/>
                  </a:cubicBezTo>
                  <a:lnTo>
                    <a:pt x="1685" y="5007"/>
                  </a:lnTo>
                  <a:lnTo>
                    <a:pt x="2366" y="4037"/>
                  </a:lnTo>
                  <a:lnTo>
                    <a:pt x="3147" y="3162"/>
                  </a:lnTo>
                  <a:lnTo>
                    <a:pt x="4025" y="2357"/>
                  </a:lnTo>
                  <a:lnTo>
                    <a:pt x="5001" y="1676"/>
                  </a:lnTo>
                  <a:lnTo>
                    <a:pt x="6028" y="1093"/>
                  </a:lnTo>
                  <a:lnTo>
                    <a:pt x="7148" y="631"/>
                  </a:lnTo>
                  <a:lnTo>
                    <a:pt x="8318" y="289"/>
                  </a:lnTo>
                  <a:lnTo>
                    <a:pt x="9515" y="71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sp>
          <p:nvSpPr>
            <p:cNvPr id="331" name="Straight Connector 60"/>
            <p:cNvSpPr/>
            <p:nvPr/>
          </p:nvSpPr>
          <p:spPr>
            <a:xfrm>
              <a:off x="969466" y="1019718"/>
              <a:ext cx="1366934" cy="1"/>
            </a:xfrm>
            <a:prstGeom prst="line">
              <a:avLst/>
            </a:prstGeom>
            <a:noFill/>
            <a:ln w="381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</p:grpSp>
      <p:grpSp>
        <p:nvGrpSpPr>
          <p:cNvPr id="335" name="Group 61"/>
          <p:cNvGrpSpPr/>
          <p:nvPr/>
        </p:nvGrpSpPr>
        <p:grpSpPr>
          <a:xfrm>
            <a:off x="3225458" y="4491639"/>
            <a:ext cx="2375477" cy="1040471"/>
            <a:chOff x="0" y="0"/>
            <a:chExt cx="2375475" cy="1040470"/>
          </a:xfrm>
        </p:grpSpPr>
        <p:sp>
          <p:nvSpPr>
            <p:cNvPr id="333" name="Freeform 62"/>
            <p:cNvSpPr/>
            <p:nvPr/>
          </p:nvSpPr>
          <p:spPr>
            <a:xfrm>
              <a:off x="-1" y="0"/>
              <a:ext cx="1037578" cy="104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1" y="0"/>
                  </a:moveTo>
                  <a:lnTo>
                    <a:pt x="12050" y="71"/>
                  </a:lnTo>
                  <a:lnTo>
                    <a:pt x="13247" y="289"/>
                  </a:lnTo>
                  <a:lnTo>
                    <a:pt x="14414" y="631"/>
                  </a:lnTo>
                  <a:lnTo>
                    <a:pt x="15540" y="1093"/>
                  </a:lnTo>
                  <a:lnTo>
                    <a:pt x="16563" y="1676"/>
                  </a:lnTo>
                  <a:lnTo>
                    <a:pt x="17540" y="2357"/>
                  </a:lnTo>
                  <a:lnTo>
                    <a:pt x="18418" y="3162"/>
                  </a:lnTo>
                  <a:lnTo>
                    <a:pt x="19199" y="4037"/>
                  </a:lnTo>
                  <a:lnTo>
                    <a:pt x="19880" y="5007"/>
                  </a:lnTo>
                  <a:cubicBezTo>
                    <a:pt x="20076" y="5348"/>
                    <a:pt x="20269" y="5689"/>
                    <a:pt x="20465" y="6031"/>
                  </a:cubicBezTo>
                  <a:lnTo>
                    <a:pt x="20957" y="7124"/>
                  </a:lnTo>
                  <a:cubicBezTo>
                    <a:pt x="21071" y="7512"/>
                    <a:pt x="21182" y="7903"/>
                    <a:pt x="21296" y="8292"/>
                  </a:cubicBezTo>
                  <a:cubicBezTo>
                    <a:pt x="21360" y="8698"/>
                    <a:pt x="21427" y="9104"/>
                    <a:pt x="21492" y="9510"/>
                  </a:cubicBezTo>
                  <a:lnTo>
                    <a:pt x="21562" y="10774"/>
                  </a:lnTo>
                  <a:lnTo>
                    <a:pt x="21588" y="12258"/>
                  </a:lnTo>
                  <a:lnTo>
                    <a:pt x="21588" y="21041"/>
                  </a:lnTo>
                  <a:cubicBezTo>
                    <a:pt x="21591" y="21222"/>
                    <a:pt x="21597" y="21401"/>
                    <a:pt x="21600" y="21583"/>
                  </a:cubicBezTo>
                  <a:lnTo>
                    <a:pt x="13317" y="21600"/>
                  </a:lnTo>
                  <a:cubicBezTo>
                    <a:pt x="13311" y="21591"/>
                    <a:pt x="13302" y="21583"/>
                    <a:pt x="13296" y="21574"/>
                  </a:cubicBezTo>
                  <a:cubicBezTo>
                    <a:pt x="13288" y="21565"/>
                    <a:pt x="13279" y="21559"/>
                    <a:pt x="13270" y="21550"/>
                  </a:cubicBezTo>
                  <a:lnTo>
                    <a:pt x="12074" y="21524"/>
                  </a:lnTo>
                  <a:lnTo>
                    <a:pt x="10781" y="21524"/>
                  </a:lnTo>
                  <a:lnTo>
                    <a:pt x="9515" y="21453"/>
                  </a:lnTo>
                  <a:lnTo>
                    <a:pt x="8318" y="21231"/>
                  </a:lnTo>
                  <a:lnTo>
                    <a:pt x="7148" y="20894"/>
                  </a:lnTo>
                  <a:lnTo>
                    <a:pt x="6028" y="20431"/>
                  </a:lnTo>
                  <a:lnTo>
                    <a:pt x="5001" y="19848"/>
                  </a:lnTo>
                  <a:lnTo>
                    <a:pt x="4025" y="19164"/>
                  </a:lnTo>
                  <a:lnTo>
                    <a:pt x="3147" y="18364"/>
                  </a:lnTo>
                  <a:lnTo>
                    <a:pt x="2366" y="17487"/>
                  </a:lnTo>
                  <a:lnTo>
                    <a:pt x="1685" y="16541"/>
                  </a:lnTo>
                  <a:lnTo>
                    <a:pt x="1097" y="15492"/>
                  </a:lnTo>
                  <a:cubicBezTo>
                    <a:pt x="936" y="15126"/>
                    <a:pt x="772" y="14764"/>
                    <a:pt x="611" y="14399"/>
                  </a:cubicBezTo>
                  <a:lnTo>
                    <a:pt x="269" y="13232"/>
                  </a:lnTo>
                  <a:lnTo>
                    <a:pt x="76" y="12014"/>
                  </a:lnTo>
                  <a:cubicBezTo>
                    <a:pt x="50" y="11601"/>
                    <a:pt x="26" y="11187"/>
                    <a:pt x="0" y="10774"/>
                  </a:cubicBezTo>
                  <a:cubicBezTo>
                    <a:pt x="26" y="10353"/>
                    <a:pt x="50" y="9932"/>
                    <a:pt x="76" y="9510"/>
                  </a:cubicBezTo>
                  <a:lnTo>
                    <a:pt x="269" y="8292"/>
                  </a:lnTo>
                  <a:lnTo>
                    <a:pt x="611" y="7124"/>
                  </a:lnTo>
                  <a:cubicBezTo>
                    <a:pt x="772" y="6759"/>
                    <a:pt x="936" y="6396"/>
                    <a:pt x="1097" y="6031"/>
                  </a:cubicBezTo>
                  <a:lnTo>
                    <a:pt x="1685" y="5007"/>
                  </a:lnTo>
                  <a:lnTo>
                    <a:pt x="2366" y="4037"/>
                  </a:lnTo>
                  <a:lnTo>
                    <a:pt x="3147" y="3162"/>
                  </a:lnTo>
                  <a:lnTo>
                    <a:pt x="4025" y="2357"/>
                  </a:lnTo>
                  <a:lnTo>
                    <a:pt x="5001" y="1676"/>
                  </a:lnTo>
                  <a:lnTo>
                    <a:pt x="6028" y="1093"/>
                  </a:lnTo>
                  <a:lnTo>
                    <a:pt x="7148" y="631"/>
                  </a:lnTo>
                  <a:lnTo>
                    <a:pt x="8318" y="289"/>
                  </a:lnTo>
                  <a:lnTo>
                    <a:pt x="9515" y="71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A6A6A6"/>
            </a:solidFill>
            <a:ln w="317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sp>
          <p:nvSpPr>
            <p:cNvPr id="334" name="Straight Connector 63"/>
            <p:cNvSpPr/>
            <p:nvPr/>
          </p:nvSpPr>
          <p:spPr>
            <a:xfrm>
              <a:off x="1008542" y="1019717"/>
              <a:ext cx="1366934" cy="1"/>
            </a:xfrm>
            <a:prstGeom prst="line">
              <a:avLst/>
            </a:prstGeom>
            <a:solidFill>
              <a:srgbClr val="808080"/>
            </a:solidFill>
            <a:ln w="381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</p:grpSp>
      <p:grpSp>
        <p:nvGrpSpPr>
          <p:cNvPr id="338" name="Group 64"/>
          <p:cNvGrpSpPr/>
          <p:nvPr/>
        </p:nvGrpSpPr>
        <p:grpSpPr>
          <a:xfrm>
            <a:off x="1821121" y="5374566"/>
            <a:ext cx="2897588" cy="1040472"/>
            <a:chOff x="0" y="0"/>
            <a:chExt cx="2897586" cy="1040470"/>
          </a:xfrm>
        </p:grpSpPr>
        <p:sp>
          <p:nvSpPr>
            <p:cNvPr id="336" name="Freeform 65"/>
            <p:cNvSpPr/>
            <p:nvPr/>
          </p:nvSpPr>
          <p:spPr>
            <a:xfrm>
              <a:off x="0" y="0"/>
              <a:ext cx="1271047" cy="104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1" y="0"/>
                  </a:moveTo>
                  <a:lnTo>
                    <a:pt x="12050" y="71"/>
                  </a:lnTo>
                  <a:lnTo>
                    <a:pt x="13247" y="289"/>
                  </a:lnTo>
                  <a:lnTo>
                    <a:pt x="14414" y="631"/>
                  </a:lnTo>
                  <a:lnTo>
                    <a:pt x="15540" y="1093"/>
                  </a:lnTo>
                  <a:lnTo>
                    <a:pt x="16563" y="1676"/>
                  </a:lnTo>
                  <a:lnTo>
                    <a:pt x="17540" y="2357"/>
                  </a:lnTo>
                  <a:lnTo>
                    <a:pt x="18418" y="3162"/>
                  </a:lnTo>
                  <a:lnTo>
                    <a:pt x="19199" y="4037"/>
                  </a:lnTo>
                  <a:lnTo>
                    <a:pt x="19880" y="5007"/>
                  </a:lnTo>
                  <a:cubicBezTo>
                    <a:pt x="20076" y="5348"/>
                    <a:pt x="20269" y="5689"/>
                    <a:pt x="20465" y="6031"/>
                  </a:cubicBezTo>
                  <a:lnTo>
                    <a:pt x="20957" y="7124"/>
                  </a:lnTo>
                  <a:cubicBezTo>
                    <a:pt x="21071" y="7512"/>
                    <a:pt x="21182" y="7903"/>
                    <a:pt x="21296" y="8292"/>
                  </a:cubicBezTo>
                  <a:cubicBezTo>
                    <a:pt x="21360" y="8698"/>
                    <a:pt x="21427" y="9104"/>
                    <a:pt x="21492" y="9510"/>
                  </a:cubicBezTo>
                  <a:lnTo>
                    <a:pt x="21562" y="10774"/>
                  </a:lnTo>
                  <a:lnTo>
                    <a:pt x="21588" y="12258"/>
                  </a:lnTo>
                  <a:lnTo>
                    <a:pt x="21588" y="21041"/>
                  </a:lnTo>
                  <a:cubicBezTo>
                    <a:pt x="21591" y="21222"/>
                    <a:pt x="21597" y="21401"/>
                    <a:pt x="21600" y="21583"/>
                  </a:cubicBezTo>
                  <a:lnTo>
                    <a:pt x="13317" y="21600"/>
                  </a:lnTo>
                  <a:cubicBezTo>
                    <a:pt x="13311" y="21591"/>
                    <a:pt x="13302" y="21583"/>
                    <a:pt x="13296" y="21574"/>
                  </a:cubicBezTo>
                  <a:cubicBezTo>
                    <a:pt x="13288" y="21565"/>
                    <a:pt x="13279" y="21559"/>
                    <a:pt x="13270" y="21550"/>
                  </a:cubicBezTo>
                  <a:lnTo>
                    <a:pt x="12074" y="21524"/>
                  </a:lnTo>
                  <a:lnTo>
                    <a:pt x="10781" y="21524"/>
                  </a:lnTo>
                  <a:lnTo>
                    <a:pt x="9515" y="21453"/>
                  </a:lnTo>
                  <a:lnTo>
                    <a:pt x="8318" y="21231"/>
                  </a:lnTo>
                  <a:lnTo>
                    <a:pt x="7148" y="20894"/>
                  </a:lnTo>
                  <a:lnTo>
                    <a:pt x="6028" y="20431"/>
                  </a:lnTo>
                  <a:lnTo>
                    <a:pt x="5001" y="19848"/>
                  </a:lnTo>
                  <a:lnTo>
                    <a:pt x="4025" y="19164"/>
                  </a:lnTo>
                  <a:lnTo>
                    <a:pt x="3147" y="18364"/>
                  </a:lnTo>
                  <a:lnTo>
                    <a:pt x="2366" y="17487"/>
                  </a:lnTo>
                  <a:lnTo>
                    <a:pt x="1685" y="16541"/>
                  </a:lnTo>
                  <a:lnTo>
                    <a:pt x="1097" y="15492"/>
                  </a:lnTo>
                  <a:cubicBezTo>
                    <a:pt x="936" y="15126"/>
                    <a:pt x="772" y="14764"/>
                    <a:pt x="611" y="14399"/>
                  </a:cubicBezTo>
                  <a:lnTo>
                    <a:pt x="269" y="13232"/>
                  </a:lnTo>
                  <a:lnTo>
                    <a:pt x="76" y="12014"/>
                  </a:lnTo>
                  <a:cubicBezTo>
                    <a:pt x="50" y="11601"/>
                    <a:pt x="26" y="11187"/>
                    <a:pt x="0" y="10774"/>
                  </a:cubicBezTo>
                  <a:cubicBezTo>
                    <a:pt x="26" y="10353"/>
                    <a:pt x="50" y="9932"/>
                    <a:pt x="76" y="9510"/>
                  </a:cubicBezTo>
                  <a:lnTo>
                    <a:pt x="269" y="8292"/>
                  </a:lnTo>
                  <a:lnTo>
                    <a:pt x="611" y="7124"/>
                  </a:lnTo>
                  <a:cubicBezTo>
                    <a:pt x="772" y="6759"/>
                    <a:pt x="936" y="6396"/>
                    <a:pt x="1097" y="6031"/>
                  </a:cubicBezTo>
                  <a:lnTo>
                    <a:pt x="1685" y="5007"/>
                  </a:lnTo>
                  <a:lnTo>
                    <a:pt x="2366" y="4037"/>
                  </a:lnTo>
                  <a:lnTo>
                    <a:pt x="3147" y="3162"/>
                  </a:lnTo>
                  <a:lnTo>
                    <a:pt x="4025" y="2357"/>
                  </a:lnTo>
                  <a:lnTo>
                    <a:pt x="5001" y="1676"/>
                  </a:lnTo>
                  <a:lnTo>
                    <a:pt x="6028" y="1093"/>
                  </a:lnTo>
                  <a:lnTo>
                    <a:pt x="7148" y="631"/>
                  </a:lnTo>
                  <a:lnTo>
                    <a:pt x="8318" y="289"/>
                  </a:lnTo>
                  <a:lnTo>
                    <a:pt x="9515" y="71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808080"/>
            </a:solidFill>
            <a:ln w="31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sp>
          <p:nvSpPr>
            <p:cNvPr id="337" name="Straight Connector 66"/>
            <p:cNvSpPr/>
            <p:nvPr/>
          </p:nvSpPr>
          <p:spPr>
            <a:xfrm>
              <a:off x="1223074" y="1016056"/>
              <a:ext cx="1674513" cy="1"/>
            </a:xfrm>
            <a:prstGeom prst="line">
              <a:avLst/>
            </a:prstGeom>
            <a:noFill/>
            <a:ln w="381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</p:grpSp>
      <p:sp>
        <p:nvSpPr>
          <p:cNvPr id="339" name="Rectangle 67"/>
          <p:cNvSpPr txBox="1"/>
          <p:nvPr/>
        </p:nvSpPr>
        <p:spPr>
          <a:xfrm>
            <a:off x="6244849" y="1673623"/>
            <a:ext cx="1161295" cy="46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340" name="Rectangle 68"/>
          <p:cNvSpPr txBox="1"/>
          <p:nvPr/>
        </p:nvSpPr>
        <p:spPr>
          <a:xfrm>
            <a:off x="5291202" y="2836830"/>
            <a:ext cx="1161295" cy="427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 sz="2200">
                <a:solidFill>
                  <a:srgbClr val="1A1A1A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Mindset</a:t>
            </a:r>
          </a:p>
        </p:txBody>
      </p:sp>
      <p:sp>
        <p:nvSpPr>
          <p:cNvPr id="341" name="Rectangle 69"/>
          <p:cNvSpPr txBox="1"/>
          <p:nvPr/>
        </p:nvSpPr>
        <p:spPr>
          <a:xfrm>
            <a:off x="1507373" y="5763976"/>
            <a:ext cx="1886743" cy="37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 sz="18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Comprehend</a:t>
            </a:r>
          </a:p>
        </p:txBody>
      </p:sp>
      <p:sp>
        <p:nvSpPr>
          <p:cNvPr id="342" name="Rectangle 70"/>
          <p:cNvSpPr txBox="1"/>
          <p:nvPr/>
        </p:nvSpPr>
        <p:spPr>
          <a:xfrm>
            <a:off x="4202112" y="3863775"/>
            <a:ext cx="1161295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 sz="23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343" name="Rectangle 71"/>
          <p:cNvSpPr txBox="1"/>
          <p:nvPr/>
        </p:nvSpPr>
        <p:spPr>
          <a:xfrm>
            <a:off x="3196579" y="4820212"/>
            <a:ext cx="1161295" cy="46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1300480">
              <a:defRPr b="0">
                <a:latin typeface="Futura Next Medium"/>
                <a:ea typeface="Futura Next Medium"/>
                <a:cs typeface="Futura Next Medium"/>
                <a:sym typeface="Futura Next Medium"/>
              </a:defRPr>
            </a:lvl1pPr>
          </a:lstStyle>
          <a:p>
            <a:pPr/>
            <a:r>
              <a:t>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2"/>
          <p:cNvSpPr txBox="1"/>
          <p:nvPr>
            <p:ph type="title"/>
          </p:nvPr>
        </p:nvSpPr>
        <p:spPr>
          <a:xfrm>
            <a:off x="916414" y="1049337"/>
            <a:ext cx="3036821" cy="620623"/>
          </a:xfrm>
          <a:prstGeom prst="rect">
            <a:avLst/>
          </a:prstGeom>
        </p:spPr>
        <p:txBody>
          <a:bodyPr/>
          <a:lstStyle>
            <a:lvl1pPr defTabSz="858316">
              <a:defRPr spc="0" sz="4092">
                <a:solidFill>
                  <a:srgbClr val="FFFFFF"/>
                </a:solidFill>
              </a:defRPr>
            </a:lvl1pPr>
          </a:lstStyle>
          <a:p>
            <a:pPr/>
            <a:r>
              <a:t>Our Team</a:t>
            </a:r>
          </a:p>
        </p:txBody>
      </p:sp>
      <p:sp>
        <p:nvSpPr>
          <p:cNvPr id="346" name="Slide Number Placeholder 4"/>
          <p:cNvSpPr txBox="1"/>
          <p:nvPr>
            <p:ph type="sldNum" sz="quarter" idx="2"/>
          </p:nvPr>
        </p:nvSpPr>
        <p:spPr>
          <a:xfrm>
            <a:off x="12143028" y="793492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9" name="Picture Placeholder 8"/>
          <p:cNvGrpSpPr/>
          <p:nvPr/>
        </p:nvGrpSpPr>
        <p:grpSpPr>
          <a:xfrm>
            <a:off x="6120144" y="1219199"/>
            <a:ext cx="6493114" cy="7315201"/>
            <a:chOff x="0" y="0"/>
            <a:chExt cx="6493112" cy="7315200"/>
          </a:xfrm>
        </p:grpSpPr>
        <p:sp>
          <p:nvSpPr>
            <p:cNvPr id="347" name="Rectangle"/>
            <p:cNvSpPr/>
            <p:nvPr/>
          </p:nvSpPr>
          <p:spPr>
            <a:xfrm>
              <a:off x="0" y="0"/>
              <a:ext cx="6493112" cy="7315200"/>
            </a:xfrm>
            <a:prstGeom prst="rect">
              <a:avLst/>
            </a:prstGeom>
            <a:solidFill>
              <a:srgbClr val="737373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l" defTabSz="1300480">
                <a:defRPr b="0">
                  <a:latin typeface="Futura Next Book"/>
                  <a:ea typeface="Futura Next Book"/>
                  <a:cs typeface="Futura Next Book"/>
                  <a:sym typeface="Futura Next Book"/>
                </a:defRPr>
              </a:pPr>
            </a:p>
          </p:txBody>
        </p:sp>
        <p:pic>
          <p:nvPicPr>
            <p:cNvPr id="348" name="image9.png" descr="image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44" t="0" r="11345" b="0"/>
            <a:stretch>
              <a:fillRect/>
            </a:stretch>
          </p:blipFill>
          <p:spPr>
            <a:xfrm>
              <a:off x="-1" y="0"/>
              <a:ext cx="6493114" cy="7315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0" name="Sushma Manthena…"/>
          <p:cNvSpPr txBox="1"/>
          <p:nvPr/>
        </p:nvSpPr>
        <p:spPr>
          <a:xfrm>
            <a:off x="463030" y="2026825"/>
            <a:ext cx="5283094" cy="467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marL="228600" indent="-228600" algn="l" defTabSz="1300480">
              <a:buSzPct val="100000"/>
              <a:buChar char="๏"/>
              <a:defRPr b="0" sz="32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pPr>
            <a:r>
              <a:t> Sushma Manthena</a:t>
            </a:r>
          </a:p>
          <a:p>
            <a:pPr algn="l" defTabSz="1300480">
              <a:defRPr b="0" sz="32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pPr>
          </a:p>
          <a:p>
            <a:pPr lvl="1" marL="254000" indent="-254000" algn="l" defTabSz="1300480">
              <a:buSzPct val="100000"/>
              <a:buChar char="๏"/>
              <a:defRPr b="0" sz="3200">
                <a:solidFill>
                  <a:srgbClr val="FFFFFF"/>
                </a:solidFill>
                <a:latin typeface="Futura Next Medium"/>
                <a:ea typeface="Futura Next Medium"/>
                <a:cs typeface="Futura Next Medium"/>
                <a:sym typeface="Futura Next Medium"/>
              </a:defRPr>
            </a:pPr>
            <a:r>
              <a:t> Amit Balyan Sir (Mentor)</a:t>
            </a:r>
          </a:p>
        </p:txBody>
      </p:sp>
      <p:sp>
        <p:nvSpPr>
          <p:cNvPr id="351" name="Image source: googleImages"/>
          <p:cNvSpPr txBox="1"/>
          <p:nvPr/>
        </p:nvSpPr>
        <p:spPr>
          <a:xfrm>
            <a:off x="3620096" y="9099666"/>
            <a:ext cx="9034835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400">
                <a:solidFill>
                  <a:srgbClr val="FFFFFF"/>
                </a:solidFill>
              </a:defRPr>
            </a:lvl1pPr>
          </a:lstStyle>
          <a:p>
            <a:pPr/>
            <a:r>
              <a:t>Image source: googleImages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5" grpId="1"/>
      <p:bldP build="whole" bldLvl="1" animBg="1" rev="0" advAuto="0" spid="349" grpId="3"/>
      <p:bldP build="whole" bldLvl="1" animBg="1" rev="0" advAuto="0" spid="35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