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8" r:id="rId4"/>
    <p:sldId id="267" r:id="rId5"/>
    <p:sldId id="257" r:id="rId6"/>
    <p:sldId id="258" r:id="rId7"/>
    <p:sldId id="264" r:id="rId8"/>
    <p:sldId id="265" r:id="rId9"/>
    <p:sldId id="259" r:id="rId10"/>
    <p:sldId id="260" r:id="rId11"/>
    <p:sldId id="262"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16AA21-1863-4931-97CB-99D0A168701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72C379-9A7C-4C87-A116-CBE9F58B04C5}" type="datetimeFigureOut">
              <a:rPr lang="en-US" dirty="0"/>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PANCARD VALIDATION</a:t>
            </a:r>
            <a:endParaRPr lang="en-IN" dirty="0"/>
          </a:p>
        </p:txBody>
      </p:sp>
      <p:sp>
        <p:nvSpPr>
          <p:cNvPr id="3" name="Subtitle 2"/>
          <p:cNvSpPr>
            <a:spLocks noGrp="1"/>
          </p:cNvSpPr>
          <p:nvPr>
            <p:ph type="subTitle" idx="1"/>
          </p:nvPr>
        </p:nvSpPr>
        <p:spPr>
          <a:xfrm>
            <a:off x="1069848" y="4389120"/>
            <a:ext cx="7891272" cy="1433182"/>
          </a:xfrm>
        </p:spPr>
        <p:txBody>
          <a:bodyPr>
            <a:normAutofit/>
          </a:bodyPr>
          <a:lstStyle/>
          <a:p>
            <a:r>
              <a:rPr lang="en-US" sz="2400" b="1" dirty="0"/>
              <a:t>OOPC</a:t>
            </a:r>
            <a:r>
              <a:rPr lang="en-US" b="1" dirty="0"/>
              <a:t> </a:t>
            </a:r>
            <a:r>
              <a:rPr lang="en-US" sz="2400" b="1" dirty="0"/>
              <a:t>COURSE</a:t>
            </a:r>
            <a:r>
              <a:rPr lang="en-US" b="1" dirty="0"/>
              <a:t> </a:t>
            </a:r>
            <a:r>
              <a:rPr lang="en-US" sz="2400" b="1" dirty="0"/>
              <a:t>PROJECT</a:t>
            </a:r>
            <a:endParaRPr lang="en-IN" sz="2400" b="1" dirty="0"/>
          </a:p>
          <a:p>
            <a:r>
              <a:rPr lang="en-IN"/>
              <a:t>                                                               </a:t>
            </a:r>
            <a:r>
              <a:rPr lang="en-IN">
                <a:latin typeface="Arial" panose="020B0604020202020204" pitchFamily="34" charset="0"/>
                <a:cs typeface="Arial" panose="020B0604020202020204" pitchFamily="34" charset="0"/>
              </a:rPr>
              <a:t>guided</a:t>
            </a:r>
            <a:r>
              <a:rPr lang="en-IN"/>
              <a:t> </a:t>
            </a:r>
            <a:r>
              <a:rPr lang="en-IN">
                <a:latin typeface="Arial" panose="020B0604020202020204" pitchFamily="34" charset="0"/>
                <a:cs typeface="Arial" panose="020B0604020202020204" pitchFamily="34" charset="0"/>
              </a:rPr>
              <a:t>by-</a:t>
            </a:r>
            <a:r>
              <a:rPr lang="en-IN"/>
              <a:t> </a:t>
            </a:r>
            <a:r>
              <a:rPr lang="en-IN" b="1" dirty="0"/>
              <a:t>SAMPATH</a:t>
            </a:r>
            <a:r>
              <a:rPr lang="en-IN" dirty="0"/>
              <a:t> </a:t>
            </a:r>
            <a:r>
              <a:rPr lang="en-IN" b="1" dirty="0"/>
              <a:t>sir</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JUSTIFICATION–</a:t>
            </a:r>
            <a:r>
              <a:rPr lang="en-US" sz="2400" dirty="0" err="1">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is reached</a:t>
            </a:r>
            <a:r>
              <a:rPr lang="en-US" sz="28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800" dirty="0">
                <a:latin typeface="Arial" panose="020B0604020202020204" pitchFamily="34" charset="0"/>
                <a:cs typeface="Arial" panose="020B0604020202020204" pitchFamily="34" charset="0"/>
              </a:rPr>
              <a:t>This application gives whether the entered PANCARD number is valid or invalid by using algorithm and also with the help of logic( i.e. the particular pattern in which the PANCARD number should be present).</a:t>
            </a:r>
            <a:endParaRPr lang="en-US" sz="2800"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This applications validates the entered PANCARD number is valid or not so that the fake cards which are not in the particular format are recognized easily. </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CONCEPTS USED</a:t>
            </a:r>
            <a:r>
              <a:rPr lang="en-IN" dirty="0"/>
              <a:t> </a:t>
            </a:r>
            <a:endParaRPr lang="en-IN" dirty="0"/>
          </a:p>
        </p:txBody>
      </p:sp>
      <p:sp>
        <p:nvSpPr>
          <p:cNvPr id="3" name="Content Placeholder 2"/>
          <p:cNvSpPr>
            <a:spLocks noGrp="1"/>
          </p:cNvSpPr>
          <p:nvPr>
            <p:ph idx="1"/>
          </p:nvPr>
        </p:nvSpPr>
        <p:spPr/>
        <p:txBody>
          <a:bodyPr>
            <a:normAutofit/>
          </a:bodyPr>
          <a:lstStyle/>
          <a:p>
            <a:r>
              <a:rPr lang="en-IN" sz="2800" dirty="0"/>
              <a:t>SWINGS</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mn-lt"/>
              </a:rPr>
              <a:t>TEAMATES</a:t>
            </a:r>
            <a:br>
              <a:rPr lang="en-US" sz="5400" dirty="0">
                <a:latin typeface="Abadi" panose="020B0604020104020204" pitchFamily="34" charset="0"/>
              </a:rPr>
            </a:br>
            <a:r>
              <a:rPr lang="en-US" sz="5400" dirty="0">
                <a:latin typeface="Abadi" panose="020B0604020104020204" pitchFamily="34" charset="0"/>
              </a:rPr>
              <a:t>                   </a:t>
            </a:r>
            <a:r>
              <a:rPr lang="en-US" sz="2400" dirty="0">
                <a:latin typeface="Arial" panose="020B0604020202020204" pitchFamily="34" charset="0"/>
                <a:cs typeface="Arial" panose="020B0604020202020204" pitchFamily="34" charset="0"/>
              </a:rPr>
              <a:t>2003A51041 – PAGADALA SUSHMA</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2003A51047 – BURA SAI NIKITHA</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contents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Problem Statement</a:t>
            </a:r>
            <a:endParaRPr lang="en-US" dirty="0"/>
          </a:p>
          <a:p>
            <a:r>
              <a:rPr lang="en-US" dirty="0"/>
              <a:t>Objective</a:t>
            </a:r>
            <a:endParaRPr lang="en-US" dirty="0"/>
          </a:p>
          <a:p>
            <a:r>
              <a:rPr lang="en-US" dirty="0"/>
              <a:t>Solution</a:t>
            </a:r>
            <a:endParaRPr lang="en-US" dirty="0"/>
          </a:p>
          <a:p>
            <a:r>
              <a:rPr lang="en-US" dirty="0"/>
              <a:t>Algorithm</a:t>
            </a:r>
            <a:endParaRPr lang="en-US" dirty="0"/>
          </a:p>
          <a:p>
            <a:r>
              <a:rPr lang="en-US" dirty="0"/>
              <a:t>Input</a:t>
            </a:r>
            <a:endParaRPr lang="en-US" dirty="0"/>
          </a:p>
          <a:p>
            <a:r>
              <a:rPr lang="en-US" dirty="0"/>
              <a:t>Output</a:t>
            </a:r>
            <a:endParaRPr lang="en-US" dirty="0"/>
          </a:p>
          <a:p>
            <a:r>
              <a:rPr lang="en-US" dirty="0"/>
              <a:t>Justification</a:t>
            </a:r>
            <a:endParaRPr lang="en-US" dirty="0"/>
          </a:p>
          <a:p>
            <a:r>
              <a:rPr lang="en-US" dirty="0"/>
              <a:t>Concepts used</a:t>
            </a:r>
            <a:endParaRPr lang="en-US" dirty="0"/>
          </a:p>
          <a:p>
            <a:r>
              <a:rPr lang="en-US" dirty="0"/>
              <a:t>Vote of thanks</a:t>
            </a:r>
            <a:endParaRPr lang="en-US" dirty="0"/>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STATEMENT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Now-a-days PANCARD is one of the id proof for Indian citizens. Some people taking advantages and doing illegal things and frauds. Some people are misusing invalid PANCARD’s for their individual profits</a:t>
            </a:r>
            <a:r>
              <a:rPr lang="en-US" sz="2800" dirty="0">
                <a:latin typeface="Calibri" panose="020F0502020204030204" pitchFamily="34" charset="0"/>
                <a:cs typeface="Calibri" panose="020F0502020204030204" pitchFamily="34" charset="0"/>
              </a:rPr>
              <a:t>.</a:t>
            </a:r>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OBJECTIVE</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lgn="just">
              <a:lnSpc>
                <a:spcPct val="150000"/>
              </a:lnSpc>
              <a:buNone/>
            </a:pPr>
            <a:r>
              <a:rPr lang="en-IN"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The main objective of our project is to validate the PANCARD number and identify whether it is valid or not. Now-a-days PANCARD is one of the id proof for Indian citizens. Some people taking advantages and doing illegal things and frauds. By entering the particular 10 digit number it validates and identify whether the given PANCARD number is valid or invalid but here verification of PANCARD number do not take place. </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SOLUTION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nSpc>
                <a:spcPct val="150000"/>
              </a:lnSpc>
              <a:buNone/>
            </a:pPr>
            <a:r>
              <a:rPr lang="en-IN" dirty="0"/>
              <a:t>  </a:t>
            </a:r>
            <a:r>
              <a:rPr lang="en-IN" sz="2800" dirty="0">
                <a:latin typeface="Calibri" panose="020F0502020204030204" pitchFamily="34" charset="0"/>
                <a:cs typeface="Calibri" panose="020F0502020204030204" pitchFamily="34" charset="0"/>
              </a:rPr>
              <a:t>Generally, PANCARD number consists 10 characters. First 5 characters are uppercase alphabets then followed by 4 numerical characters and the last character is again an uppercase alphabet. By using this logic we can validate whether the given PANCARD number is valid or invalid.</a:t>
            </a:r>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DATA FLOWCHART</a:t>
            </a:r>
            <a:endParaRPr lang="en-IN"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rotWithShape="1">
          <a:blip r:embed="rId1"/>
          <a:srcRect l="21420" t="22888" r="45953" b="15511"/>
          <a:stretch>
            <a:fillRect/>
          </a:stretch>
        </p:blipFill>
        <p:spPr>
          <a:xfrm>
            <a:off x="1735455" y="1837690"/>
            <a:ext cx="7515860" cy="4404360"/>
          </a:xfrm>
          <a:solidFill>
            <a:schemeClr val="bg2">
              <a:lumMod val="90000"/>
            </a:schemeClr>
          </a:solid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INPUT</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rotWithShape="1">
          <a:blip r:embed="rId1"/>
          <a:srcRect l="34626" t="22730" r="48791" b="55828"/>
          <a:stretch>
            <a:fillRect/>
          </a:stretch>
        </p:blipFill>
        <p:spPr>
          <a:xfrm>
            <a:off x="1445623" y="1950720"/>
            <a:ext cx="2985794" cy="4027124"/>
          </a:xfrm>
        </p:spPr>
      </p:pic>
      <p:pic>
        <p:nvPicPr>
          <p:cNvPr id="7" name="Picture 6"/>
          <p:cNvPicPr>
            <a:picLocks noChangeAspect="1"/>
          </p:cNvPicPr>
          <p:nvPr/>
        </p:nvPicPr>
        <p:blipFill rotWithShape="1">
          <a:blip r:embed="rId2"/>
          <a:srcRect l="668" r="82499" b="80000"/>
          <a:stretch>
            <a:fillRect/>
          </a:stretch>
        </p:blipFill>
        <p:spPr>
          <a:xfrm>
            <a:off x="7386320" y="1791924"/>
            <a:ext cx="3190240" cy="4185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OUTPUT</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rotWithShape="1">
          <a:blip r:embed="rId1"/>
          <a:srcRect l="34580" t="22132" r="48210" b="47524"/>
          <a:stretch>
            <a:fillRect/>
          </a:stretch>
        </p:blipFill>
        <p:spPr>
          <a:xfrm>
            <a:off x="1188720" y="2245360"/>
            <a:ext cx="3627120" cy="3322320"/>
          </a:xfrm>
        </p:spPr>
      </p:pic>
      <p:pic>
        <p:nvPicPr>
          <p:cNvPr id="7" name="Picture 6"/>
          <p:cNvPicPr>
            <a:picLocks noChangeAspect="1"/>
          </p:cNvPicPr>
          <p:nvPr/>
        </p:nvPicPr>
        <p:blipFill rotWithShape="1">
          <a:blip r:embed="rId2"/>
          <a:srcRect l="917" r="82416" b="77925"/>
          <a:stretch>
            <a:fillRect/>
          </a:stretch>
        </p:blipFill>
        <p:spPr>
          <a:xfrm>
            <a:off x="7000240" y="2245360"/>
            <a:ext cx="3627120" cy="33223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1752</Words>
  <Application>WPS Presentation</Application>
  <PresentationFormat>Widescreen</PresentationFormat>
  <Paragraphs>50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Abadi</vt:lpstr>
      <vt:lpstr>Segoe Print</vt:lpstr>
      <vt:lpstr>Calibri</vt:lpstr>
      <vt:lpstr>Rockwell Condensed</vt:lpstr>
      <vt:lpstr>Rockwell</vt:lpstr>
      <vt:lpstr>Microsoft YaHei</vt:lpstr>
      <vt:lpstr>Arial Unicode MS</vt:lpstr>
      <vt:lpstr>Wood Type</vt:lpstr>
      <vt:lpstr>PANCARD VALIDATION</vt:lpstr>
      <vt:lpstr>TEAMATES                    2003A51041 – PAGADALA SUSHMA                                                2003A51047 – BURA SAI NIKITHA</vt:lpstr>
      <vt:lpstr>contents</vt:lpstr>
      <vt:lpstr>PROBLEM STATEMENT</vt:lpstr>
      <vt:lpstr>OBJECTIVE</vt:lpstr>
      <vt:lpstr>SOLUTION</vt:lpstr>
      <vt:lpstr>DATA FLOWCHART</vt:lpstr>
      <vt:lpstr>INPUT</vt:lpstr>
      <vt:lpstr>OUTPUT</vt:lpstr>
      <vt:lpstr>JUSTIFICATION–oBjective is reached </vt:lpstr>
      <vt:lpstr>CONCEPTS USED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PANCARD VALIDATION</dc:title>
  <dc:creator>Nikitha bura</dc:creator>
  <cp:lastModifiedBy>sushm</cp:lastModifiedBy>
  <cp:revision>4</cp:revision>
  <dcterms:created xsi:type="dcterms:W3CDTF">2022-10-18T12:59:00Z</dcterms:created>
  <dcterms:modified xsi:type="dcterms:W3CDTF">2022-10-19T09:51:14Z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0F970527B9BC45C6BBFF8A57689013A1</vt:lpwstr>
  </property>
  <property fmtid="{D5CDD505-2E9C-101B-9397-08002B2CF9AE}" pid="3" name="KSOProductBuildVer">
    <vt:lpwstr>1033-11.2.0.11341</vt:lpwstr>
  </property>
</Properties>
</file>