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65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785308"/>
            <a:ext cx="7766936" cy="2764716"/>
          </a:xfrm>
        </p:spPr>
        <p:txBody>
          <a:bodyPr/>
          <a:lstStyle/>
          <a:p>
            <a:pPr algn="ctr"/>
            <a:r>
              <a:rPr lang="en-IN" dirty="0" smtClean="0"/>
              <a:t>CAP STORE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</a:t>
            </a:r>
            <a:br>
              <a:rPr lang="en-IN" dirty="0" smtClean="0"/>
            </a:br>
            <a:r>
              <a:rPr lang="en-IN" dirty="0" smtClean="0"/>
              <a:t>Shipping Status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DURGA SAI SUSHMA CH</a:t>
            </a:r>
          </a:p>
          <a:p>
            <a:r>
              <a:rPr lang="en-IN" dirty="0" smtClean="0"/>
              <a:t>EmpId:190060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0834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1016"/>
          </a:xfrm>
        </p:spPr>
        <p:txBody>
          <a:bodyPr/>
          <a:lstStyle/>
          <a:p>
            <a:r>
              <a:rPr lang="en-IN" dirty="0" smtClean="0"/>
              <a:t>Conclusion: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85769"/>
            <a:ext cx="8596668" cy="4255594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815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85309"/>
            <a:ext cx="8596668" cy="52560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9600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IN" sz="9600" dirty="0" smtClean="0">
                <a:solidFill>
                  <a:srgbClr val="FF0000"/>
                </a:solidFill>
              </a:rPr>
              <a:t>THANK YOU</a:t>
            </a:r>
            <a:endParaRPr lang="en-IN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273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62231"/>
          </a:xfrm>
        </p:spPr>
        <p:txBody>
          <a:bodyPr/>
          <a:lstStyle/>
          <a:p>
            <a:r>
              <a:rPr lang="en-IN" dirty="0" smtClean="0"/>
              <a:t>Contents: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71831"/>
            <a:ext cx="8596668" cy="4169531"/>
          </a:xfrm>
        </p:spPr>
        <p:txBody>
          <a:bodyPr/>
          <a:lstStyle/>
          <a:p>
            <a:r>
              <a:rPr lang="en-IN" dirty="0" smtClean="0"/>
              <a:t>About Capstore</a:t>
            </a:r>
          </a:p>
          <a:p>
            <a:r>
              <a:rPr lang="en-IN" dirty="0" smtClean="0"/>
              <a:t>About the module</a:t>
            </a:r>
          </a:p>
          <a:p>
            <a:r>
              <a:rPr lang="en-IN" dirty="0" smtClean="0"/>
              <a:t>Working of the module</a:t>
            </a:r>
          </a:p>
          <a:p>
            <a:r>
              <a:rPr lang="en-IN" dirty="0" smtClean="0"/>
              <a:t>Code Snippet</a:t>
            </a:r>
          </a:p>
          <a:p>
            <a:r>
              <a:rPr lang="en-IN" dirty="0" smtClean="0"/>
              <a:t>Output</a:t>
            </a:r>
          </a:p>
          <a:p>
            <a:r>
              <a:rPr lang="en-IN" dirty="0" smtClean="0"/>
              <a:t>Conclusion</a:t>
            </a:r>
          </a:p>
          <a:p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99120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CapStore: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CapStore is a web based e-commerce website that allows users to buy </a:t>
            </a:r>
            <a:r>
              <a:rPr lang="en-IN" dirty="0" smtClean="0"/>
              <a:t>products.</a:t>
            </a:r>
          </a:p>
          <a:p>
            <a:r>
              <a:rPr lang="en-IN" dirty="0" smtClean="0"/>
              <a:t> </a:t>
            </a:r>
            <a:r>
              <a:rPr lang="en-IN" dirty="0"/>
              <a:t>Users can view products from different categories and buy them 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This </a:t>
            </a:r>
            <a:r>
              <a:rPr lang="en-IN" dirty="0"/>
              <a:t>site gives a feel of already established e-commerce websites like Flipkart, </a:t>
            </a:r>
            <a:r>
              <a:rPr lang="en-IN" dirty="0" smtClean="0"/>
              <a:t>Amazon etc.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403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4955"/>
          </a:xfrm>
        </p:spPr>
        <p:txBody>
          <a:bodyPr/>
          <a:lstStyle/>
          <a:p>
            <a:r>
              <a:rPr lang="en-IN" dirty="0" smtClean="0"/>
              <a:t>About </a:t>
            </a:r>
            <a:r>
              <a:rPr lang="en-IN" dirty="0"/>
              <a:t>t</a:t>
            </a:r>
            <a:r>
              <a:rPr lang="en-IN" dirty="0" smtClean="0"/>
              <a:t>he module: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90165"/>
            <a:ext cx="8596668" cy="4051197"/>
          </a:xfrm>
        </p:spPr>
        <p:txBody>
          <a:bodyPr/>
          <a:lstStyle/>
          <a:p>
            <a:r>
              <a:rPr lang="en-IN" dirty="0"/>
              <a:t>Admin will update the status of delivery of </a:t>
            </a:r>
            <a:r>
              <a:rPr lang="en-IN" dirty="0" smtClean="0"/>
              <a:t>products.</a:t>
            </a:r>
          </a:p>
          <a:p>
            <a:r>
              <a:rPr lang="en-IN" dirty="0" smtClean="0"/>
              <a:t>Customer can check status of delivery.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574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9091"/>
            <a:ext cx="8596668" cy="710005"/>
          </a:xfrm>
        </p:spPr>
        <p:txBody>
          <a:bodyPr>
            <a:normAutofit/>
          </a:bodyPr>
          <a:lstStyle/>
          <a:p>
            <a:r>
              <a:rPr lang="en-IN" dirty="0" smtClean="0"/>
              <a:t>Working of the module: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949" t="15187" r="28966" b="23595"/>
          <a:stretch/>
        </p:blipFill>
        <p:spPr>
          <a:xfrm>
            <a:off x="1108037" y="1258645"/>
            <a:ext cx="7508837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2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4047"/>
          </a:xfrm>
        </p:spPr>
        <p:txBody>
          <a:bodyPr/>
          <a:lstStyle/>
          <a:p>
            <a:r>
              <a:rPr lang="en-IN" dirty="0" smtClean="0"/>
              <a:t>Code snippet:</a:t>
            </a:r>
            <a:endParaRPr lang="en-IN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798" t="25416" r="27547" b="23786"/>
          <a:stretch/>
        </p:blipFill>
        <p:spPr>
          <a:xfrm>
            <a:off x="1043491" y="1613647"/>
            <a:ext cx="8132781" cy="443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9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1318"/>
          </a:xfrm>
        </p:spPr>
        <p:txBody>
          <a:bodyPr/>
          <a:lstStyle/>
          <a:p>
            <a:r>
              <a:rPr lang="en-IN" dirty="0" smtClean="0"/>
              <a:t>Output: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1" y="1484313"/>
            <a:ext cx="7707788" cy="455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23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5864"/>
          </a:xfrm>
        </p:spPr>
        <p:txBody>
          <a:bodyPr/>
          <a:lstStyle/>
          <a:p>
            <a:r>
              <a:rPr lang="en-IN" dirty="0" smtClean="0"/>
              <a:t>Output: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612" y="1355725"/>
            <a:ext cx="7992932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927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7986"/>
          </a:xfrm>
        </p:spPr>
        <p:txBody>
          <a:bodyPr/>
          <a:lstStyle/>
          <a:p>
            <a:r>
              <a:rPr lang="en-IN" dirty="0" smtClean="0"/>
              <a:t>Software requirements: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2739"/>
            <a:ext cx="8596668" cy="4298623"/>
          </a:xfrm>
        </p:spPr>
        <p:txBody>
          <a:bodyPr/>
          <a:lstStyle/>
          <a:p>
            <a:r>
              <a:rPr lang="en-IN" dirty="0" smtClean="0"/>
              <a:t>Spring Tool Suite</a:t>
            </a:r>
          </a:p>
          <a:p>
            <a:r>
              <a:rPr lang="en-IN" dirty="0" smtClean="0"/>
              <a:t>Visual Studio Code</a:t>
            </a:r>
          </a:p>
          <a:p>
            <a:r>
              <a:rPr lang="en-IN" dirty="0" smtClean="0"/>
              <a:t>Oracle SQL Developer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84889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350</TotalTime>
  <Words>116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CAP STORE   Shipping Status </vt:lpstr>
      <vt:lpstr>Contents:</vt:lpstr>
      <vt:lpstr>About CapStore:</vt:lpstr>
      <vt:lpstr>About the module:</vt:lpstr>
      <vt:lpstr>Working of the module:</vt:lpstr>
      <vt:lpstr>Code snippet:</vt:lpstr>
      <vt:lpstr>Output:</vt:lpstr>
      <vt:lpstr>Output:</vt:lpstr>
      <vt:lpstr>Software requirements:</vt:lpstr>
      <vt:lpstr>Conclusion: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SHIPPING STATUS</dc:title>
  <dc:creator>Chundru, Durga Sai Sushma</dc:creator>
  <cp:lastModifiedBy>Chundru, Durga Sai Sushma</cp:lastModifiedBy>
  <cp:revision>10</cp:revision>
  <dcterms:created xsi:type="dcterms:W3CDTF">2019-10-14T05:15:58Z</dcterms:created>
  <dcterms:modified xsi:type="dcterms:W3CDTF">2019-10-14T11:06:02Z</dcterms:modified>
</cp:coreProperties>
</file>