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69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5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8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4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5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21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54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4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3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4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4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9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ediawiki.org/wiki/Manual:Recentchanges_table#rc_type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tech.wikimedia.org/wiki/Event_Platform/EventStrea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DATA-DIGGERS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Implementing a live dashboard on event data using Tableau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7" y="809897"/>
            <a:ext cx="10437223" cy="18418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2700" b="1" dirty="0"/>
              <a:t>Wikimedia also tracks several types of </a:t>
            </a:r>
            <a:r>
              <a:rPr lang="en-US" sz="2700" b="1" u="sng" dirty="0">
                <a:hlinkClick r:id="rId2"/>
              </a:rPr>
              <a:t>change events</a:t>
            </a:r>
            <a:r>
              <a:rPr lang="en-US" sz="2700" b="1" dirty="0"/>
              <a:t>: edit, new, log, and categorize. We can get an up-to-date view of </a:t>
            </a:r>
            <a:r>
              <a:rPr lang="en-US" sz="2700" b="1" dirty="0" smtClean="0"/>
              <a:t>the count of </a:t>
            </a:r>
            <a:r>
              <a:rPr lang="en-US" sz="2700" b="1" dirty="0"/>
              <a:t>various types of changes </a:t>
            </a:r>
            <a:r>
              <a:rPr lang="en-US" sz="2700" b="1" dirty="0" smtClean="0"/>
              <a:t>made every minute.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8" y="1685109"/>
            <a:ext cx="5355771" cy="4245428"/>
          </a:xfrm>
        </p:spPr>
        <p:txBody>
          <a:bodyPr/>
          <a:lstStyle/>
          <a:p>
            <a:pPr lvl="1"/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C:\Users\S536846\Pictures\Screenshots\Screenshot (1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1985554"/>
            <a:ext cx="9862457" cy="407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28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7887" y="1897257"/>
            <a:ext cx="7117564" cy="1512149"/>
          </a:xfrm>
        </p:spPr>
        <p:txBody>
          <a:bodyPr vert="wordArtVert"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171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7726" y="1580606"/>
            <a:ext cx="9374009" cy="4833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Meet the Team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9" y="2743200"/>
            <a:ext cx="2495006" cy="27487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66960" y="5738077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Sushma Yedugani</a:t>
            </a:r>
          </a:p>
        </p:txBody>
      </p:sp>
    </p:spTree>
    <p:extLst>
      <p:ext uri="{BB962C8B-B14F-4D97-AF65-F5344CB8AC3E}">
        <p14:creationId xmlns:p14="http://schemas.microsoft.com/office/powerpoint/2010/main" val="8492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1463040"/>
            <a:ext cx="9328060" cy="6139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789" y="2560320"/>
            <a:ext cx="8739051" cy="32134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Software and hardware </a:t>
            </a:r>
            <a:r>
              <a:rPr lang="en-US" sz="2000" dirty="0" smtClean="0"/>
              <a:t>requirements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Configurations.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</a:t>
            </a:r>
            <a:r>
              <a:rPr lang="en-US" sz="2000" dirty="0" smtClean="0"/>
              <a:t>emo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6" y="1476102"/>
            <a:ext cx="9185249" cy="78377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Project Introduction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726" y="2547257"/>
            <a:ext cx="9662043" cy="33619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prime objective of this project </a:t>
            </a:r>
            <a:r>
              <a:rPr lang="en-US" sz="2000" dirty="0" smtClean="0"/>
              <a:t>is to</a:t>
            </a:r>
            <a:r>
              <a:rPr lang="en-US" sz="2000" dirty="0"/>
              <a:t> </a:t>
            </a:r>
            <a:r>
              <a:rPr lang="en-US" sz="2000" dirty="0" smtClean="0"/>
              <a:t>implement </a:t>
            </a:r>
            <a:r>
              <a:rPr lang="en-US" sz="2000" dirty="0"/>
              <a:t>a live dashboard on event data using Tableau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events we will track will be recent changes to various Wikimedia projects, including Wikipedia.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4" y="1632856"/>
            <a:ext cx="9437108" cy="65314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Software requirements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2769326"/>
            <a:ext cx="8937680" cy="1767891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900" dirty="0"/>
              <a:t>For this project, we will need</a:t>
            </a:r>
            <a:r>
              <a:rPr lang="en-US" sz="2900" dirty="0" smtClean="0"/>
              <a:t>:</a:t>
            </a:r>
            <a:r>
              <a:rPr lang="en-US" sz="2900" dirty="0"/>
              <a:t/>
            </a:r>
            <a:br>
              <a:rPr lang="en-US" sz="2900" dirty="0"/>
            </a:br>
            <a:endParaRPr lang="en-US" sz="2900" dirty="0" smtClean="0"/>
          </a:p>
          <a:p>
            <a:pPr fontAlgn="base"/>
            <a:r>
              <a:rPr lang="en-US" sz="2900" dirty="0" smtClean="0"/>
              <a:t>Tableau Desktop, with an active account</a:t>
            </a:r>
          </a:p>
          <a:p>
            <a:pPr fontAlgn="base"/>
            <a:r>
              <a:rPr lang="en-US" sz="2900" dirty="0" smtClean="0"/>
              <a:t>An active </a:t>
            </a:r>
            <a:r>
              <a:rPr lang="en-US" sz="2900" dirty="0" err="1" smtClean="0"/>
              <a:t>Rockset</a:t>
            </a:r>
            <a:r>
              <a:rPr lang="en-US" sz="2900" dirty="0" smtClean="0"/>
              <a:t> account</a:t>
            </a:r>
          </a:p>
          <a:p>
            <a:pPr fontAlgn="base"/>
            <a:r>
              <a:rPr lang="en-US" sz="2900" dirty="0" err="1" smtClean="0"/>
              <a:t>Rockset</a:t>
            </a:r>
            <a:r>
              <a:rPr lang="en-US" sz="2900" dirty="0" smtClean="0"/>
              <a:t> Java client library and JDBC driver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1384662"/>
            <a:ext cx="9485807" cy="901338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/>
              <a:t>Hardware requirements</a:t>
            </a:r>
            <a:endParaRPr lang="en-US" sz="2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Operating system: Windows </a:t>
            </a:r>
            <a:r>
              <a:rPr lang="en-US" sz="2000" dirty="0" smtClean="0"/>
              <a:t>10, </a:t>
            </a:r>
            <a:r>
              <a:rPr lang="en-US" sz="2000" dirty="0" err="1" smtClean="0"/>
              <a:t>macOS</a:t>
            </a:r>
            <a:r>
              <a:rPr lang="en-US" sz="2000" dirty="0" smtClean="0"/>
              <a:t> X</a:t>
            </a:r>
            <a:endParaRPr lang="en-US" sz="2000" dirty="0" smtClean="0"/>
          </a:p>
          <a:p>
            <a:r>
              <a:rPr lang="en-US" sz="2000" dirty="0" smtClean="0"/>
              <a:t>Intel Core i5 processor</a:t>
            </a:r>
          </a:p>
          <a:p>
            <a:r>
              <a:rPr lang="en-US" sz="2000" dirty="0" smtClean="0"/>
              <a:t>Ram: 2 GB </a:t>
            </a:r>
          </a:p>
          <a:p>
            <a:r>
              <a:rPr lang="en-US" sz="2000" dirty="0" smtClean="0"/>
              <a:t>Hard disk: 20 GB hard disk space </a:t>
            </a:r>
          </a:p>
          <a:p>
            <a:r>
              <a:rPr lang="en-US" sz="2000" dirty="0" smtClean="0"/>
              <a:t>A </a:t>
            </a:r>
            <a:r>
              <a:rPr lang="en-US" sz="2000" dirty="0" smtClean="0"/>
              <a:t>stable internet connection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87EC-0BB5-4E67-8651-E76A5AC76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679269"/>
            <a:ext cx="10175966" cy="1528353"/>
          </a:xfrm>
        </p:spPr>
        <p:txBody>
          <a:bodyPr>
            <a:normAutofit/>
          </a:bodyPr>
          <a:lstStyle/>
          <a:p>
            <a:pPr fontAlgn="base"/>
            <a:r>
              <a:rPr lang="en-US" sz="2500" b="1" dirty="0"/>
              <a:t>Ingesting Data from Wikimedia Event Stream</a:t>
            </a:r>
            <a:br>
              <a:rPr lang="en-US" sz="2500" b="1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83" b="583"/>
          <a:stretch>
            <a:fillRect/>
          </a:stretch>
        </p:blipFill>
        <p:spPr>
          <a:xfrm>
            <a:off x="4114800" y="1694543"/>
            <a:ext cx="7275467" cy="423599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9" y="1685109"/>
            <a:ext cx="3069771" cy="42454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create a collection, to which we will write the events originating from the </a:t>
            </a:r>
            <a:r>
              <a:rPr lang="en-US" u="sng" dirty="0">
                <a:hlinkClick r:id="rId3"/>
              </a:rPr>
              <a:t>Wikimedia stream</a:t>
            </a:r>
            <a:r>
              <a:rPr lang="en-US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679269"/>
            <a:ext cx="10306594" cy="15283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>Script that subscribes to events from the </a:t>
            </a:r>
            <a:r>
              <a:rPr lang="en-US" b="1" dirty="0" err="1" smtClean="0"/>
              <a:t>wikimedia</a:t>
            </a:r>
            <a:r>
              <a:rPr lang="en-US" b="1" dirty="0" smtClean="0"/>
              <a:t> stream and writes them to wiki-events collection in </a:t>
            </a:r>
            <a:r>
              <a:rPr lang="en-US" b="1" dirty="0" err="1" smtClean="0"/>
              <a:t>Rockset</a:t>
            </a:r>
            <a:r>
              <a:rPr lang="en-US" b="1" dirty="0"/>
              <a:t>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1045029" y="1724529"/>
            <a:ext cx="10306594" cy="4098199"/>
          </a:xfrm>
          <a:prstGeom prst="roundRect">
            <a:avLst>
              <a:gd name="adj" fmla="val 560"/>
            </a:avLst>
          </a:prstGeom>
        </p:spPr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724529"/>
            <a:ext cx="10352407" cy="40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679269"/>
            <a:ext cx="10175966" cy="1528353"/>
          </a:xfrm>
        </p:spPr>
        <p:txBody>
          <a:bodyPr>
            <a:normAutofit/>
          </a:bodyPr>
          <a:lstStyle/>
          <a:p>
            <a:pPr fontAlgn="base"/>
            <a:r>
              <a:rPr lang="en-US" sz="2500" b="1" dirty="0"/>
              <a:t>Connecting a Tableau Dashboard to Real-Time Event Data</a:t>
            </a:r>
            <a:br>
              <a:rPr lang="en-US" sz="2500" b="1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5028" y="1685109"/>
            <a:ext cx="5355771" cy="42454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Place the </a:t>
            </a:r>
            <a:r>
              <a:rPr lang="en-US" dirty="0" err="1"/>
              <a:t>Rockset</a:t>
            </a:r>
            <a:r>
              <a:rPr lang="en-US" dirty="0"/>
              <a:t> Java SDK jar in the following folder depending on the operating system: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/>
              <a:t>Windows: C:\Program Files\Tableau\Drivers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dirty="0"/>
              <a:t>Mac: ~/</a:t>
            </a:r>
            <a:r>
              <a:rPr lang="en-US" dirty="0" smtClean="0"/>
              <a:t>Library/Tableau/Drivers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In Tableau, navigate to a server  and select  other databases (JDBC)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Next configure the connection as follows: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Use </a:t>
            </a:r>
            <a:r>
              <a:rPr lang="en-US" sz="1400" dirty="0" err="1" smtClean="0"/>
              <a:t>jdbc:rockset</a:t>
            </a:r>
            <a:r>
              <a:rPr lang="en-US" sz="1400" dirty="0" smtClean="0"/>
              <a:t>://api.rs2.usw2.rockset.com for URL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Select PostgreSQL as dialect</a:t>
            </a:r>
            <a:r>
              <a:rPr lang="en-US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Enter </a:t>
            </a:r>
            <a:r>
              <a:rPr lang="en-US" sz="1400" dirty="0" err="1"/>
              <a:t>apikey</a:t>
            </a:r>
            <a:r>
              <a:rPr lang="en-US" sz="1400" dirty="0"/>
              <a:t> as Username and </a:t>
            </a:r>
            <a:r>
              <a:rPr lang="en-US" sz="1400" dirty="0" err="1"/>
              <a:t>Rockset</a:t>
            </a:r>
            <a:r>
              <a:rPr lang="en-US" sz="1400" dirty="0"/>
              <a:t> API Key as the password</a:t>
            </a:r>
            <a:r>
              <a:rPr lang="en-US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dirty="0"/>
              <a:t>Click on Sign In</a:t>
            </a:r>
            <a:endParaRPr lang="en-US" sz="1400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1423851"/>
            <a:ext cx="5156563" cy="46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1235</TotalTime>
  <Words>300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DATA-DIGGERS</vt:lpstr>
      <vt:lpstr>PowerPoint Presentation</vt:lpstr>
      <vt:lpstr>Agenda</vt:lpstr>
      <vt:lpstr>Project Introduction</vt:lpstr>
      <vt:lpstr>Software requirements</vt:lpstr>
      <vt:lpstr>Hardware requirements</vt:lpstr>
      <vt:lpstr>Ingesting Data from Wikimedia Event Stream  </vt:lpstr>
      <vt:lpstr>Script that subscribes to events from the wikimedia stream and writes them to wiki-events collection in Rockset.  </vt:lpstr>
      <vt:lpstr>Connecting a Tableau Dashboard to Real-Time Event Data  </vt:lpstr>
      <vt:lpstr>Wikimedia also tracks several types of change events: edit, new, log, and categorize. We can get an up-to-date view of the count of various types of changes made every minute.  </vt:lpstr>
      <vt:lpstr>Project Demo</vt:lpstr>
      <vt:lpstr>Thank You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Yedugani,Sushma</dc:creator>
  <cp:lastModifiedBy>Yedugani,Sushma</cp:lastModifiedBy>
  <cp:revision>10</cp:revision>
  <dcterms:created xsi:type="dcterms:W3CDTF">2020-12-05T01:59:48Z</dcterms:created>
  <dcterms:modified xsi:type="dcterms:W3CDTF">2020-12-05T22:35:30Z</dcterms:modified>
</cp:coreProperties>
</file>