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6" r:id="rId3"/>
    <p:sldId id="267" r:id="rId4"/>
    <p:sldId id="286" r:id="rId5"/>
    <p:sldId id="268" r:id="rId6"/>
    <p:sldId id="287" r:id="rId7"/>
    <p:sldId id="288" r:id="rId8"/>
    <p:sldId id="270" r:id="rId9"/>
    <p:sldId id="290" r:id="rId10"/>
    <p:sldId id="292" r:id="rId11"/>
    <p:sldId id="272" r:id="rId1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hma Vemuri" initials="SV" lastIdx="2" clrIdx="0">
    <p:extLst>
      <p:ext uri="{19B8F6BF-5375-455C-9EA6-DF929625EA0E}">
        <p15:presenceInfo xmlns:p15="http://schemas.microsoft.com/office/powerpoint/2012/main" userId="S::sushma.vemuri@ericsson.com::7a102a72-e130-46a2-b418-3797419faba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6D03E0-E64F-4ABF-BB05-13FB4A6B8F3A}" v="135" dt="2020-08-30T19:03:14.9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817" autoAdjust="0"/>
  </p:normalViewPr>
  <p:slideViewPr>
    <p:cSldViewPr snapToGrid="0">
      <p:cViewPr varScale="1">
        <p:scale>
          <a:sx n="62" d="100"/>
          <a:sy n="62" d="100"/>
        </p:scale>
        <p:origin x="828" y="2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D28DEC-5A30-4606-A29F-190639AC5DB2}" type="datetimeFigureOut">
              <a:rPr lang="es-CO" smtClean="0"/>
              <a:t>30/08/2020</a:t>
            </a:fld>
            <a:endParaRPr lang="es-C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4E44AF-72FE-44B6-88BB-7BAD1B306C10}" type="slidenum">
              <a:rPr lang="es-CO" smtClean="0"/>
              <a:t>‹#›</a:t>
            </a:fld>
            <a:endParaRPr lang="es-CO"/>
          </a:p>
        </p:txBody>
      </p:sp>
    </p:spTree>
    <p:extLst>
      <p:ext uri="{BB962C8B-B14F-4D97-AF65-F5344CB8AC3E}">
        <p14:creationId xmlns:p14="http://schemas.microsoft.com/office/powerpoint/2010/main" val="4016556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419515fe0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419515fe0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340422e07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340422e07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419515fe0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419515fe0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5520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419515fe0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419515fe0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8453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419515fe0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419515fe0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6284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419515fe0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419515fe0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2658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419515fe0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419515fe0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7946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419515fe0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419515fe0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419515fe0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419515fe0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1823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419515fe0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419515fe0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2615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CE608-4391-4159-AACE-288BE3C225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CO"/>
          </a:p>
        </p:txBody>
      </p:sp>
      <p:sp>
        <p:nvSpPr>
          <p:cNvPr id="3" name="Subtitle 2">
            <a:extLst>
              <a:ext uri="{FF2B5EF4-FFF2-40B4-BE49-F238E27FC236}">
                <a16:creationId xmlns:a16="http://schemas.microsoft.com/office/drawing/2014/main" id="{2065BBA3-F0F3-4CDA-80DF-6730030464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O"/>
          </a:p>
        </p:txBody>
      </p:sp>
      <p:sp>
        <p:nvSpPr>
          <p:cNvPr id="4" name="Date Placeholder 3">
            <a:extLst>
              <a:ext uri="{FF2B5EF4-FFF2-40B4-BE49-F238E27FC236}">
                <a16:creationId xmlns:a16="http://schemas.microsoft.com/office/drawing/2014/main" id="{A42C299D-DEBD-4F73-B489-42F29C5C4CBD}"/>
              </a:ext>
            </a:extLst>
          </p:cNvPr>
          <p:cNvSpPr>
            <a:spLocks noGrp="1"/>
          </p:cNvSpPr>
          <p:nvPr>
            <p:ph type="dt" sz="half" idx="10"/>
          </p:nvPr>
        </p:nvSpPr>
        <p:spPr/>
        <p:txBody>
          <a:bodyPr/>
          <a:lstStyle/>
          <a:p>
            <a:fld id="{BB9CD8A3-CF78-43EE-A7FB-D003B7B295CF}" type="datetimeFigureOut">
              <a:rPr lang="es-CO" smtClean="0"/>
              <a:t>30/08/2020</a:t>
            </a:fld>
            <a:endParaRPr lang="es-CO"/>
          </a:p>
        </p:txBody>
      </p:sp>
      <p:sp>
        <p:nvSpPr>
          <p:cNvPr id="5" name="Footer Placeholder 4">
            <a:extLst>
              <a:ext uri="{FF2B5EF4-FFF2-40B4-BE49-F238E27FC236}">
                <a16:creationId xmlns:a16="http://schemas.microsoft.com/office/drawing/2014/main" id="{DDB2CF0C-5159-49BD-ACD1-FF284F9B523F}"/>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3FB57C01-2CB7-4E6B-BB28-133C1AAAFDB2}"/>
              </a:ext>
            </a:extLst>
          </p:cNvPr>
          <p:cNvSpPr>
            <a:spLocks noGrp="1"/>
          </p:cNvSpPr>
          <p:nvPr>
            <p:ph type="sldNum" sz="quarter" idx="12"/>
          </p:nvPr>
        </p:nvSpPr>
        <p:spPr/>
        <p:txBody>
          <a:bodyPr/>
          <a:lstStyle/>
          <a:p>
            <a:fld id="{45BFAD2A-2985-4CEC-9889-1463E5185FEA}" type="slidenum">
              <a:rPr lang="es-CO" smtClean="0"/>
              <a:t>‹#›</a:t>
            </a:fld>
            <a:endParaRPr lang="es-CO"/>
          </a:p>
        </p:txBody>
      </p:sp>
    </p:spTree>
    <p:extLst>
      <p:ext uri="{BB962C8B-B14F-4D97-AF65-F5344CB8AC3E}">
        <p14:creationId xmlns:p14="http://schemas.microsoft.com/office/powerpoint/2010/main" val="2284205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C9EA-3523-4E29-99E4-FD4ED969ACB2}"/>
              </a:ext>
            </a:extLst>
          </p:cNvPr>
          <p:cNvSpPr>
            <a:spLocks noGrp="1"/>
          </p:cNvSpPr>
          <p:nvPr>
            <p:ph type="title"/>
          </p:nvPr>
        </p:nvSpPr>
        <p:spPr/>
        <p:txBody>
          <a:bodyPr/>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4BD011F2-D9D2-4EF7-A6E6-B4B56E433A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3492192A-EA09-4880-A337-C86CE6656258}"/>
              </a:ext>
            </a:extLst>
          </p:cNvPr>
          <p:cNvSpPr>
            <a:spLocks noGrp="1"/>
          </p:cNvSpPr>
          <p:nvPr>
            <p:ph type="dt" sz="half" idx="10"/>
          </p:nvPr>
        </p:nvSpPr>
        <p:spPr/>
        <p:txBody>
          <a:bodyPr/>
          <a:lstStyle/>
          <a:p>
            <a:fld id="{BB9CD8A3-CF78-43EE-A7FB-D003B7B295CF}" type="datetimeFigureOut">
              <a:rPr lang="es-CO" smtClean="0"/>
              <a:t>30/08/2020</a:t>
            </a:fld>
            <a:endParaRPr lang="es-CO"/>
          </a:p>
        </p:txBody>
      </p:sp>
      <p:sp>
        <p:nvSpPr>
          <p:cNvPr id="5" name="Footer Placeholder 4">
            <a:extLst>
              <a:ext uri="{FF2B5EF4-FFF2-40B4-BE49-F238E27FC236}">
                <a16:creationId xmlns:a16="http://schemas.microsoft.com/office/drawing/2014/main" id="{8BB6A07C-C26E-44E9-ADCE-ABA5C1173FD6}"/>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643CE91A-81AB-47C9-8DF1-000743D6376D}"/>
              </a:ext>
            </a:extLst>
          </p:cNvPr>
          <p:cNvSpPr>
            <a:spLocks noGrp="1"/>
          </p:cNvSpPr>
          <p:nvPr>
            <p:ph type="sldNum" sz="quarter" idx="12"/>
          </p:nvPr>
        </p:nvSpPr>
        <p:spPr/>
        <p:txBody>
          <a:bodyPr/>
          <a:lstStyle/>
          <a:p>
            <a:fld id="{45BFAD2A-2985-4CEC-9889-1463E5185FEA}" type="slidenum">
              <a:rPr lang="es-CO" smtClean="0"/>
              <a:t>‹#›</a:t>
            </a:fld>
            <a:endParaRPr lang="es-CO"/>
          </a:p>
        </p:txBody>
      </p:sp>
    </p:spTree>
    <p:extLst>
      <p:ext uri="{BB962C8B-B14F-4D97-AF65-F5344CB8AC3E}">
        <p14:creationId xmlns:p14="http://schemas.microsoft.com/office/powerpoint/2010/main" val="3483047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2F30E5-794A-4839-B838-DBC4226682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A7DC5401-5F87-4D13-A32A-A4A39380D1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27D99F04-2790-4FF1-AEC7-7046776608C5}"/>
              </a:ext>
            </a:extLst>
          </p:cNvPr>
          <p:cNvSpPr>
            <a:spLocks noGrp="1"/>
          </p:cNvSpPr>
          <p:nvPr>
            <p:ph type="dt" sz="half" idx="10"/>
          </p:nvPr>
        </p:nvSpPr>
        <p:spPr/>
        <p:txBody>
          <a:bodyPr/>
          <a:lstStyle/>
          <a:p>
            <a:fld id="{BB9CD8A3-CF78-43EE-A7FB-D003B7B295CF}" type="datetimeFigureOut">
              <a:rPr lang="es-CO" smtClean="0"/>
              <a:t>30/08/2020</a:t>
            </a:fld>
            <a:endParaRPr lang="es-CO"/>
          </a:p>
        </p:txBody>
      </p:sp>
      <p:sp>
        <p:nvSpPr>
          <p:cNvPr id="5" name="Footer Placeholder 4">
            <a:extLst>
              <a:ext uri="{FF2B5EF4-FFF2-40B4-BE49-F238E27FC236}">
                <a16:creationId xmlns:a16="http://schemas.microsoft.com/office/drawing/2014/main" id="{E0CE84FD-B79F-4B2E-9E14-149EDE9EC923}"/>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17ECFA32-06A7-45FD-BA5A-61AC7A213E9B}"/>
              </a:ext>
            </a:extLst>
          </p:cNvPr>
          <p:cNvSpPr>
            <a:spLocks noGrp="1"/>
          </p:cNvSpPr>
          <p:nvPr>
            <p:ph type="sldNum" sz="quarter" idx="12"/>
          </p:nvPr>
        </p:nvSpPr>
        <p:spPr/>
        <p:txBody>
          <a:bodyPr/>
          <a:lstStyle/>
          <a:p>
            <a:fld id="{45BFAD2A-2985-4CEC-9889-1463E5185FEA}" type="slidenum">
              <a:rPr lang="es-CO" smtClean="0"/>
              <a:t>‹#›</a:t>
            </a:fld>
            <a:endParaRPr lang="es-CO"/>
          </a:p>
        </p:txBody>
      </p:sp>
    </p:spTree>
    <p:extLst>
      <p:ext uri="{BB962C8B-B14F-4D97-AF65-F5344CB8AC3E}">
        <p14:creationId xmlns:p14="http://schemas.microsoft.com/office/powerpoint/2010/main" val="1567972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lumns">
  <p:cSld name="Three Columns">
    <p:bg>
      <p:bgPr>
        <a:blipFill>
          <a:blip r:embed="rId2">
            <a:alphaModFix/>
          </a:blip>
          <a:stretch>
            <a:fillRect/>
          </a:stretch>
        </a:blipFill>
        <a:effectLst/>
      </p:bgPr>
    </p:bg>
    <p:spTree>
      <p:nvGrpSpPr>
        <p:cNvPr id="1" name="Shape 56"/>
        <p:cNvGrpSpPr/>
        <p:nvPr/>
      </p:nvGrpSpPr>
      <p:grpSpPr>
        <a:xfrm>
          <a:off x="0" y="0"/>
          <a:ext cx="0" cy="0"/>
          <a:chOff x="0" y="0"/>
          <a:chExt cx="0" cy="0"/>
        </a:xfrm>
      </p:grpSpPr>
      <p:sp>
        <p:nvSpPr>
          <p:cNvPr id="57" name="Google Shape;57;p10"/>
          <p:cNvSpPr txBox="1">
            <a:spLocks noGrp="1"/>
          </p:cNvSpPr>
          <p:nvPr>
            <p:ph type="ctrTitle"/>
          </p:nvPr>
        </p:nvSpPr>
        <p:spPr>
          <a:xfrm>
            <a:off x="2619801" y="470467"/>
            <a:ext cx="6952400" cy="126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
        <p:nvSpPr>
          <p:cNvPr id="58" name="Google Shape;58;p10"/>
          <p:cNvSpPr txBox="1">
            <a:spLocks noGrp="1"/>
          </p:cNvSpPr>
          <p:nvPr>
            <p:ph type="ctrTitle" idx="2"/>
          </p:nvPr>
        </p:nvSpPr>
        <p:spPr>
          <a:xfrm>
            <a:off x="748800" y="3739617"/>
            <a:ext cx="35648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rtl="0">
              <a:spcBef>
                <a:spcPts val="0"/>
              </a:spcBef>
              <a:spcAft>
                <a:spcPts val="0"/>
              </a:spcAft>
              <a:buClr>
                <a:srgbClr val="000000"/>
              </a:buClr>
              <a:buSzPts val="1800"/>
              <a:buNone/>
              <a:defRPr sz="2400">
                <a:solidFill>
                  <a:srgbClr val="000000"/>
                </a:solidFill>
              </a:defRPr>
            </a:lvl2pPr>
            <a:lvl3pPr lvl="2" rtl="0">
              <a:spcBef>
                <a:spcPts val="0"/>
              </a:spcBef>
              <a:spcAft>
                <a:spcPts val="0"/>
              </a:spcAft>
              <a:buClr>
                <a:srgbClr val="000000"/>
              </a:buClr>
              <a:buSzPts val="1800"/>
              <a:buNone/>
              <a:defRPr sz="2400">
                <a:solidFill>
                  <a:srgbClr val="000000"/>
                </a:solidFill>
              </a:defRPr>
            </a:lvl3pPr>
            <a:lvl4pPr lvl="3" rtl="0">
              <a:spcBef>
                <a:spcPts val="0"/>
              </a:spcBef>
              <a:spcAft>
                <a:spcPts val="0"/>
              </a:spcAft>
              <a:buClr>
                <a:srgbClr val="000000"/>
              </a:buClr>
              <a:buSzPts val="1800"/>
              <a:buNone/>
              <a:defRPr sz="2400">
                <a:solidFill>
                  <a:srgbClr val="000000"/>
                </a:solidFill>
              </a:defRPr>
            </a:lvl4pPr>
            <a:lvl5pPr lvl="4" rtl="0">
              <a:spcBef>
                <a:spcPts val="0"/>
              </a:spcBef>
              <a:spcAft>
                <a:spcPts val="0"/>
              </a:spcAft>
              <a:buClr>
                <a:srgbClr val="000000"/>
              </a:buClr>
              <a:buSzPts val="1800"/>
              <a:buNone/>
              <a:defRPr sz="2400">
                <a:solidFill>
                  <a:srgbClr val="000000"/>
                </a:solidFill>
              </a:defRPr>
            </a:lvl5pPr>
            <a:lvl6pPr lvl="5" rtl="0">
              <a:spcBef>
                <a:spcPts val="0"/>
              </a:spcBef>
              <a:spcAft>
                <a:spcPts val="0"/>
              </a:spcAft>
              <a:buClr>
                <a:srgbClr val="000000"/>
              </a:buClr>
              <a:buSzPts val="1800"/>
              <a:buNone/>
              <a:defRPr sz="2400">
                <a:solidFill>
                  <a:srgbClr val="000000"/>
                </a:solidFill>
              </a:defRPr>
            </a:lvl6pPr>
            <a:lvl7pPr lvl="6" rtl="0">
              <a:spcBef>
                <a:spcPts val="0"/>
              </a:spcBef>
              <a:spcAft>
                <a:spcPts val="0"/>
              </a:spcAft>
              <a:buClr>
                <a:srgbClr val="000000"/>
              </a:buClr>
              <a:buSzPts val="1800"/>
              <a:buNone/>
              <a:defRPr sz="2400">
                <a:solidFill>
                  <a:srgbClr val="000000"/>
                </a:solidFill>
              </a:defRPr>
            </a:lvl7pPr>
            <a:lvl8pPr lvl="7" rtl="0">
              <a:spcBef>
                <a:spcPts val="0"/>
              </a:spcBef>
              <a:spcAft>
                <a:spcPts val="0"/>
              </a:spcAft>
              <a:buClr>
                <a:srgbClr val="000000"/>
              </a:buClr>
              <a:buSzPts val="1800"/>
              <a:buNone/>
              <a:defRPr sz="2400">
                <a:solidFill>
                  <a:srgbClr val="000000"/>
                </a:solidFill>
              </a:defRPr>
            </a:lvl8pPr>
            <a:lvl9pPr lvl="8" rtl="0">
              <a:spcBef>
                <a:spcPts val="0"/>
              </a:spcBef>
              <a:spcAft>
                <a:spcPts val="0"/>
              </a:spcAft>
              <a:buClr>
                <a:srgbClr val="000000"/>
              </a:buClr>
              <a:buSzPts val="1800"/>
              <a:buNone/>
              <a:defRPr sz="2400">
                <a:solidFill>
                  <a:srgbClr val="000000"/>
                </a:solidFill>
              </a:defRPr>
            </a:lvl9pPr>
          </a:lstStyle>
          <a:p>
            <a:endParaRPr/>
          </a:p>
        </p:txBody>
      </p:sp>
      <p:sp>
        <p:nvSpPr>
          <p:cNvPr id="59" name="Google Shape;59;p10"/>
          <p:cNvSpPr txBox="1">
            <a:spLocks noGrp="1"/>
          </p:cNvSpPr>
          <p:nvPr>
            <p:ph type="subTitle" idx="1"/>
          </p:nvPr>
        </p:nvSpPr>
        <p:spPr>
          <a:xfrm>
            <a:off x="1163267" y="4120633"/>
            <a:ext cx="27360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467">
                <a:solidFill>
                  <a:srgbClr val="000000"/>
                </a:solidFill>
              </a:defRPr>
            </a:lvl1pPr>
            <a:lvl2pPr lvl="1" rtl="0">
              <a:lnSpc>
                <a:spcPct val="100000"/>
              </a:lnSpc>
              <a:spcBef>
                <a:spcPts val="0"/>
              </a:spcBef>
              <a:spcAft>
                <a:spcPts val="0"/>
              </a:spcAft>
              <a:buSzPts val="1100"/>
              <a:buNone/>
              <a:defRPr sz="1467"/>
            </a:lvl2pPr>
            <a:lvl3pPr lvl="2" rtl="0">
              <a:lnSpc>
                <a:spcPct val="100000"/>
              </a:lnSpc>
              <a:spcBef>
                <a:spcPts val="0"/>
              </a:spcBef>
              <a:spcAft>
                <a:spcPts val="0"/>
              </a:spcAft>
              <a:buSzPts val="1100"/>
              <a:buNone/>
              <a:defRPr sz="1467"/>
            </a:lvl3pPr>
            <a:lvl4pPr lvl="3" rtl="0">
              <a:lnSpc>
                <a:spcPct val="100000"/>
              </a:lnSpc>
              <a:spcBef>
                <a:spcPts val="0"/>
              </a:spcBef>
              <a:spcAft>
                <a:spcPts val="0"/>
              </a:spcAft>
              <a:buSzPts val="1100"/>
              <a:buNone/>
              <a:defRPr sz="1467"/>
            </a:lvl4pPr>
            <a:lvl5pPr lvl="4" rtl="0">
              <a:lnSpc>
                <a:spcPct val="100000"/>
              </a:lnSpc>
              <a:spcBef>
                <a:spcPts val="0"/>
              </a:spcBef>
              <a:spcAft>
                <a:spcPts val="0"/>
              </a:spcAft>
              <a:buSzPts val="1100"/>
              <a:buNone/>
              <a:defRPr sz="1467"/>
            </a:lvl5pPr>
            <a:lvl6pPr lvl="5" rtl="0">
              <a:lnSpc>
                <a:spcPct val="100000"/>
              </a:lnSpc>
              <a:spcBef>
                <a:spcPts val="0"/>
              </a:spcBef>
              <a:spcAft>
                <a:spcPts val="0"/>
              </a:spcAft>
              <a:buSzPts val="1100"/>
              <a:buNone/>
              <a:defRPr sz="1467"/>
            </a:lvl6pPr>
            <a:lvl7pPr lvl="6" rtl="0">
              <a:lnSpc>
                <a:spcPct val="100000"/>
              </a:lnSpc>
              <a:spcBef>
                <a:spcPts val="0"/>
              </a:spcBef>
              <a:spcAft>
                <a:spcPts val="0"/>
              </a:spcAft>
              <a:buSzPts val="1100"/>
              <a:buNone/>
              <a:defRPr sz="1467"/>
            </a:lvl7pPr>
            <a:lvl8pPr lvl="7" rtl="0">
              <a:lnSpc>
                <a:spcPct val="100000"/>
              </a:lnSpc>
              <a:spcBef>
                <a:spcPts val="0"/>
              </a:spcBef>
              <a:spcAft>
                <a:spcPts val="0"/>
              </a:spcAft>
              <a:buSzPts val="1100"/>
              <a:buNone/>
              <a:defRPr sz="1467"/>
            </a:lvl8pPr>
            <a:lvl9pPr lvl="8" rtl="0">
              <a:lnSpc>
                <a:spcPct val="100000"/>
              </a:lnSpc>
              <a:spcBef>
                <a:spcPts val="0"/>
              </a:spcBef>
              <a:spcAft>
                <a:spcPts val="0"/>
              </a:spcAft>
              <a:buSzPts val="1100"/>
              <a:buNone/>
              <a:defRPr sz="1467"/>
            </a:lvl9pPr>
          </a:lstStyle>
          <a:p>
            <a:endParaRPr/>
          </a:p>
        </p:txBody>
      </p:sp>
      <p:sp>
        <p:nvSpPr>
          <p:cNvPr id="60" name="Google Shape;60;p10"/>
          <p:cNvSpPr txBox="1">
            <a:spLocks noGrp="1"/>
          </p:cNvSpPr>
          <p:nvPr>
            <p:ph type="ctrTitle" idx="3"/>
          </p:nvPr>
        </p:nvSpPr>
        <p:spPr>
          <a:xfrm>
            <a:off x="4313600" y="3739617"/>
            <a:ext cx="35648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rtl="0">
              <a:spcBef>
                <a:spcPts val="0"/>
              </a:spcBef>
              <a:spcAft>
                <a:spcPts val="0"/>
              </a:spcAft>
              <a:buClr>
                <a:srgbClr val="000000"/>
              </a:buClr>
              <a:buSzPts val="1800"/>
              <a:buNone/>
              <a:defRPr sz="2400">
                <a:solidFill>
                  <a:srgbClr val="000000"/>
                </a:solidFill>
              </a:defRPr>
            </a:lvl2pPr>
            <a:lvl3pPr lvl="2" rtl="0">
              <a:spcBef>
                <a:spcPts val="0"/>
              </a:spcBef>
              <a:spcAft>
                <a:spcPts val="0"/>
              </a:spcAft>
              <a:buClr>
                <a:srgbClr val="000000"/>
              </a:buClr>
              <a:buSzPts val="1800"/>
              <a:buNone/>
              <a:defRPr sz="2400">
                <a:solidFill>
                  <a:srgbClr val="000000"/>
                </a:solidFill>
              </a:defRPr>
            </a:lvl3pPr>
            <a:lvl4pPr lvl="3" rtl="0">
              <a:spcBef>
                <a:spcPts val="0"/>
              </a:spcBef>
              <a:spcAft>
                <a:spcPts val="0"/>
              </a:spcAft>
              <a:buClr>
                <a:srgbClr val="000000"/>
              </a:buClr>
              <a:buSzPts val="1800"/>
              <a:buNone/>
              <a:defRPr sz="2400">
                <a:solidFill>
                  <a:srgbClr val="000000"/>
                </a:solidFill>
              </a:defRPr>
            </a:lvl4pPr>
            <a:lvl5pPr lvl="4" rtl="0">
              <a:spcBef>
                <a:spcPts val="0"/>
              </a:spcBef>
              <a:spcAft>
                <a:spcPts val="0"/>
              </a:spcAft>
              <a:buClr>
                <a:srgbClr val="000000"/>
              </a:buClr>
              <a:buSzPts val="1800"/>
              <a:buNone/>
              <a:defRPr sz="2400">
                <a:solidFill>
                  <a:srgbClr val="000000"/>
                </a:solidFill>
              </a:defRPr>
            </a:lvl5pPr>
            <a:lvl6pPr lvl="5" rtl="0">
              <a:spcBef>
                <a:spcPts val="0"/>
              </a:spcBef>
              <a:spcAft>
                <a:spcPts val="0"/>
              </a:spcAft>
              <a:buClr>
                <a:srgbClr val="000000"/>
              </a:buClr>
              <a:buSzPts val="1800"/>
              <a:buNone/>
              <a:defRPr sz="2400">
                <a:solidFill>
                  <a:srgbClr val="000000"/>
                </a:solidFill>
              </a:defRPr>
            </a:lvl6pPr>
            <a:lvl7pPr lvl="6" rtl="0">
              <a:spcBef>
                <a:spcPts val="0"/>
              </a:spcBef>
              <a:spcAft>
                <a:spcPts val="0"/>
              </a:spcAft>
              <a:buClr>
                <a:srgbClr val="000000"/>
              </a:buClr>
              <a:buSzPts val="1800"/>
              <a:buNone/>
              <a:defRPr sz="2400">
                <a:solidFill>
                  <a:srgbClr val="000000"/>
                </a:solidFill>
              </a:defRPr>
            </a:lvl7pPr>
            <a:lvl8pPr lvl="7" rtl="0">
              <a:spcBef>
                <a:spcPts val="0"/>
              </a:spcBef>
              <a:spcAft>
                <a:spcPts val="0"/>
              </a:spcAft>
              <a:buClr>
                <a:srgbClr val="000000"/>
              </a:buClr>
              <a:buSzPts val="1800"/>
              <a:buNone/>
              <a:defRPr sz="2400">
                <a:solidFill>
                  <a:srgbClr val="000000"/>
                </a:solidFill>
              </a:defRPr>
            </a:lvl8pPr>
            <a:lvl9pPr lvl="8" rtl="0">
              <a:spcBef>
                <a:spcPts val="0"/>
              </a:spcBef>
              <a:spcAft>
                <a:spcPts val="0"/>
              </a:spcAft>
              <a:buClr>
                <a:srgbClr val="000000"/>
              </a:buClr>
              <a:buSzPts val="1800"/>
              <a:buNone/>
              <a:defRPr sz="2400">
                <a:solidFill>
                  <a:srgbClr val="000000"/>
                </a:solidFill>
              </a:defRPr>
            </a:lvl9pPr>
          </a:lstStyle>
          <a:p>
            <a:endParaRPr/>
          </a:p>
        </p:txBody>
      </p:sp>
      <p:sp>
        <p:nvSpPr>
          <p:cNvPr id="61" name="Google Shape;61;p10"/>
          <p:cNvSpPr txBox="1">
            <a:spLocks noGrp="1"/>
          </p:cNvSpPr>
          <p:nvPr>
            <p:ph type="subTitle" idx="4"/>
          </p:nvPr>
        </p:nvSpPr>
        <p:spPr>
          <a:xfrm>
            <a:off x="4617200" y="2715667"/>
            <a:ext cx="29576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467">
                <a:solidFill>
                  <a:srgbClr val="000000"/>
                </a:solidFill>
              </a:defRPr>
            </a:lvl1pPr>
            <a:lvl2pPr lvl="1" rtl="0">
              <a:lnSpc>
                <a:spcPct val="100000"/>
              </a:lnSpc>
              <a:spcBef>
                <a:spcPts val="0"/>
              </a:spcBef>
              <a:spcAft>
                <a:spcPts val="0"/>
              </a:spcAft>
              <a:buSzPts val="1100"/>
              <a:buNone/>
              <a:defRPr sz="1467"/>
            </a:lvl2pPr>
            <a:lvl3pPr lvl="2" rtl="0">
              <a:lnSpc>
                <a:spcPct val="100000"/>
              </a:lnSpc>
              <a:spcBef>
                <a:spcPts val="0"/>
              </a:spcBef>
              <a:spcAft>
                <a:spcPts val="0"/>
              </a:spcAft>
              <a:buSzPts val="1100"/>
              <a:buNone/>
              <a:defRPr sz="1467"/>
            </a:lvl3pPr>
            <a:lvl4pPr lvl="3" rtl="0">
              <a:lnSpc>
                <a:spcPct val="100000"/>
              </a:lnSpc>
              <a:spcBef>
                <a:spcPts val="0"/>
              </a:spcBef>
              <a:spcAft>
                <a:spcPts val="0"/>
              </a:spcAft>
              <a:buSzPts val="1100"/>
              <a:buNone/>
              <a:defRPr sz="1467"/>
            </a:lvl4pPr>
            <a:lvl5pPr lvl="4" rtl="0">
              <a:lnSpc>
                <a:spcPct val="100000"/>
              </a:lnSpc>
              <a:spcBef>
                <a:spcPts val="0"/>
              </a:spcBef>
              <a:spcAft>
                <a:spcPts val="0"/>
              </a:spcAft>
              <a:buSzPts val="1100"/>
              <a:buNone/>
              <a:defRPr sz="1467"/>
            </a:lvl5pPr>
            <a:lvl6pPr lvl="5" rtl="0">
              <a:lnSpc>
                <a:spcPct val="100000"/>
              </a:lnSpc>
              <a:spcBef>
                <a:spcPts val="0"/>
              </a:spcBef>
              <a:spcAft>
                <a:spcPts val="0"/>
              </a:spcAft>
              <a:buSzPts val="1100"/>
              <a:buNone/>
              <a:defRPr sz="1467"/>
            </a:lvl6pPr>
            <a:lvl7pPr lvl="6" rtl="0">
              <a:lnSpc>
                <a:spcPct val="100000"/>
              </a:lnSpc>
              <a:spcBef>
                <a:spcPts val="0"/>
              </a:spcBef>
              <a:spcAft>
                <a:spcPts val="0"/>
              </a:spcAft>
              <a:buSzPts val="1100"/>
              <a:buNone/>
              <a:defRPr sz="1467"/>
            </a:lvl7pPr>
            <a:lvl8pPr lvl="7" rtl="0">
              <a:lnSpc>
                <a:spcPct val="100000"/>
              </a:lnSpc>
              <a:spcBef>
                <a:spcPts val="0"/>
              </a:spcBef>
              <a:spcAft>
                <a:spcPts val="0"/>
              </a:spcAft>
              <a:buSzPts val="1100"/>
              <a:buNone/>
              <a:defRPr sz="1467"/>
            </a:lvl8pPr>
            <a:lvl9pPr lvl="8" rtl="0">
              <a:lnSpc>
                <a:spcPct val="100000"/>
              </a:lnSpc>
              <a:spcBef>
                <a:spcPts val="0"/>
              </a:spcBef>
              <a:spcAft>
                <a:spcPts val="0"/>
              </a:spcAft>
              <a:buSzPts val="1100"/>
              <a:buNone/>
              <a:defRPr sz="1467"/>
            </a:lvl9pPr>
          </a:lstStyle>
          <a:p>
            <a:endParaRPr/>
          </a:p>
        </p:txBody>
      </p:sp>
      <p:sp>
        <p:nvSpPr>
          <p:cNvPr id="62" name="Google Shape;62;p10"/>
          <p:cNvSpPr txBox="1">
            <a:spLocks noGrp="1"/>
          </p:cNvSpPr>
          <p:nvPr>
            <p:ph type="ctrTitle" idx="5"/>
          </p:nvPr>
        </p:nvSpPr>
        <p:spPr>
          <a:xfrm>
            <a:off x="7878400" y="3739617"/>
            <a:ext cx="35648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rtl="0">
              <a:spcBef>
                <a:spcPts val="0"/>
              </a:spcBef>
              <a:spcAft>
                <a:spcPts val="0"/>
              </a:spcAft>
              <a:buClr>
                <a:srgbClr val="000000"/>
              </a:buClr>
              <a:buSzPts val="1800"/>
              <a:buNone/>
              <a:defRPr sz="2400">
                <a:solidFill>
                  <a:srgbClr val="000000"/>
                </a:solidFill>
              </a:defRPr>
            </a:lvl2pPr>
            <a:lvl3pPr lvl="2" rtl="0">
              <a:spcBef>
                <a:spcPts val="0"/>
              </a:spcBef>
              <a:spcAft>
                <a:spcPts val="0"/>
              </a:spcAft>
              <a:buClr>
                <a:srgbClr val="000000"/>
              </a:buClr>
              <a:buSzPts val="1800"/>
              <a:buNone/>
              <a:defRPr sz="2400">
                <a:solidFill>
                  <a:srgbClr val="000000"/>
                </a:solidFill>
              </a:defRPr>
            </a:lvl3pPr>
            <a:lvl4pPr lvl="3" rtl="0">
              <a:spcBef>
                <a:spcPts val="0"/>
              </a:spcBef>
              <a:spcAft>
                <a:spcPts val="0"/>
              </a:spcAft>
              <a:buClr>
                <a:srgbClr val="000000"/>
              </a:buClr>
              <a:buSzPts val="1800"/>
              <a:buNone/>
              <a:defRPr sz="2400">
                <a:solidFill>
                  <a:srgbClr val="000000"/>
                </a:solidFill>
              </a:defRPr>
            </a:lvl4pPr>
            <a:lvl5pPr lvl="4" rtl="0">
              <a:spcBef>
                <a:spcPts val="0"/>
              </a:spcBef>
              <a:spcAft>
                <a:spcPts val="0"/>
              </a:spcAft>
              <a:buClr>
                <a:srgbClr val="000000"/>
              </a:buClr>
              <a:buSzPts val="1800"/>
              <a:buNone/>
              <a:defRPr sz="2400">
                <a:solidFill>
                  <a:srgbClr val="000000"/>
                </a:solidFill>
              </a:defRPr>
            </a:lvl5pPr>
            <a:lvl6pPr lvl="5" rtl="0">
              <a:spcBef>
                <a:spcPts val="0"/>
              </a:spcBef>
              <a:spcAft>
                <a:spcPts val="0"/>
              </a:spcAft>
              <a:buClr>
                <a:srgbClr val="000000"/>
              </a:buClr>
              <a:buSzPts val="1800"/>
              <a:buNone/>
              <a:defRPr sz="2400">
                <a:solidFill>
                  <a:srgbClr val="000000"/>
                </a:solidFill>
              </a:defRPr>
            </a:lvl6pPr>
            <a:lvl7pPr lvl="6" rtl="0">
              <a:spcBef>
                <a:spcPts val="0"/>
              </a:spcBef>
              <a:spcAft>
                <a:spcPts val="0"/>
              </a:spcAft>
              <a:buClr>
                <a:srgbClr val="000000"/>
              </a:buClr>
              <a:buSzPts val="1800"/>
              <a:buNone/>
              <a:defRPr sz="2400">
                <a:solidFill>
                  <a:srgbClr val="000000"/>
                </a:solidFill>
              </a:defRPr>
            </a:lvl7pPr>
            <a:lvl8pPr lvl="7" rtl="0">
              <a:spcBef>
                <a:spcPts val="0"/>
              </a:spcBef>
              <a:spcAft>
                <a:spcPts val="0"/>
              </a:spcAft>
              <a:buClr>
                <a:srgbClr val="000000"/>
              </a:buClr>
              <a:buSzPts val="1800"/>
              <a:buNone/>
              <a:defRPr sz="2400">
                <a:solidFill>
                  <a:srgbClr val="000000"/>
                </a:solidFill>
              </a:defRPr>
            </a:lvl8pPr>
            <a:lvl9pPr lvl="8" rtl="0">
              <a:spcBef>
                <a:spcPts val="0"/>
              </a:spcBef>
              <a:spcAft>
                <a:spcPts val="0"/>
              </a:spcAft>
              <a:buClr>
                <a:srgbClr val="000000"/>
              </a:buClr>
              <a:buSzPts val="1800"/>
              <a:buNone/>
              <a:defRPr sz="2400">
                <a:solidFill>
                  <a:srgbClr val="000000"/>
                </a:solidFill>
              </a:defRPr>
            </a:lvl9pPr>
          </a:lstStyle>
          <a:p>
            <a:endParaRPr/>
          </a:p>
        </p:txBody>
      </p:sp>
      <p:sp>
        <p:nvSpPr>
          <p:cNvPr id="63" name="Google Shape;63;p10"/>
          <p:cNvSpPr txBox="1">
            <a:spLocks noGrp="1"/>
          </p:cNvSpPr>
          <p:nvPr>
            <p:ph type="subTitle" idx="6"/>
          </p:nvPr>
        </p:nvSpPr>
        <p:spPr>
          <a:xfrm>
            <a:off x="8182000" y="4120633"/>
            <a:ext cx="29576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467">
                <a:solidFill>
                  <a:srgbClr val="000000"/>
                </a:solidFill>
              </a:defRPr>
            </a:lvl1pPr>
            <a:lvl2pPr lvl="1" rtl="0">
              <a:lnSpc>
                <a:spcPct val="100000"/>
              </a:lnSpc>
              <a:spcBef>
                <a:spcPts val="0"/>
              </a:spcBef>
              <a:spcAft>
                <a:spcPts val="0"/>
              </a:spcAft>
              <a:buSzPts val="1100"/>
              <a:buNone/>
              <a:defRPr sz="1467"/>
            </a:lvl2pPr>
            <a:lvl3pPr lvl="2" rtl="0">
              <a:lnSpc>
                <a:spcPct val="100000"/>
              </a:lnSpc>
              <a:spcBef>
                <a:spcPts val="0"/>
              </a:spcBef>
              <a:spcAft>
                <a:spcPts val="0"/>
              </a:spcAft>
              <a:buSzPts val="1100"/>
              <a:buNone/>
              <a:defRPr sz="1467"/>
            </a:lvl3pPr>
            <a:lvl4pPr lvl="3" rtl="0">
              <a:lnSpc>
                <a:spcPct val="100000"/>
              </a:lnSpc>
              <a:spcBef>
                <a:spcPts val="0"/>
              </a:spcBef>
              <a:spcAft>
                <a:spcPts val="0"/>
              </a:spcAft>
              <a:buSzPts val="1100"/>
              <a:buNone/>
              <a:defRPr sz="1467"/>
            </a:lvl4pPr>
            <a:lvl5pPr lvl="4" rtl="0">
              <a:lnSpc>
                <a:spcPct val="100000"/>
              </a:lnSpc>
              <a:spcBef>
                <a:spcPts val="0"/>
              </a:spcBef>
              <a:spcAft>
                <a:spcPts val="0"/>
              </a:spcAft>
              <a:buSzPts val="1100"/>
              <a:buNone/>
              <a:defRPr sz="1467"/>
            </a:lvl5pPr>
            <a:lvl6pPr lvl="5" rtl="0">
              <a:lnSpc>
                <a:spcPct val="100000"/>
              </a:lnSpc>
              <a:spcBef>
                <a:spcPts val="0"/>
              </a:spcBef>
              <a:spcAft>
                <a:spcPts val="0"/>
              </a:spcAft>
              <a:buSzPts val="1100"/>
              <a:buNone/>
              <a:defRPr sz="1467"/>
            </a:lvl6pPr>
            <a:lvl7pPr lvl="6" rtl="0">
              <a:lnSpc>
                <a:spcPct val="100000"/>
              </a:lnSpc>
              <a:spcBef>
                <a:spcPts val="0"/>
              </a:spcBef>
              <a:spcAft>
                <a:spcPts val="0"/>
              </a:spcAft>
              <a:buSzPts val="1100"/>
              <a:buNone/>
              <a:defRPr sz="1467"/>
            </a:lvl7pPr>
            <a:lvl8pPr lvl="7" rtl="0">
              <a:lnSpc>
                <a:spcPct val="100000"/>
              </a:lnSpc>
              <a:spcBef>
                <a:spcPts val="0"/>
              </a:spcBef>
              <a:spcAft>
                <a:spcPts val="0"/>
              </a:spcAft>
              <a:buSzPts val="1100"/>
              <a:buNone/>
              <a:defRPr sz="1467"/>
            </a:lvl8pPr>
            <a:lvl9pPr lvl="8" rtl="0">
              <a:lnSpc>
                <a:spcPct val="100000"/>
              </a:lnSpc>
              <a:spcBef>
                <a:spcPts val="0"/>
              </a:spcBef>
              <a:spcAft>
                <a:spcPts val="0"/>
              </a:spcAft>
              <a:buSzPts val="1100"/>
              <a:buNone/>
              <a:defRPr sz="1467"/>
            </a:lvl9pPr>
          </a:lstStyle>
          <a:p>
            <a:endParaRPr/>
          </a:p>
        </p:txBody>
      </p:sp>
    </p:spTree>
    <p:extLst>
      <p:ext uri="{BB962C8B-B14F-4D97-AF65-F5344CB8AC3E}">
        <p14:creationId xmlns:p14="http://schemas.microsoft.com/office/powerpoint/2010/main" val="34325108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ix Columns">
  <p:cSld name="Six Columns">
    <p:bg>
      <p:bgPr>
        <a:blipFill>
          <a:blip r:embed="rId2">
            <a:alphaModFix/>
          </a:blip>
          <a:stretch>
            <a:fillRect/>
          </a:stretch>
        </a:blipFill>
        <a:effectLst/>
      </p:bgPr>
    </p:bg>
    <p:spTree>
      <p:nvGrpSpPr>
        <p:cNvPr id="1" name="Shape 68"/>
        <p:cNvGrpSpPr/>
        <p:nvPr/>
      </p:nvGrpSpPr>
      <p:grpSpPr>
        <a:xfrm>
          <a:off x="0" y="0"/>
          <a:ext cx="0" cy="0"/>
          <a:chOff x="0" y="0"/>
          <a:chExt cx="0" cy="0"/>
        </a:xfrm>
      </p:grpSpPr>
      <p:sp>
        <p:nvSpPr>
          <p:cNvPr id="69" name="Google Shape;69;p12"/>
          <p:cNvSpPr txBox="1">
            <a:spLocks noGrp="1"/>
          </p:cNvSpPr>
          <p:nvPr>
            <p:ph type="ctrTitle"/>
          </p:nvPr>
        </p:nvSpPr>
        <p:spPr>
          <a:xfrm>
            <a:off x="2619801" y="470467"/>
            <a:ext cx="6952400" cy="126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
        <p:nvSpPr>
          <p:cNvPr id="70" name="Google Shape;70;p12"/>
          <p:cNvSpPr txBox="1">
            <a:spLocks noGrp="1"/>
          </p:cNvSpPr>
          <p:nvPr>
            <p:ph type="ctrTitle" idx="2"/>
          </p:nvPr>
        </p:nvSpPr>
        <p:spPr>
          <a:xfrm>
            <a:off x="619304" y="2408667"/>
            <a:ext cx="23740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7"/>
            </a:lvl1pPr>
            <a:lvl2pPr lvl="1" rtl="0">
              <a:spcBef>
                <a:spcPts val="0"/>
              </a:spcBef>
              <a:spcAft>
                <a:spcPts val="0"/>
              </a:spcAft>
              <a:buClr>
                <a:srgbClr val="000000"/>
              </a:buClr>
              <a:buSzPts val="1400"/>
              <a:buNone/>
              <a:defRPr sz="1867">
                <a:solidFill>
                  <a:srgbClr val="000000"/>
                </a:solidFill>
              </a:defRPr>
            </a:lvl2pPr>
            <a:lvl3pPr lvl="2" rtl="0">
              <a:spcBef>
                <a:spcPts val="0"/>
              </a:spcBef>
              <a:spcAft>
                <a:spcPts val="0"/>
              </a:spcAft>
              <a:buClr>
                <a:srgbClr val="000000"/>
              </a:buClr>
              <a:buSzPts val="1400"/>
              <a:buNone/>
              <a:defRPr sz="1867">
                <a:solidFill>
                  <a:srgbClr val="000000"/>
                </a:solidFill>
              </a:defRPr>
            </a:lvl3pPr>
            <a:lvl4pPr lvl="3" rtl="0">
              <a:spcBef>
                <a:spcPts val="0"/>
              </a:spcBef>
              <a:spcAft>
                <a:spcPts val="0"/>
              </a:spcAft>
              <a:buClr>
                <a:srgbClr val="000000"/>
              </a:buClr>
              <a:buSzPts val="1400"/>
              <a:buNone/>
              <a:defRPr sz="1867">
                <a:solidFill>
                  <a:srgbClr val="000000"/>
                </a:solidFill>
              </a:defRPr>
            </a:lvl4pPr>
            <a:lvl5pPr lvl="4" rtl="0">
              <a:spcBef>
                <a:spcPts val="0"/>
              </a:spcBef>
              <a:spcAft>
                <a:spcPts val="0"/>
              </a:spcAft>
              <a:buClr>
                <a:srgbClr val="000000"/>
              </a:buClr>
              <a:buSzPts val="1400"/>
              <a:buNone/>
              <a:defRPr sz="1867">
                <a:solidFill>
                  <a:srgbClr val="000000"/>
                </a:solidFill>
              </a:defRPr>
            </a:lvl5pPr>
            <a:lvl6pPr lvl="5" rtl="0">
              <a:spcBef>
                <a:spcPts val="0"/>
              </a:spcBef>
              <a:spcAft>
                <a:spcPts val="0"/>
              </a:spcAft>
              <a:buClr>
                <a:srgbClr val="000000"/>
              </a:buClr>
              <a:buSzPts val="1400"/>
              <a:buNone/>
              <a:defRPr sz="1867">
                <a:solidFill>
                  <a:srgbClr val="000000"/>
                </a:solidFill>
              </a:defRPr>
            </a:lvl6pPr>
            <a:lvl7pPr lvl="6" rtl="0">
              <a:spcBef>
                <a:spcPts val="0"/>
              </a:spcBef>
              <a:spcAft>
                <a:spcPts val="0"/>
              </a:spcAft>
              <a:buClr>
                <a:srgbClr val="000000"/>
              </a:buClr>
              <a:buSzPts val="1400"/>
              <a:buNone/>
              <a:defRPr sz="1867">
                <a:solidFill>
                  <a:srgbClr val="000000"/>
                </a:solidFill>
              </a:defRPr>
            </a:lvl7pPr>
            <a:lvl8pPr lvl="7" rtl="0">
              <a:spcBef>
                <a:spcPts val="0"/>
              </a:spcBef>
              <a:spcAft>
                <a:spcPts val="0"/>
              </a:spcAft>
              <a:buClr>
                <a:srgbClr val="000000"/>
              </a:buClr>
              <a:buSzPts val="1400"/>
              <a:buNone/>
              <a:defRPr sz="1867">
                <a:solidFill>
                  <a:srgbClr val="000000"/>
                </a:solidFill>
              </a:defRPr>
            </a:lvl8pPr>
            <a:lvl9pPr lvl="8" rtl="0">
              <a:spcBef>
                <a:spcPts val="0"/>
              </a:spcBef>
              <a:spcAft>
                <a:spcPts val="0"/>
              </a:spcAft>
              <a:buClr>
                <a:srgbClr val="000000"/>
              </a:buClr>
              <a:buSzPts val="1400"/>
              <a:buNone/>
              <a:defRPr sz="1867">
                <a:solidFill>
                  <a:srgbClr val="000000"/>
                </a:solidFill>
              </a:defRPr>
            </a:lvl9pPr>
          </a:lstStyle>
          <a:p>
            <a:endParaRPr/>
          </a:p>
        </p:txBody>
      </p:sp>
      <p:sp>
        <p:nvSpPr>
          <p:cNvPr id="71" name="Google Shape;71;p12"/>
          <p:cNvSpPr txBox="1">
            <a:spLocks noGrp="1"/>
          </p:cNvSpPr>
          <p:nvPr>
            <p:ph type="subTitle" idx="1"/>
          </p:nvPr>
        </p:nvSpPr>
        <p:spPr>
          <a:xfrm>
            <a:off x="821504" y="2800999"/>
            <a:ext cx="19696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sz="1467"/>
            </a:lvl2pPr>
            <a:lvl3pPr lvl="2" rtl="0">
              <a:lnSpc>
                <a:spcPct val="100000"/>
              </a:lnSpc>
              <a:spcBef>
                <a:spcPts val="0"/>
              </a:spcBef>
              <a:spcAft>
                <a:spcPts val="0"/>
              </a:spcAft>
              <a:buSzPts val="1100"/>
              <a:buNone/>
              <a:defRPr sz="1467"/>
            </a:lvl3pPr>
            <a:lvl4pPr lvl="3" rtl="0">
              <a:lnSpc>
                <a:spcPct val="100000"/>
              </a:lnSpc>
              <a:spcBef>
                <a:spcPts val="0"/>
              </a:spcBef>
              <a:spcAft>
                <a:spcPts val="0"/>
              </a:spcAft>
              <a:buSzPts val="1100"/>
              <a:buNone/>
              <a:defRPr sz="1467"/>
            </a:lvl4pPr>
            <a:lvl5pPr lvl="4" rtl="0">
              <a:lnSpc>
                <a:spcPct val="100000"/>
              </a:lnSpc>
              <a:spcBef>
                <a:spcPts val="0"/>
              </a:spcBef>
              <a:spcAft>
                <a:spcPts val="0"/>
              </a:spcAft>
              <a:buSzPts val="1100"/>
              <a:buNone/>
              <a:defRPr sz="1467"/>
            </a:lvl5pPr>
            <a:lvl6pPr lvl="5" rtl="0">
              <a:lnSpc>
                <a:spcPct val="100000"/>
              </a:lnSpc>
              <a:spcBef>
                <a:spcPts val="0"/>
              </a:spcBef>
              <a:spcAft>
                <a:spcPts val="0"/>
              </a:spcAft>
              <a:buSzPts val="1100"/>
              <a:buNone/>
              <a:defRPr sz="1467"/>
            </a:lvl6pPr>
            <a:lvl7pPr lvl="6" rtl="0">
              <a:lnSpc>
                <a:spcPct val="100000"/>
              </a:lnSpc>
              <a:spcBef>
                <a:spcPts val="0"/>
              </a:spcBef>
              <a:spcAft>
                <a:spcPts val="0"/>
              </a:spcAft>
              <a:buSzPts val="1100"/>
              <a:buNone/>
              <a:defRPr sz="1467"/>
            </a:lvl7pPr>
            <a:lvl8pPr lvl="7" rtl="0">
              <a:lnSpc>
                <a:spcPct val="100000"/>
              </a:lnSpc>
              <a:spcBef>
                <a:spcPts val="0"/>
              </a:spcBef>
              <a:spcAft>
                <a:spcPts val="0"/>
              </a:spcAft>
              <a:buSzPts val="1100"/>
              <a:buNone/>
              <a:defRPr sz="1467"/>
            </a:lvl8pPr>
            <a:lvl9pPr lvl="8" rtl="0">
              <a:lnSpc>
                <a:spcPct val="100000"/>
              </a:lnSpc>
              <a:spcBef>
                <a:spcPts val="0"/>
              </a:spcBef>
              <a:spcAft>
                <a:spcPts val="0"/>
              </a:spcAft>
              <a:buSzPts val="1100"/>
              <a:buNone/>
              <a:defRPr sz="1467"/>
            </a:lvl9pPr>
          </a:lstStyle>
          <a:p>
            <a:endParaRPr/>
          </a:p>
        </p:txBody>
      </p:sp>
      <p:sp>
        <p:nvSpPr>
          <p:cNvPr id="72" name="Google Shape;72;p12"/>
          <p:cNvSpPr txBox="1">
            <a:spLocks noGrp="1"/>
          </p:cNvSpPr>
          <p:nvPr>
            <p:ph type="ctrTitle" idx="3"/>
          </p:nvPr>
        </p:nvSpPr>
        <p:spPr>
          <a:xfrm>
            <a:off x="2769901" y="2408667"/>
            <a:ext cx="23740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7"/>
            </a:lvl1pPr>
            <a:lvl2pPr lvl="1" rtl="0">
              <a:spcBef>
                <a:spcPts val="0"/>
              </a:spcBef>
              <a:spcAft>
                <a:spcPts val="0"/>
              </a:spcAft>
              <a:buClr>
                <a:srgbClr val="000000"/>
              </a:buClr>
              <a:buSzPts val="1400"/>
              <a:buNone/>
              <a:defRPr sz="1867">
                <a:solidFill>
                  <a:srgbClr val="000000"/>
                </a:solidFill>
              </a:defRPr>
            </a:lvl2pPr>
            <a:lvl3pPr lvl="2" rtl="0">
              <a:spcBef>
                <a:spcPts val="0"/>
              </a:spcBef>
              <a:spcAft>
                <a:spcPts val="0"/>
              </a:spcAft>
              <a:buClr>
                <a:srgbClr val="000000"/>
              </a:buClr>
              <a:buSzPts val="1400"/>
              <a:buNone/>
              <a:defRPr sz="1867">
                <a:solidFill>
                  <a:srgbClr val="000000"/>
                </a:solidFill>
              </a:defRPr>
            </a:lvl3pPr>
            <a:lvl4pPr lvl="3" rtl="0">
              <a:spcBef>
                <a:spcPts val="0"/>
              </a:spcBef>
              <a:spcAft>
                <a:spcPts val="0"/>
              </a:spcAft>
              <a:buClr>
                <a:srgbClr val="000000"/>
              </a:buClr>
              <a:buSzPts val="1400"/>
              <a:buNone/>
              <a:defRPr sz="1867">
                <a:solidFill>
                  <a:srgbClr val="000000"/>
                </a:solidFill>
              </a:defRPr>
            </a:lvl4pPr>
            <a:lvl5pPr lvl="4" rtl="0">
              <a:spcBef>
                <a:spcPts val="0"/>
              </a:spcBef>
              <a:spcAft>
                <a:spcPts val="0"/>
              </a:spcAft>
              <a:buClr>
                <a:srgbClr val="000000"/>
              </a:buClr>
              <a:buSzPts val="1400"/>
              <a:buNone/>
              <a:defRPr sz="1867">
                <a:solidFill>
                  <a:srgbClr val="000000"/>
                </a:solidFill>
              </a:defRPr>
            </a:lvl5pPr>
            <a:lvl6pPr lvl="5" rtl="0">
              <a:spcBef>
                <a:spcPts val="0"/>
              </a:spcBef>
              <a:spcAft>
                <a:spcPts val="0"/>
              </a:spcAft>
              <a:buClr>
                <a:srgbClr val="000000"/>
              </a:buClr>
              <a:buSzPts val="1400"/>
              <a:buNone/>
              <a:defRPr sz="1867">
                <a:solidFill>
                  <a:srgbClr val="000000"/>
                </a:solidFill>
              </a:defRPr>
            </a:lvl6pPr>
            <a:lvl7pPr lvl="6" rtl="0">
              <a:spcBef>
                <a:spcPts val="0"/>
              </a:spcBef>
              <a:spcAft>
                <a:spcPts val="0"/>
              </a:spcAft>
              <a:buClr>
                <a:srgbClr val="000000"/>
              </a:buClr>
              <a:buSzPts val="1400"/>
              <a:buNone/>
              <a:defRPr sz="1867">
                <a:solidFill>
                  <a:srgbClr val="000000"/>
                </a:solidFill>
              </a:defRPr>
            </a:lvl7pPr>
            <a:lvl8pPr lvl="7" rtl="0">
              <a:spcBef>
                <a:spcPts val="0"/>
              </a:spcBef>
              <a:spcAft>
                <a:spcPts val="0"/>
              </a:spcAft>
              <a:buClr>
                <a:srgbClr val="000000"/>
              </a:buClr>
              <a:buSzPts val="1400"/>
              <a:buNone/>
              <a:defRPr sz="1867">
                <a:solidFill>
                  <a:srgbClr val="000000"/>
                </a:solidFill>
              </a:defRPr>
            </a:lvl8pPr>
            <a:lvl9pPr lvl="8" rtl="0">
              <a:spcBef>
                <a:spcPts val="0"/>
              </a:spcBef>
              <a:spcAft>
                <a:spcPts val="0"/>
              </a:spcAft>
              <a:buClr>
                <a:srgbClr val="000000"/>
              </a:buClr>
              <a:buSzPts val="1400"/>
              <a:buNone/>
              <a:defRPr sz="1867">
                <a:solidFill>
                  <a:srgbClr val="000000"/>
                </a:solidFill>
              </a:defRPr>
            </a:lvl9pPr>
          </a:lstStyle>
          <a:p>
            <a:endParaRPr/>
          </a:p>
        </p:txBody>
      </p:sp>
      <p:sp>
        <p:nvSpPr>
          <p:cNvPr id="73" name="Google Shape;73;p12"/>
          <p:cNvSpPr txBox="1">
            <a:spLocks noGrp="1"/>
          </p:cNvSpPr>
          <p:nvPr>
            <p:ph type="subTitle" idx="4"/>
          </p:nvPr>
        </p:nvSpPr>
        <p:spPr>
          <a:xfrm>
            <a:off x="2972101" y="2800999"/>
            <a:ext cx="19696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sz="1467"/>
            </a:lvl2pPr>
            <a:lvl3pPr lvl="2" rtl="0">
              <a:lnSpc>
                <a:spcPct val="100000"/>
              </a:lnSpc>
              <a:spcBef>
                <a:spcPts val="0"/>
              </a:spcBef>
              <a:spcAft>
                <a:spcPts val="0"/>
              </a:spcAft>
              <a:buSzPts val="1100"/>
              <a:buNone/>
              <a:defRPr sz="1467"/>
            </a:lvl3pPr>
            <a:lvl4pPr lvl="3" rtl="0">
              <a:lnSpc>
                <a:spcPct val="100000"/>
              </a:lnSpc>
              <a:spcBef>
                <a:spcPts val="0"/>
              </a:spcBef>
              <a:spcAft>
                <a:spcPts val="0"/>
              </a:spcAft>
              <a:buSzPts val="1100"/>
              <a:buNone/>
              <a:defRPr sz="1467"/>
            </a:lvl4pPr>
            <a:lvl5pPr lvl="4" rtl="0">
              <a:lnSpc>
                <a:spcPct val="100000"/>
              </a:lnSpc>
              <a:spcBef>
                <a:spcPts val="0"/>
              </a:spcBef>
              <a:spcAft>
                <a:spcPts val="0"/>
              </a:spcAft>
              <a:buSzPts val="1100"/>
              <a:buNone/>
              <a:defRPr sz="1467"/>
            </a:lvl5pPr>
            <a:lvl6pPr lvl="5" rtl="0">
              <a:lnSpc>
                <a:spcPct val="100000"/>
              </a:lnSpc>
              <a:spcBef>
                <a:spcPts val="0"/>
              </a:spcBef>
              <a:spcAft>
                <a:spcPts val="0"/>
              </a:spcAft>
              <a:buSzPts val="1100"/>
              <a:buNone/>
              <a:defRPr sz="1467"/>
            </a:lvl6pPr>
            <a:lvl7pPr lvl="6" rtl="0">
              <a:lnSpc>
                <a:spcPct val="100000"/>
              </a:lnSpc>
              <a:spcBef>
                <a:spcPts val="0"/>
              </a:spcBef>
              <a:spcAft>
                <a:spcPts val="0"/>
              </a:spcAft>
              <a:buSzPts val="1100"/>
              <a:buNone/>
              <a:defRPr sz="1467"/>
            </a:lvl7pPr>
            <a:lvl8pPr lvl="7" rtl="0">
              <a:lnSpc>
                <a:spcPct val="100000"/>
              </a:lnSpc>
              <a:spcBef>
                <a:spcPts val="0"/>
              </a:spcBef>
              <a:spcAft>
                <a:spcPts val="0"/>
              </a:spcAft>
              <a:buSzPts val="1100"/>
              <a:buNone/>
              <a:defRPr sz="1467"/>
            </a:lvl8pPr>
            <a:lvl9pPr lvl="8" rtl="0">
              <a:lnSpc>
                <a:spcPct val="100000"/>
              </a:lnSpc>
              <a:spcBef>
                <a:spcPts val="0"/>
              </a:spcBef>
              <a:spcAft>
                <a:spcPts val="0"/>
              </a:spcAft>
              <a:buSzPts val="1100"/>
              <a:buNone/>
              <a:defRPr sz="1467"/>
            </a:lvl9pPr>
          </a:lstStyle>
          <a:p>
            <a:endParaRPr/>
          </a:p>
        </p:txBody>
      </p:sp>
      <p:sp>
        <p:nvSpPr>
          <p:cNvPr id="74" name="Google Shape;74;p12"/>
          <p:cNvSpPr txBox="1">
            <a:spLocks noGrp="1"/>
          </p:cNvSpPr>
          <p:nvPr>
            <p:ph type="ctrTitle" idx="5"/>
          </p:nvPr>
        </p:nvSpPr>
        <p:spPr>
          <a:xfrm>
            <a:off x="4920500" y="2408667"/>
            <a:ext cx="23740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7"/>
            </a:lvl1pPr>
            <a:lvl2pPr lvl="1" rtl="0">
              <a:spcBef>
                <a:spcPts val="0"/>
              </a:spcBef>
              <a:spcAft>
                <a:spcPts val="0"/>
              </a:spcAft>
              <a:buClr>
                <a:srgbClr val="000000"/>
              </a:buClr>
              <a:buSzPts val="1400"/>
              <a:buNone/>
              <a:defRPr sz="1867">
                <a:solidFill>
                  <a:srgbClr val="000000"/>
                </a:solidFill>
              </a:defRPr>
            </a:lvl2pPr>
            <a:lvl3pPr lvl="2" rtl="0">
              <a:spcBef>
                <a:spcPts val="0"/>
              </a:spcBef>
              <a:spcAft>
                <a:spcPts val="0"/>
              </a:spcAft>
              <a:buClr>
                <a:srgbClr val="000000"/>
              </a:buClr>
              <a:buSzPts val="1400"/>
              <a:buNone/>
              <a:defRPr sz="1867">
                <a:solidFill>
                  <a:srgbClr val="000000"/>
                </a:solidFill>
              </a:defRPr>
            </a:lvl3pPr>
            <a:lvl4pPr lvl="3" rtl="0">
              <a:spcBef>
                <a:spcPts val="0"/>
              </a:spcBef>
              <a:spcAft>
                <a:spcPts val="0"/>
              </a:spcAft>
              <a:buClr>
                <a:srgbClr val="000000"/>
              </a:buClr>
              <a:buSzPts val="1400"/>
              <a:buNone/>
              <a:defRPr sz="1867">
                <a:solidFill>
                  <a:srgbClr val="000000"/>
                </a:solidFill>
              </a:defRPr>
            </a:lvl4pPr>
            <a:lvl5pPr lvl="4" rtl="0">
              <a:spcBef>
                <a:spcPts val="0"/>
              </a:spcBef>
              <a:spcAft>
                <a:spcPts val="0"/>
              </a:spcAft>
              <a:buClr>
                <a:srgbClr val="000000"/>
              </a:buClr>
              <a:buSzPts val="1400"/>
              <a:buNone/>
              <a:defRPr sz="1867">
                <a:solidFill>
                  <a:srgbClr val="000000"/>
                </a:solidFill>
              </a:defRPr>
            </a:lvl5pPr>
            <a:lvl6pPr lvl="5" rtl="0">
              <a:spcBef>
                <a:spcPts val="0"/>
              </a:spcBef>
              <a:spcAft>
                <a:spcPts val="0"/>
              </a:spcAft>
              <a:buClr>
                <a:srgbClr val="000000"/>
              </a:buClr>
              <a:buSzPts val="1400"/>
              <a:buNone/>
              <a:defRPr sz="1867">
                <a:solidFill>
                  <a:srgbClr val="000000"/>
                </a:solidFill>
              </a:defRPr>
            </a:lvl6pPr>
            <a:lvl7pPr lvl="6" rtl="0">
              <a:spcBef>
                <a:spcPts val="0"/>
              </a:spcBef>
              <a:spcAft>
                <a:spcPts val="0"/>
              </a:spcAft>
              <a:buClr>
                <a:srgbClr val="000000"/>
              </a:buClr>
              <a:buSzPts val="1400"/>
              <a:buNone/>
              <a:defRPr sz="1867">
                <a:solidFill>
                  <a:srgbClr val="000000"/>
                </a:solidFill>
              </a:defRPr>
            </a:lvl7pPr>
            <a:lvl8pPr lvl="7" rtl="0">
              <a:spcBef>
                <a:spcPts val="0"/>
              </a:spcBef>
              <a:spcAft>
                <a:spcPts val="0"/>
              </a:spcAft>
              <a:buClr>
                <a:srgbClr val="000000"/>
              </a:buClr>
              <a:buSzPts val="1400"/>
              <a:buNone/>
              <a:defRPr sz="1867">
                <a:solidFill>
                  <a:srgbClr val="000000"/>
                </a:solidFill>
              </a:defRPr>
            </a:lvl8pPr>
            <a:lvl9pPr lvl="8" rtl="0">
              <a:spcBef>
                <a:spcPts val="0"/>
              </a:spcBef>
              <a:spcAft>
                <a:spcPts val="0"/>
              </a:spcAft>
              <a:buClr>
                <a:srgbClr val="000000"/>
              </a:buClr>
              <a:buSzPts val="1400"/>
              <a:buNone/>
              <a:defRPr sz="1867">
                <a:solidFill>
                  <a:srgbClr val="000000"/>
                </a:solidFill>
              </a:defRPr>
            </a:lvl9pPr>
          </a:lstStyle>
          <a:p>
            <a:endParaRPr/>
          </a:p>
        </p:txBody>
      </p:sp>
      <p:sp>
        <p:nvSpPr>
          <p:cNvPr id="75" name="Google Shape;75;p12"/>
          <p:cNvSpPr txBox="1">
            <a:spLocks noGrp="1"/>
          </p:cNvSpPr>
          <p:nvPr>
            <p:ph type="subTitle" idx="6"/>
          </p:nvPr>
        </p:nvSpPr>
        <p:spPr>
          <a:xfrm>
            <a:off x="5122700" y="2800999"/>
            <a:ext cx="19696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sz="1467"/>
            </a:lvl2pPr>
            <a:lvl3pPr lvl="2" rtl="0">
              <a:lnSpc>
                <a:spcPct val="100000"/>
              </a:lnSpc>
              <a:spcBef>
                <a:spcPts val="0"/>
              </a:spcBef>
              <a:spcAft>
                <a:spcPts val="0"/>
              </a:spcAft>
              <a:buSzPts val="1100"/>
              <a:buNone/>
              <a:defRPr sz="1467"/>
            </a:lvl3pPr>
            <a:lvl4pPr lvl="3" rtl="0">
              <a:lnSpc>
                <a:spcPct val="100000"/>
              </a:lnSpc>
              <a:spcBef>
                <a:spcPts val="0"/>
              </a:spcBef>
              <a:spcAft>
                <a:spcPts val="0"/>
              </a:spcAft>
              <a:buSzPts val="1100"/>
              <a:buNone/>
              <a:defRPr sz="1467"/>
            </a:lvl4pPr>
            <a:lvl5pPr lvl="4" rtl="0">
              <a:lnSpc>
                <a:spcPct val="100000"/>
              </a:lnSpc>
              <a:spcBef>
                <a:spcPts val="0"/>
              </a:spcBef>
              <a:spcAft>
                <a:spcPts val="0"/>
              </a:spcAft>
              <a:buSzPts val="1100"/>
              <a:buNone/>
              <a:defRPr sz="1467"/>
            </a:lvl5pPr>
            <a:lvl6pPr lvl="5" rtl="0">
              <a:lnSpc>
                <a:spcPct val="100000"/>
              </a:lnSpc>
              <a:spcBef>
                <a:spcPts val="0"/>
              </a:spcBef>
              <a:spcAft>
                <a:spcPts val="0"/>
              </a:spcAft>
              <a:buSzPts val="1100"/>
              <a:buNone/>
              <a:defRPr sz="1467"/>
            </a:lvl6pPr>
            <a:lvl7pPr lvl="6" rtl="0">
              <a:lnSpc>
                <a:spcPct val="100000"/>
              </a:lnSpc>
              <a:spcBef>
                <a:spcPts val="0"/>
              </a:spcBef>
              <a:spcAft>
                <a:spcPts val="0"/>
              </a:spcAft>
              <a:buSzPts val="1100"/>
              <a:buNone/>
              <a:defRPr sz="1467"/>
            </a:lvl7pPr>
            <a:lvl8pPr lvl="7" rtl="0">
              <a:lnSpc>
                <a:spcPct val="100000"/>
              </a:lnSpc>
              <a:spcBef>
                <a:spcPts val="0"/>
              </a:spcBef>
              <a:spcAft>
                <a:spcPts val="0"/>
              </a:spcAft>
              <a:buSzPts val="1100"/>
              <a:buNone/>
              <a:defRPr sz="1467"/>
            </a:lvl8pPr>
            <a:lvl9pPr lvl="8" rtl="0">
              <a:lnSpc>
                <a:spcPct val="100000"/>
              </a:lnSpc>
              <a:spcBef>
                <a:spcPts val="0"/>
              </a:spcBef>
              <a:spcAft>
                <a:spcPts val="0"/>
              </a:spcAft>
              <a:buSzPts val="1100"/>
              <a:buNone/>
              <a:defRPr sz="1467"/>
            </a:lvl9pPr>
          </a:lstStyle>
          <a:p>
            <a:endParaRPr/>
          </a:p>
        </p:txBody>
      </p:sp>
      <p:sp>
        <p:nvSpPr>
          <p:cNvPr id="76" name="Google Shape;76;p12"/>
          <p:cNvSpPr txBox="1">
            <a:spLocks noGrp="1"/>
          </p:cNvSpPr>
          <p:nvPr>
            <p:ph type="ctrTitle" idx="7"/>
          </p:nvPr>
        </p:nvSpPr>
        <p:spPr>
          <a:xfrm>
            <a:off x="4942823" y="4733149"/>
            <a:ext cx="23740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7"/>
            </a:lvl1pPr>
            <a:lvl2pPr lvl="1" rtl="0">
              <a:spcBef>
                <a:spcPts val="0"/>
              </a:spcBef>
              <a:spcAft>
                <a:spcPts val="0"/>
              </a:spcAft>
              <a:buClr>
                <a:srgbClr val="000000"/>
              </a:buClr>
              <a:buSzPts val="1400"/>
              <a:buNone/>
              <a:defRPr sz="1867">
                <a:solidFill>
                  <a:srgbClr val="000000"/>
                </a:solidFill>
              </a:defRPr>
            </a:lvl2pPr>
            <a:lvl3pPr lvl="2" rtl="0">
              <a:spcBef>
                <a:spcPts val="0"/>
              </a:spcBef>
              <a:spcAft>
                <a:spcPts val="0"/>
              </a:spcAft>
              <a:buClr>
                <a:srgbClr val="000000"/>
              </a:buClr>
              <a:buSzPts val="1400"/>
              <a:buNone/>
              <a:defRPr sz="1867">
                <a:solidFill>
                  <a:srgbClr val="000000"/>
                </a:solidFill>
              </a:defRPr>
            </a:lvl3pPr>
            <a:lvl4pPr lvl="3" rtl="0">
              <a:spcBef>
                <a:spcPts val="0"/>
              </a:spcBef>
              <a:spcAft>
                <a:spcPts val="0"/>
              </a:spcAft>
              <a:buClr>
                <a:srgbClr val="000000"/>
              </a:buClr>
              <a:buSzPts val="1400"/>
              <a:buNone/>
              <a:defRPr sz="1867">
                <a:solidFill>
                  <a:srgbClr val="000000"/>
                </a:solidFill>
              </a:defRPr>
            </a:lvl4pPr>
            <a:lvl5pPr lvl="4" rtl="0">
              <a:spcBef>
                <a:spcPts val="0"/>
              </a:spcBef>
              <a:spcAft>
                <a:spcPts val="0"/>
              </a:spcAft>
              <a:buClr>
                <a:srgbClr val="000000"/>
              </a:buClr>
              <a:buSzPts val="1400"/>
              <a:buNone/>
              <a:defRPr sz="1867">
                <a:solidFill>
                  <a:srgbClr val="000000"/>
                </a:solidFill>
              </a:defRPr>
            </a:lvl5pPr>
            <a:lvl6pPr lvl="5" rtl="0">
              <a:spcBef>
                <a:spcPts val="0"/>
              </a:spcBef>
              <a:spcAft>
                <a:spcPts val="0"/>
              </a:spcAft>
              <a:buClr>
                <a:srgbClr val="000000"/>
              </a:buClr>
              <a:buSzPts val="1400"/>
              <a:buNone/>
              <a:defRPr sz="1867">
                <a:solidFill>
                  <a:srgbClr val="000000"/>
                </a:solidFill>
              </a:defRPr>
            </a:lvl6pPr>
            <a:lvl7pPr lvl="6" rtl="0">
              <a:spcBef>
                <a:spcPts val="0"/>
              </a:spcBef>
              <a:spcAft>
                <a:spcPts val="0"/>
              </a:spcAft>
              <a:buClr>
                <a:srgbClr val="000000"/>
              </a:buClr>
              <a:buSzPts val="1400"/>
              <a:buNone/>
              <a:defRPr sz="1867">
                <a:solidFill>
                  <a:srgbClr val="000000"/>
                </a:solidFill>
              </a:defRPr>
            </a:lvl7pPr>
            <a:lvl8pPr lvl="7" rtl="0">
              <a:spcBef>
                <a:spcPts val="0"/>
              </a:spcBef>
              <a:spcAft>
                <a:spcPts val="0"/>
              </a:spcAft>
              <a:buClr>
                <a:srgbClr val="000000"/>
              </a:buClr>
              <a:buSzPts val="1400"/>
              <a:buNone/>
              <a:defRPr sz="1867">
                <a:solidFill>
                  <a:srgbClr val="000000"/>
                </a:solidFill>
              </a:defRPr>
            </a:lvl8pPr>
            <a:lvl9pPr lvl="8" rtl="0">
              <a:spcBef>
                <a:spcPts val="0"/>
              </a:spcBef>
              <a:spcAft>
                <a:spcPts val="0"/>
              </a:spcAft>
              <a:buClr>
                <a:srgbClr val="000000"/>
              </a:buClr>
              <a:buSzPts val="1400"/>
              <a:buNone/>
              <a:defRPr sz="1867">
                <a:solidFill>
                  <a:srgbClr val="000000"/>
                </a:solidFill>
              </a:defRPr>
            </a:lvl9pPr>
          </a:lstStyle>
          <a:p>
            <a:endParaRPr/>
          </a:p>
        </p:txBody>
      </p:sp>
      <p:sp>
        <p:nvSpPr>
          <p:cNvPr id="77" name="Google Shape;77;p12"/>
          <p:cNvSpPr txBox="1">
            <a:spLocks noGrp="1"/>
          </p:cNvSpPr>
          <p:nvPr>
            <p:ph type="subTitle" idx="8"/>
          </p:nvPr>
        </p:nvSpPr>
        <p:spPr>
          <a:xfrm>
            <a:off x="5145029" y="5186935"/>
            <a:ext cx="19696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sz="1467"/>
            </a:lvl2pPr>
            <a:lvl3pPr lvl="2" rtl="0">
              <a:lnSpc>
                <a:spcPct val="100000"/>
              </a:lnSpc>
              <a:spcBef>
                <a:spcPts val="0"/>
              </a:spcBef>
              <a:spcAft>
                <a:spcPts val="0"/>
              </a:spcAft>
              <a:buSzPts val="1100"/>
              <a:buNone/>
              <a:defRPr sz="1467"/>
            </a:lvl3pPr>
            <a:lvl4pPr lvl="3" rtl="0">
              <a:lnSpc>
                <a:spcPct val="100000"/>
              </a:lnSpc>
              <a:spcBef>
                <a:spcPts val="0"/>
              </a:spcBef>
              <a:spcAft>
                <a:spcPts val="0"/>
              </a:spcAft>
              <a:buSzPts val="1100"/>
              <a:buNone/>
              <a:defRPr sz="1467"/>
            </a:lvl4pPr>
            <a:lvl5pPr lvl="4" rtl="0">
              <a:lnSpc>
                <a:spcPct val="100000"/>
              </a:lnSpc>
              <a:spcBef>
                <a:spcPts val="0"/>
              </a:spcBef>
              <a:spcAft>
                <a:spcPts val="0"/>
              </a:spcAft>
              <a:buSzPts val="1100"/>
              <a:buNone/>
              <a:defRPr sz="1467"/>
            </a:lvl5pPr>
            <a:lvl6pPr lvl="5" rtl="0">
              <a:lnSpc>
                <a:spcPct val="100000"/>
              </a:lnSpc>
              <a:spcBef>
                <a:spcPts val="0"/>
              </a:spcBef>
              <a:spcAft>
                <a:spcPts val="0"/>
              </a:spcAft>
              <a:buSzPts val="1100"/>
              <a:buNone/>
              <a:defRPr sz="1467"/>
            </a:lvl6pPr>
            <a:lvl7pPr lvl="6" rtl="0">
              <a:lnSpc>
                <a:spcPct val="100000"/>
              </a:lnSpc>
              <a:spcBef>
                <a:spcPts val="0"/>
              </a:spcBef>
              <a:spcAft>
                <a:spcPts val="0"/>
              </a:spcAft>
              <a:buSzPts val="1100"/>
              <a:buNone/>
              <a:defRPr sz="1467"/>
            </a:lvl7pPr>
            <a:lvl8pPr lvl="7" rtl="0">
              <a:lnSpc>
                <a:spcPct val="100000"/>
              </a:lnSpc>
              <a:spcBef>
                <a:spcPts val="0"/>
              </a:spcBef>
              <a:spcAft>
                <a:spcPts val="0"/>
              </a:spcAft>
              <a:buSzPts val="1100"/>
              <a:buNone/>
              <a:defRPr sz="1467"/>
            </a:lvl8pPr>
            <a:lvl9pPr lvl="8" rtl="0">
              <a:lnSpc>
                <a:spcPct val="100000"/>
              </a:lnSpc>
              <a:spcBef>
                <a:spcPts val="0"/>
              </a:spcBef>
              <a:spcAft>
                <a:spcPts val="0"/>
              </a:spcAft>
              <a:buSzPts val="1100"/>
              <a:buNone/>
              <a:defRPr sz="1467"/>
            </a:lvl9pPr>
          </a:lstStyle>
          <a:p>
            <a:endParaRPr/>
          </a:p>
        </p:txBody>
      </p:sp>
      <p:sp>
        <p:nvSpPr>
          <p:cNvPr id="78" name="Google Shape;78;p12"/>
          <p:cNvSpPr txBox="1">
            <a:spLocks noGrp="1"/>
          </p:cNvSpPr>
          <p:nvPr>
            <p:ph type="ctrTitle" idx="9"/>
          </p:nvPr>
        </p:nvSpPr>
        <p:spPr>
          <a:xfrm>
            <a:off x="7124692" y="4733149"/>
            <a:ext cx="23740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7"/>
            </a:lvl1pPr>
            <a:lvl2pPr lvl="1" rtl="0">
              <a:spcBef>
                <a:spcPts val="0"/>
              </a:spcBef>
              <a:spcAft>
                <a:spcPts val="0"/>
              </a:spcAft>
              <a:buClr>
                <a:srgbClr val="000000"/>
              </a:buClr>
              <a:buSzPts val="1400"/>
              <a:buNone/>
              <a:defRPr sz="1867">
                <a:solidFill>
                  <a:srgbClr val="000000"/>
                </a:solidFill>
              </a:defRPr>
            </a:lvl2pPr>
            <a:lvl3pPr lvl="2" rtl="0">
              <a:spcBef>
                <a:spcPts val="0"/>
              </a:spcBef>
              <a:spcAft>
                <a:spcPts val="0"/>
              </a:spcAft>
              <a:buClr>
                <a:srgbClr val="000000"/>
              </a:buClr>
              <a:buSzPts val="1400"/>
              <a:buNone/>
              <a:defRPr sz="1867">
                <a:solidFill>
                  <a:srgbClr val="000000"/>
                </a:solidFill>
              </a:defRPr>
            </a:lvl3pPr>
            <a:lvl4pPr lvl="3" rtl="0">
              <a:spcBef>
                <a:spcPts val="0"/>
              </a:spcBef>
              <a:spcAft>
                <a:spcPts val="0"/>
              </a:spcAft>
              <a:buClr>
                <a:srgbClr val="000000"/>
              </a:buClr>
              <a:buSzPts val="1400"/>
              <a:buNone/>
              <a:defRPr sz="1867">
                <a:solidFill>
                  <a:srgbClr val="000000"/>
                </a:solidFill>
              </a:defRPr>
            </a:lvl4pPr>
            <a:lvl5pPr lvl="4" rtl="0">
              <a:spcBef>
                <a:spcPts val="0"/>
              </a:spcBef>
              <a:spcAft>
                <a:spcPts val="0"/>
              </a:spcAft>
              <a:buClr>
                <a:srgbClr val="000000"/>
              </a:buClr>
              <a:buSzPts val="1400"/>
              <a:buNone/>
              <a:defRPr sz="1867">
                <a:solidFill>
                  <a:srgbClr val="000000"/>
                </a:solidFill>
              </a:defRPr>
            </a:lvl5pPr>
            <a:lvl6pPr lvl="5" rtl="0">
              <a:spcBef>
                <a:spcPts val="0"/>
              </a:spcBef>
              <a:spcAft>
                <a:spcPts val="0"/>
              </a:spcAft>
              <a:buClr>
                <a:srgbClr val="000000"/>
              </a:buClr>
              <a:buSzPts val="1400"/>
              <a:buNone/>
              <a:defRPr sz="1867">
                <a:solidFill>
                  <a:srgbClr val="000000"/>
                </a:solidFill>
              </a:defRPr>
            </a:lvl6pPr>
            <a:lvl7pPr lvl="6" rtl="0">
              <a:spcBef>
                <a:spcPts val="0"/>
              </a:spcBef>
              <a:spcAft>
                <a:spcPts val="0"/>
              </a:spcAft>
              <a:buClr>
                <a:srgbClr val="000000"/>
              </a:buClr>
              <a:buSzPts val="1400"/>
              <a:buNone/>
              <a:defRPr sz="1867">
                <a:solidFill>
                  <a:srgbClr val="000000"/>
                </a:solidFill>
              </a:defRPr>
            </a:lvl7pPr>
            <a:lvl8pPr lvl="7" rtl="0">
              <a:spcBef>
                <a:spcPts val="0"/>
              </a:spcBef>
              <a:spcAft>
                <a:spcPts val="0"/>
              </a:spcAft>
              <a:buClr>
                <a:srgbClr val="000000"/>
              </a:buClr>
              <a:buSzPts val="1400"/>
              <a:buNone/>
              <a:defRPr sz="1867">
                <a:solidFill>
                  <a:srgbClr val="000000"/>
                </a:solidFill>
              </a:defRPr>
            </a:lvl8pPr>
            <a:lvl9pPr lvl="8" rtl="0">
              <a:spcBef>
                <a:spcPts val="0"/>
              </a:spcBef>
              <a:spcAft>
                <a:spcPts val="0"/>
              </a:spcAft>
              <a:buClr>
                <a:srgbClr val="000000"/>
              </a:buClr>
              <a:buSzPts val="1400"/>
              <a:buNone/>
              <a:defRPr sz="1867">
                <a:solidFill>
                  <a:srgbClr val="000000"/>
                </a:solidFill>
              </a:defRPr>
            </a:lvl9pPr>
          </a:lstStyle>
          <a:p>
            <a:endParaRPr/>
          </a:p>
        </p:txBody>
      </p:sp>
      <p:sp>
        <p:nvSpPr>
          <p:cNvPr id="79" name="Google Shape;79;p12"/>
          <p:cNvSpPr txBox="1">
            <a:spLocks noGrp="1"/>
          </p:cNvSpPr>
          <p:nvPr>
            <p:ph type="subTitle" idx="13"/>
          </p:nvPr>
        </p:nvSpPr>
        <p:spPr>
          <a:xfrm>
            <a:off x="7333681" y="5186935"/>
            <a:ext cx="19696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sz="1467"/>
            </a:lvl2pPr>
            <a:lvl3pPr lvl="2" rtl="0">
              <a:lnSpc>
                <a:spcPct val="100000"/>
              </a:lnSpc>
              <a:spcBef>
                <a:spcPts val="0"/>
              </a:spcBef>
              <a:spcAft>
                <a:spcPts val="0"/>
              </a:spcAft>
              <a:buSzPts val="1100"/>
              <a:buNone/>
              <a:defRPr sz="1467"/>
            </a:lvl3pPr>
            <a:lvl4pPr lvl="3" rtl="0">
              <a:lnSpc>
                <a:spcPct val="100000"/>
              </a:lnSpc>
              <a:spcBef>
                <a:spcPts val="0"/>
              </a:spcBef>
              <a:spcAft>
                <a:spcPts val="0"/>
              </a:spcAft>
              <a:buSzPts val="1100"/>
              <a:buNone/>
              <a:defRPr sz="1467"/>
            </a:lvl4pPr>
            <a:lvl5pPr lvl="4" rtl="0">
              <a:lnSpc>
                <a:spcPct val="100000"/>
              </a:lnSpc>
              <a:spcBef>
                <a:spcPts val="0"/>
              </a:spcBef>
              <a:spcAft>
                <a:spcPts val="0"/>
              </a:spcAft>
              <a:buSzPts val="1100"/>
              <a:buNone/>
              <a:defRPr sz="1467"/>
            </a:lvl5pPr>
            <a:lvl6pPr lvl="5" rtl="0">
              <a:lnSpc>
                <a:spcPct val="100000"/>
              </a:lnSpc>
              <a:spcBef>
                <a:spcPts val="0"/>
              </a:spcBef>
              <a:spcAft>
                <a:spcPts val="0"/>
              </a:spcAft>
              <a:buSzPts val="1100"/>
              <a:buNone/>
              <a:defRPr sz="1467"/>
            </a:lvl6pPr>
            <a:lvl7pPr lvl="6" rtl="0">
              <a:lnSpc>
                <a:spcPct val="100000"/>
              </a:lnSpc>
              <a:spcBef>
                <a:spcPts val="0"/>
              </a:spcBef>
              <a:spcAft>
                <a:spcPts val="0"/>
              </a:spcAft>
              <a:buSzPts val="1100"/>
              <a:buNone/>
              <a:defRPr sz="1467"/>
            </a:lvl7pPr>
            <a:lvl8pPr lvl="7" rtl="0">
              <a:lnSpc>
                <a:spcPct val="100000"/>
              </a:lnSpc>
              <a:spcBef>
                <a:spcPts val="0"/>
              </a:spcBef>
              <a:spcAft>
                <a:spcPts val="0"/>
              </a:spcAft>
              <a:buSzPts val="1100"/>
              <a:buNone/>
              <a:defRPr sz="1467"/>
            </a:lvl8pPr>
            <a:lvl9pPr lvl="8" rtl="0">
              <a:lnSpc>
                <a:spcPct val="100000"/>
              </a:lnSpc>
              <a:spcBef>
                <a:spcPts val="0"/>
              </a:spcBef>
              <a:spcAft>
                <a:spcPts val="0"/>
              </a:spcAft>
              <a:buSzPts val="1100"/>
              <a:buNone/>
              <a:defRPr sz="1467"/>
            </a:lvl9pPr>
          </a:lstStyle>
          <a:p>
            <a:endParaRPr/>
          </a:p>
        </p:txBody>
      </p:sp>
      <p:sp>
        <p:nvSpPr>
          <p:cNvPr id="80" name="Google Shape;80;p12"/>
          <p:cNvSpPr txBox="1">
            <a:spLocks noGrp="1"/>
          </p:cNvSpPr>
          <p:nvPr>
            <p:ph type="ctrTitle" idx="14"/>
          </p:nvPr>
        </p:nvSpPr>
        <p:spPr>
          <a:xfrm>
            <a:off x="9306561" y="4733149"/>
            <a:ext cx="23740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7"/>
            </a:lvl1pPr>
            <a:lvl2pPr lvl="1" rtl="0">
              <a:spcBef>
                <a:spcPts val="0"/>
              </a:spcBef>
              <a:spcAft>
                <a:spcPts val="0"/>
              </a:spcAft>
              <a:buClr>
                <a:srgbClr val="000000"/>
              </a:buClr>
              <a:buSzPts val="1400"/>
              <a:buNone/>
              <a:defRPr sz="1867">
                <a:solidFill>
                  <a:srgbClr val="000000"/>
                </a:solidFill>
              </a:defRPr>
            </a:lvl2pPr>
            <a:lvl3pPr lvl="2" rtl="0">
              <a:spcBef>
                <a:spcPts val="0"/>
              </a:spcBef>
              <a:spcAft>
                <a:spcPts val="0"/>
              </a:spcAft>
              <a:buClr>
                <a:srgbClr val="000000"/>
              </a:buClr>
              <a:buSzPts val="1400"/>
              <a:buNone/>
              <a:defRPr sz="1867">
                <a:solidFill>
                  <a:srgbClr val="000000"/>
                </a:solidFill>
              </a:defRPr>
            </a:lvl3pPr>
            <a:lvl4pPr lvl="3" rtl="0">
              <a:spcBef>
                <a:spcPts val="0"/>
              </a:spcBef>
              <a:spcAft>
                <a:spcPts val="0"/>
              </a:spcAft>
              <a:buClr>
                <a:srgbClr val="000000"/>
              </a:buClr>
              <a:buSzPts val="1400"/>
              <a:buNone/>
              <a:defRPr sz="1867">
                <a:solidFill>
                  <a:srgbClr val="000000"/>
                </a:solidFill>
              </a:defRPr>
            </a:lvl4pPr>
            <a:lvl5pPr lvl="4" rtl="0">
              <a:spcBef>
                <a:spcPts val="0"/>
              </a:spcBef>
              <a:spcAft>
                <a:spcPts val="0"/>
              </a:spcAft>
              <a:buClr>
                <a:srgbClr val="000000"/>
              </a:buClr>
              <a:buSzPts val="1400"/>
              <a:buNone/>
              <a:defRPr sz="1867">
                <a:solidFill>
                  <a:srgbClr val="000000"/>
                </a:solidFill>
              </a:defRPr>
            </a:lvl5pPr>
            <a:lvl6pPr lvl="5" rtl="0">
              <a:spcBef>
                <a:spcPts val="0"/>
              </a:spcBef>
              <a:spcAft>
                <a:spcPts val="0"/>
              </a:spcAft>
              <a:buClr>
                <a:srgbClr val="000000"/>
              </a:buClr>
              <a:buSzPts val="1400"/>
              <a:buNone/>
              <a:defRPr sz="1867">
                <a:solidFill>
                  <a:srgbClr val="000000"/>
                </a:solidFill>
              </a:defRPr>
            </a:lvl6pPr>
            <a:lvl7pPr lvl="6" rtl="0">
              <a:spcBef>
                <a:spcPts val="0"/>
              </a:spcBef>
              <a:spcAft>
                <a:spcPts val="0"/>
              </a:spcAft>
              <a:buClr>
                <a:srgbClr val="000000"/>
              </a:buClr>
              <a:buSzPts val="1400"/>
              <a:buNone/>
              <a:defRPr sz="1867">
                <a:solidFill>
                  <a:srgbClr val="000000"/>
                </a:solidFill>
              </a:defRPr>
            </a:lvl7pPr>
            <a:lvl8pPr lvl="7" rtl="0">
              <a:spcBef>
                <a:spcPts val="0"/>
              </a:spcBef>
              <a:spcAft>
                <a:spcPts val="0"/>
              </a:spcAft>
              <a:buClr>
                <a:srgbClr val="000000"/>
              </a:buClr>
              <a:buSzPts val="1400"/>
              <a:buNone/>
              <a:defRPr sz="1867">
                <a:solidFill>
                  <a:srgbClr val="000000"/>
                </a:solidFill>
              </a:defRPr>
            </a:lvl8pPr>
            <a:lvl9pPr lvl="8" rtl="0">
              <a:spcBef>
                <a:spcPts val="0"/>
              </a:spcBef>
              <a:spcAft>
                <a:spcPts val="0"/>
              </a:spcAft>
              <a:buClr>
                <a:srgbClr val="000000"/>
              </a:buClr>
              <a:buSzPts val="1400"/>
              <a:buNone/>
              <a:defRPr sz="1867">
                <a:solidFill>
                  <a:srgbClr val="000000"/>
                </a:solidFill>
              </a:defRPr>
            </a:lvl9pPr>
          </a:lstStyle>
          <a:p>
            <a:endParaRPr/>
          </a:p>
        </p:txBody>
      </p:sp>
      <p:sp>
        <p:nvSpPr>
          <p:cNvPr id="81" name="Google Shape;81;p12"/>
          <p:cNvSpPr txBox="1">
            <a:spLocks noGrp="1"/>
          </p:cNvSpPr>
          <p:nvPr>
            <p:ph type="subTitle" idx="15"/>
          </p:nvPr>
        </p:nvSpPr>
        <p:spPr>
          <a:xfrm>
            <a:off x="9522333" y="5186935"/>
            <a:ext cx="19424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sz="1467"/>
            </a:lvl2pPr>
            <a:lvl3pPr lvl="2" rtl="0">
              <a:lnSpc>
                <a:spcPct val="100000"/>
              </a:lnSpc>
              <a:spcBef>
                <a:spcPts val="0"/>
              </a:spcBef>
              <a:spcAft>
                <a:spcPts val="0"/>
              </a:spcAft>
              <a:buSzPts val="1100"/>
              <a:buNone/>
              <a:defRPr sz="1467"/>
            </a:lvl3pPr>
            <a:lvl4pPr lvl="3" rtl="0">
              <a:lnSpc>
                <a:spcPct val="100000"/>
              </a:lnSpc>
              <a:spcBef>
                <a:spcPts val="0"/>
              </a:spcBef>
              <a:spcAft>
                <a:spcPts val="0"/>
              </a:spcAft>
              <a:buSzPts val="1100"/>
              <a:buNone/>
              <a:defRPr sz="1467"/>
            </a:lvl4pPr>
            <a:lvl5pPr lvl="4" rtl="0">
              <a:lnSpc>
                <a:spcPct val="100000"/>
              </a:lnSpc>
              <a:spcBef>
                <a:spcPts val="0"/>
              </a:spcBef>
              <a:spcAft>
                <a:spcPts val="0"/>
              </a:spcAft>
              <a:buSzPts val="1100"/>
              <a:buNone/>
              <a:defRPr sz="1467"/>
            </a:lvl5pPr>
            <a:lvl6pPr lvl="5" rtl="0">
              <a:lnSpc>
                <a:spcPct val="100000"/>
              </a:lnSpc>
              <a:spcBef>
                <a:spcPts val="0"/>
              </a:spcBef>
              <a:spcAft>
                <a:spcPts val="0"/>
              </a:spcAft>
              <a:buSzPts val="1100"/>
              <a:buNone/>
              <a:defRPr sz="1467"/>
            </a:lvl6pPr>
            <a:lvl7pPr lvl="6" rtl="0">
              <a:lnSpc>
                <a:spcPct val="100000"/>
              </a:lnSpc>
              <a:spcBef>
                <a:spcPts val="0"/>
              </a:spcBef>
              <a:spcAft>
                <a:spcPts val="0"/>
              </a:spcAft>
              <a:buSzPts val="1100"/>
              <a:buNone/>
              <a:defRPr sz="1467"/>
            </a:lvl7pPr>
            <a:lvl8pPr lvl="7" rtl="0">
              <a:lnSpc>
                <a:spcPct val="100000"/>
              </a:lnSpc>
              <a:spcBef>
                <a:spcPts val="0"/>
              </a:spcBef>
              <a:spcAft>
                <a:spcPts val="0"/>
              </a:spcAft>
              <a:buSzPts val="1100"/>
              <a:buNone/>
              <a:defRPr sz="1467"/>
            </a:lvl8pPr>
            <a:lvl9pPr lvl="8" rtl="0">
              <a:lnSpc>
                <a:spcPct val="100000"/>
              </a:lnSpc>
              <a:spcBef>
                <a:spcPts val="0"/>
              </a:spcBef>
              <a:spcAft>
                <a:spcPts val="0"/>
              </a:spcAft>
              <a:buSzPts val="1100"/>
              <a:buNone/>
              <a:defRPr sz="1467"/>
            </a:lvl9pPr>
          </a:lstStyle>
          <a:p>
            <a:endParaRPr/>
          </a:p>
        </p:txBody>
      </p:sp>
    </p:spTree>
    <p:extLst>
      <p:ext uri="{BB962C8B-B14F-4D97-AF65-F5344CB8AC3E}">
        <p14:creationId xmlns:p14="http://schemas.microsoft.com/office/powerpoint/2010/main" val="1730509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Design 2">
  <p:cSld name="Title + Design 2">
    <p:bg>
      <p:bgPr>
        <a:blipFill>
          <a:blip r:embed="rId2">
            <a:alphaModFix/>
          </a:blip>
          <a:stretch>
            <a:fillRect/>
          </a:stretch>
        </a:blipFill>
        <a:effectLst/>
      </p:bgPr>
    </p:bg>
    <p:spTree>
      <p:nvGrpSpPr>
        <p:cNvPr id="1" name="Shape 88"/>
        <p:cNvGrpSpPr/>
        <p:nvPr/>
      </p:nvGrpSpPr>
      <p:grpSpPr>
        <a:xfrm>
          <a:off x="0" y="0"/>
          <a:ext cx="0" cy="0"/>
          <a:chOff x="0" y="0"/>
          <a:chExt cx="0" cy="0"/>
        </a:xfrm>
      </p:grpSpPr>
      <p:sp>
        <p:nvSpPr>
          <p:cNvPr id="89" name="Google Shape;89;p14"/>
          <p:cNvSpPr txBox="1">
            <a:spLocks noGrp="1"/>
          </p:cNvSpPr>
          <p:nvPr>
            <p:ph type="ctrTitle"/>
          </p:nvPr>
        </p:nvSpPr>
        <p:spPr>
          <a:xfrm>
            <a:off x="2619801" y="470467"/>
            <a:ext cx="6952400" cy="126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2012129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4127-9180-4DA2-9569-274979611C5F}"/>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769E08C6-58AD-4C36-8610-C10E381B0B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79054AC2-291B-4973-AB4B-BDC7BF61D77D}"/>
              </a:ext>
            </a:extLst>
          </p:cNvPr>
          <p:cNvSpPr>
            <a:spLocks noGrp="1"/>
          </p:cNvSpPr>
          <p:nvPr>
            <p:ph type="dt" sz="half" idx="10"/>
          </p:nvPr>
        </p:nvSpPr>
        <p:spPr/>
        <p:txBody>
          <a:bodyPr/>
          <a:lstStyle/>
          <a:p>
            <a:fld id="{BB9CD8A3-CF78-43EE-A7FB-D003B7B295CF}" type="datetimeFigureOut">
              <a:rPr lang="es-CO" smtClean="0"/>
              <a:t>30/08/2020</a:t>
            </a:fld>
            <a:endParaRPr lang="es-CO"/>
          </a:p>
        </p:txBody>
      </p:sp>
      <p:sp>
        <p:nvSpPr>
          <p:cNvPr id="5" name="Footer Placeholder 4">
            <a:extLst>
              <a:ext uri="{FF2B5EF4-FFF2-40B4-BE49-F238E27FC236}">
                <a16:creationId xmlns:a16="http://schemas.microsoft.com/office/drawing/2014/main" id="{C2D15B7D-DEFB-4943-98A3-A7B480677CF9}"/>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946B5A27-94F5-4044-BCD3-4DB4833858F3}"/>
              </a:ext>
            </a:extLst>
          </p:cNvPr>
          <p:cNvSpPr>
            <a:spLocks noGrp="1"/>
          </p:cNvSpPr>
          <p:nvPr>
            <p:ph type="sldNum" sz="quarter" idx="12"/>
          </p:nvPr>
        </p:nvSpPr>
        <p:spPr/>
        <p:txBody>
          <a:bodyPr/>
          <a:lstStyle/>
          <a:p>
            <a:fld id="{45BFAD2A-2985-4CEC-9889-1463E5185FEA}" type="slidenum">
              <a:rPr lang="es-CO" smtClean="0"/>
              <a:t>‹#›</a:t>
            </a:fld>
            <a:endParaRPr lang="es-CO"/>
          </a:p>
        </p:txBody>
      </p:sp>
    </p:spTree>
    <p:extLst>
      <p:ext uri="{BB962C8B-B14F-4D97-AF65-F5344CB8AC3E}">
        <p14:creationId xmlns:p14="http://schemas.microsoft.com/office/powerpoint/2010/main" val="2540079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75714-64B7-4486-8D47-81ABF2CDDB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CO"/>
          </a:p>
        </p:txBody>
      </p:sp>
      <p:sp>
        <p:nvSpPr>
          <p:cNvPr id="3" name="Text Placeholder 2">
            <a:extLst>
              <a:ext uri="{FF2B5EF4-FFF2-40B4-BE49-F238E27FC236}">
                <a16:creationId xmlns:a16="http://schemas.microsoft.com/office/drawing/2014/main" id="{CDE91E5B-550F-44ED-ADC7-BFFA942AF4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E68F17-2A7D-46E4-8A8B-4C15F58EC574}"/>
              </a:ext>
            </a:extLst>
          </p:cNvPr>
          <p:cNvSpPr>
            <a:spLocks noGrp="1"/>
          </p:cNvSpPr>
          <p:nvPr>
            <p:ph type="dt" sz="half" idx="10"/>
          </p:nvPr>
        </p:nvSpPr>
        <p:spPr/>
        <p:txBody>
          <a:bodyPr/>
          <a:lstStyle/>
          <a:p>
            <a:fld id="{BB9CD8A3-CF78-43EE-A7FB-D003B7B295CF}" type="datetimeFigureOut">
              <a:rPr lang="es-CO" smtClean="0"/>
              <a:t>30/08/2020</a:t>
            </a:fld>
            <a:endParaRPr lang="es-CO"/>
          </a:p>
        </p:txBody>
      </p:sp>
      <p:sp>
        <p:nvSpPr>
          <p:cNvPr id="5" name="Footer Placeholder 4">
            <a:extLst>
              <a:ext uri="{FF2B5EF4-FFF2-40B4-BE49-F238E27FC236}">
                <a16:creationId xmlns:a16="http://schemas.microsoft.com/office/drawing/2014/main" id="{54F7BE2E-0218-4392-B0B4-420908E8DFA5}"/>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E5F30FE1-8ED6-460A-9A9B-C6602952094F}"/>
              </a:ext>
            </a:extLst>
          </p:cNvPr>
          <p:cNvSpPr>
            <a:spLocks noGrp="1"/>
          </p:cNvSpPr>
          <p:nvPr>
            <p:ph type="sldNum" sz="quarter" idx="12"/>
          </p:nvPr>
        </p:nvSpPr>
        <p:spPr/>
        <p:txBody>
          <a:bodyPr/>
          <a:lstStyle/>
          <a:p>
            <a:fld id="{45BFAD2A-2985-4CEC-9889-1463E5185FEA}" type="slidenum">
              <a:rPr lang="es-CO" smtClean="0"/>
              <a:t>‹#›</a:t>
            </a:fld>
            <a:endParaRPr lang="es-CO"/>
          </a:p>
        </p:txBody>
      </p:sp>
    </p:spTree>
    <p:extLst>
      <p:ext uri="{BB962C8B-B14F-4D97-AF65-F5344CB8AC3E}">
        <p14:creationId xmlns:p14="http://schemas.microsoft.com/office/powerpoint/2010/main" val="3421282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645AD-1A4C-42B6-BB35-5C799E7EA025}"/>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C023BA7C-524C-47B5-AD42-15EDD7EA6A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Content Placeholder 3">
            <a:extLst>
              <a:ext uri="{FF2B5EF4-FFF2-40B4-BE49-F238E27FC236}">
                <a16:creationId xmlns:a16="http://schemas.microsoft.com/office/drawing/2014/main" id="{C7BA6152-8A8F-4AF1-93C1-76961BD76C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Date Placeholder 4">
            <a:extLst>
              <a:ext uri="{FF2B5EF4-FFF2-40B4-BE49-F238E27FC236}">
                <a16:creationId xmlns:a16="http://schemas.microsoft.com/office/drawing/2014/main" id="{49865F0B-56A2-41EE-B932-E7C44BC02BEB}"/>
              </a:ext>
            </a:extLst>
          </p:cNvPr>
          <p:cNvSpPr>
            <a:spLocks noGrp="1"/>
          </p:cNvSpPr>
          <p:nvPr>
            <p:ph type="dt" sz="half" idx="10"/>
          </p:nvPr>
        </p:nvSpPr>
        <p:spPr/>
        <p:txBody>
          <a:bodyPr/>
          <a:lstStyle/>
          <a:p>
            <a:fld id="{BB9CD8A3-CF78-43EE-A7FB-D003B7B295CF}" type="datetimeFigureOut">
              <a:rPr lang="es-CO" smtClean="0"/>
              <a:t>30/08/2020</a:t>
            </a:fld>
            <a:endParaRPr lang="es-CO"/>
          </a:p>
        </p:txBody>
      </p:sp>
      <p:sp>
        <p:nvSpPr>
          <p:cNvPr id="6" name="Footer Placeholder 5">
            <a:extLst>
              <a:ext uri="{FF2B5EF4-FFF2-40B4-BE49-F238E27FC236}">
                <a16:creationId xmlns:a16="http://schemas.microsoft.com/office/drawing/2014/main" id="{AFDF7DEF-5E6C-4439-8F49-7495C3454794}"/>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705F7193-D066-49DB-B891-B4E41A5B6463}"/>
              </a:ext>
            </a:extLst>
          </p:cNvPr>
          <p:cNvSpPr>
            <a:spLocks noGrp="1"/>
          </p:cNvSpPr>
          <p:nvPr>
            <p:ph type="sldNum" sz="quarter" idx="12"/>
          </p:nvPr>
        </p:nvSpPr>
        <p:spPr/>
        <p:txBody>
          <a:bodyPr/>
          <a:lstStyle/>
          <a:p>
            <a:fld id="{45BFAD2A-2985-4CEC-9889-1463E5185FEA}" type="slidenum">
              <a:rPr lang="es-CO" smtClean="0"/>
              <a:t>‹#›</a:t>
            </a:fld>
            <a:endParaRPr lang="es-CO"/>
          </a:p>
        </p:txBody>
      </p:sp>
    </p:spTree>
    <p:extLst>
      <p:ext uri="{BB962C8B-B14F-4D97-AF65-F5344CB8AC3E}">
        <p14:creationId xmlns:p14="http://schemas.microsoft.com/office/powerpoint/2010/main" val="1901485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CCA39-A686-431C-AA7D-017D70EDEB04}"/>
              </a:ext>
            </a:extLst>
          </p:cNvPr>
          <p:cNvSpPr>
            <a:spLocks noGrp="1"/>
          </p:cNvSpPr>
          <p:nvPr>
            <p:ph type="title"/>
          </p:nvPr>
        </p:nvSpPr>
        <p:spPr>
          <a:xfrm>
            <a:off x="839788" y="365125"/>
            <a:ext cx="10515600" cy="1325563"/>
          </a:xfrm>
        </p:spPr>
        <p:txBody>
          <a:bodyPr/>
          <a:lstStyle/>
          <a:p>
            <a:r>
              <a:rPr lang="en-US"/>
              <a:t>Click to edit Master title style</a:t>
            </a:r>
            <a:endParaRPr lang="es-CO"/>
          </a:p>
        </p:txBody>
      </p:sp>
      <p:sp>
        <p:nvSpPr>
          <p:cNvPr id="3" name="Text Placeholder 2">
            <a:extLst>
              <a:ext uri="{FF2B5EF4-FFF2-40B4-BE49-F238E27FC236}">
                <a16:creationId xmlns:a16="http://schemas.microsoft.com/office/drawing/2014/main" id="{3B274D55-E41F-41E6-B4F8-26945F6295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87CF60-F590-4E91-B3D0-FCA1B377C8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Text Placeholder 4">
            <a:extLst>
              <a:ext uri="{FF2B5EF4-FFF2-40B4-BE49-F238E27FC236}">
                <a16:creationId xmlns:a16="http://schemas.microsoft.com/office/drawing/2014/main" id="{5F557485-63C9-427C-98BB-8CC38A5056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150114-3A72-4EAF-84C9-8328944A4F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7" name="Date Placeholder 6">
            <a:extLst>
              <a:ext uri="{FF2B5EF4-FFF2-40B4-BE49-F238E27FC236}">
                <a16:creationId xmlns:a16="http://schemas.microsoft.com/office/drawing/2014/main" id="{B011C3DE-4C0A-4115-8F79-CD26C9EC0D8D}"/>
              </a:ext>
            </a:extLst>
          </p:cNvPr>
          <p:cNvSpPr>
            <a:spLocks noGrp="1"/>
          </p:cNvSpPr>
          <p:nvPr>
            <p:ph type="dt" sz="half" idx="10"/>
          </p:nvPr>
        </p:nvSpPr>
        <p:spPr/>
        <p:txBody>
          <a:bodyPr/>
          <a:lstStyle/>
          <a:p>
            <a:fld id="{BB9CD8A3-CF78-43EE-A7FB-D003B7B295CF}" type="datetimeFigureOut">
              <a:rPr lang="es-CO" smtClean="0"/>
              <a:t>30/08/2020</a:t>
            </a:fld>
            <a:endParaRPr lang="es-CO"/>
          </a:p>
        </p:txBody>
      </p:sp>
      <p:sp>
        <p:nvSpPr>
          <p:cNvPr id="8" name="Footer Placeholder 7">
            <a:extLst>
              <a:ext uri="{FF2B5EF4-FFF2-40B4-BE49-F238E27FC236}">
                <a16:creationId xmlns:a16="http://schemas.microsoft.com/office/drawing/2014/main" id="{9C39B214-7A16-41F1-9BB8-4C47C9F2E87B}"/>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86F727CE-EA92-4871-A07C-74BDB5E21E67}"/>
              </a:ext>
            </a:extLst>
          </p:cNvPr>
          <p:cNvSpPr>
            <a:spLocks noGrp="1"/>
          </p:cNvSpPr>
          <p:nvPr>
            <p:ph type="sldNum" sz="quarter" idx="12"/>
          </p:nvPr>
        </p:nvSpPr>
        <p:spPr/>
        <p:txBody>
          <a:bodyPr/>
          <a:lstStyle/>
          <a:p>
            <a:fld id="{45BFAD2A-2985-4CEC-9889-1463E5185FEA}" type="slidenum">
              <a:rPr lang="es-CO" smtClean="0"/>
              <a:t>‹#›</a:t>
            </a:fld>
            <a:endParaRPr lang="es-CO"/>
          </a:p>
        </p:txBody>
      </p:sp>
    </p:spTree>
    <p:extLst>
      <p:ext uri="{BB962C8B-B14F-4D97-AF65-F5344CB8AC3E}">
        <p14:creationId xmlns:p14="http://schemas.microsoft.com/office/powerpoint/2010/main" val="2559727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93DE6-B6F1-42B6-A846-C1A5B80E3128}"/>
              </a:ext>
            </a:extLst>
          </p:cNvPr>
          <p:cNvSpPr>
            <a:spLocks noGrp="1"/>
          </p:cNvSpPr>
          <p:nvPr>
            <p:ph type="title"/>
          </p:nvPr>
        </p:nvSpPr>
        <p:spPr/>
        <p:txBody>
          <a:bodyPr/>
          <a:lstStyle/>
          <a:p>
            <a:r>
              <a:rPr lang="en-US"/>
              <a:t>Click to edit Master title style</a:t>
            </a:r>
            <a:endParaRPr lang="es-CO"/>
          </a:p>
        </p:txBody>
      </p:sp>
      <p:sp>
        <p:nvSpPr>
          <p:cNvPr id="3" name="Date Placeholder 2">
            <a:extLst>
              <a:ext uri="{FF2B5EF4-FFF2-40B4-BE49-F238E27FC236}">
                <a16:creationId xmlns:a16="http://schemas.microsoft.com/office/drawing/2014/main" id="{ACB16D19-024D-4CF9-B7F3-25DAC6805AE3}"/>
              </a:ext>
            </a:extLst>
          </p:cNvPr>
          <p:cNvSpPr>
            <a:spLocks noGrp="1"/>
          </p:cNvSpPr>
          <p:nvPr>
            <p:ph type="dt" sz="half" idx="10"/>
          </p:nvPr>
        </p:nvSpPr>
        <p:spPr/>
        <p:txBody>
          <a:bodyPr/>
          <a:lstStyle/>
          <a:p>
            <a:fld id="{BB9CD8A3-CF78-43EE-A7FB-D003B7B295CF}" type="datetimeFigureOut">
              <a:rPr lang="es-CO" smtClean="0"/>
              <a:t>30/08/2020</a:t>
            </a:fld>
            <a:endParaRPr lang="es-CO"/>
          </a:p>
        </p:txBody>
      </p:sp>
      <p:sp>
        <p:nvSpPr>
          <p:cNvPr id="4" name="Footer Placeholder 3">
            <a:extLst>
              <a:ext uri="{FF2B5EF4-FFF2-40B4-BE49-F238E27FC236}">
                <a16:creationId xmlns:a16="http://schemas.microsoft.com/office/drawing/2014/main" id="{3BADF211-9496-4E57-A3FD-FA8CF3EB537C}"/>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6C61D65A-8B07-464B-A055-91D6F8DE8C90}"/>
              </a:ext>
            </a:extLst>
          </p:cNvPr>
          <p:cNvSpPr>
            <a:spLocks noGrp="1"/>
          </p:cNvSpPr>
          <p:nvPr>
            <p:ph type="sldNum" sz="quarter" idx="12"/>
          </p:nvPr>
        </p:nvSpPr>
        <p:spPr/>
        <p:txBody>
          <a:bodyPr/>
          <a:lstStyle/>
          <a:p>
            <a:fld id="{45BFAD2A-2985-4CEC-9889-1463E5185FEA}" type="slidenum">
              <a:rPr lang="es-CO" smtClean="0"/>
              <a:t>‹#›</a:t>
            </a:fld>
            <a:endParaRPr lang="es-CO"/>
          </a:p>
        </p:txBody>
      </p:sp>
    </p:spTree>
    <p:extLst>
      <p:ext uri="{BB962C8B-B14F-4D97-AF65-F5344CB8AC3E}">
        <p14:creationId xmlns:p14="http://schemas.microsoft.com/office/powerpoint/2010/main" val="1983617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151F8F-6491-4863-ABDF-504ED5C04E2B}"/>
              </a:ext>
            </a:extLst>
          </p:cNvPr>
          <p:cNvSpPr>
            <a:spLocks noGrp="1"/>
          </p:cNvSpPr>
          <p:nvPr>
            <p:ph type="dt" sz="half" idx="10"/>
          </p:nvPr>
        </p:nvSpPr>
        <p:spPr/>
        <p:txBody>
          <a:bodyPr/>
          <a:lstStyle/>
          <a:p>
            <a:fld id="{BB9CD8A3-CF78-43EE-A7FB-D003B7B295CF}" type="datetimeFigureOut">
              <a:rPr lang="es-CO" smtClean="0"/>
              <a:t>30/08/2020</a:t>
            </a:fld>
            <a:endParaRPr lang="es-CO"/>
          </a:p>
        </p:txBody>
      </p:sp>
      <p:sp>
        <p:nvSpPr>
          <p:cNvPr id="3" name="Footer Placeholder 2">
            <a:extLst>
              <a:ext uri="{FF2B5EF4-FFF2-40B4-BE49-F238E27FC236}">
                <a16:creationId xmlns:a16="http://schemas.microsoft.com/office/drawing/2014/main" id="{936D3895-AE78-4D21-B57B-A68EA2306A5F}"/>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4EF05EB6-333B-422B-942D-7BD6DD34D9D2}"/>
              </a:ext>
            </a:extLst>
          </p:cNvPr>
          <p:cNvSpPr>
            <a:spLocks noGrp="1"/>
          </p:cNvSpPr>
          <p:nvPr>
            <p:ph type="sldNum" sz="quarter" idx="12"/>
          </p:nvPr>
        </p:nvSpPr>
        <p:spPr/>
        <p:txBody>
          <a:bodyPr/>
          <a:lstStyle/>
          <a:p>
            <a:fld id="{45BFAD2A-2985-4CEC-9889-1463E5185FEA}" type="slidenum">
              <a:rPr lang="es-CO" smtClean="0"/>
              <a:t>‹#›</a:t>
            </a:fld>
            <a:endParaRPr lang="es-CO"/>
          </a:p>
        </p:txBody>
      </p:sp>
    </p:spTree>
    <p:extLst>
      <p:ext uri="{BB962C8B-B14F-4D97-AF65-F5344CB8AC3E}">
        <p14:creationId xmlns:p14="http://schemas.microsoft.com/office/powerpoint/2010/main" val="3095071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718AE-90C2-488B-86E9-9E66BA67A7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O"/>
          </a:p>
        </p:txBody>
      </p:sp>
      <p:sp>
        <p:nvSpPr>
          <p:cNvPr id="3" name="Content Placeholder 2">
            <a:extLst>
              <a:ext uri="{FF2B5EF4-FFF2-40B4-BE49-F238E27FC236}">
                <a16:creationId xmlns:a16="http://schemas.microsoft.com/office/drawing/2014/main" id="{BF42AF77-F063-4BFD-98BA-BACEA2E7FE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Text Placeholder 3">
            <a:extLst>
              <a:ext uri="{FF2B5EF4-FFF2-40B4-BE49-F238E27FC236}">
                <a16:creationId xmlns:a16="http://schemas.microsoft.com/office/drawing/2014/main" id="{0D16E281-C30E-4E6C-9A99-2204F40B10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C3ADDA-A8C1-4649-9741-CDB3DED4DB9C}"/>
              </a:ext>
            </a:extLst>
          </p:cNvPr>
          <p:cNvSpPr>
            <a:spLocks noGrp="1"/>
          </p:cNvSpPr>
          <p:nvPr>
            <p:ph type="dt" sz="half" idx="10"/>
          </p:nvPr>
        </p:nvSpPr>
        <p:spPr/>
        <p:txBody>
          <a:bodyPr/>
          <a:lstStyle/>
          <a:p>
            <a:fld id="{BB9CD8A3-CF78-43EE-A7FB-D003B7B295CF}" type="datetimeFigureOut">
              <a:rPr lang="es-CO" smtClean="0"/>
              <a:t>30/08/2020</a:t>
            </a:fld>
            <a:endParaRPr lang="es-CO"/>
          </a:p>
        </p:txBody>
      </p:sp>
      <p:sp>
        <p:nvSpPr>
          <p:cNvPr id="6" name="Footer Placeholder 5">
            <a:extLst>
              <a:ext uri="{FF2B5EF4-FFF2-40B4-BE49-F238E27FC236}">
                <a16:creationId xmlns:a16="http://schemas.microsoft.com/office/drawing/2014/main" id="{1E94E9E2-7AA3-4075-853A-3F717930C294}"/>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C9CBAEFB-79F0-4EE6-94F3-5044EB908BD9}"/>
              </a:ext>
            </a:extLst>
          </p:cNvPr>
          <p:cNvSpPr>
            <a:spLocks noGrp="1"/>
          </p:cNvSpPr>
          <p:nvPr>
            <p:ph type="sldNum" sz="quarter" idx="12"/>
          </p:nvPr>
        </p:nvSpPr>
        <p:spPr/>
        <p:txBody>
          <a:bodyPr/>
          <a:lstStyle/>
          <a:p>
            <a:fld id="{45BFAD2A-2985-4CEC-9889-1463E5185FEA}" type="slidenum">
              <a:rPr lang="es-CO" smtClean="0"/>
              <a:t>‹#›</a:t>
            </a:fld>
            <a:endParaRPr lang="es-CO"/>
          </a:p>
        </p:txBody>
      </p:sp>
    </p:spTree>
    <p:extLst>
      <p:ext uri="{BB962C8B-B14F-4D97-AF65-F5344CB8AC3E}">
        <p14:creationId xmlns:p14="http://schemas.microsoft.com/office/powerpoint/2010/main" val="1894048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A73FF-5CD6-4D7E-AF8B-025FA86348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O"/>
          </a:p>
        </p:txBody>
      </p:sp>
      <p:sp>
        <p:nvSpPr>
          <p:cNvPr id="3" name="Picture Placeholder 2">
            <a:extLst>
              <a:ext uri="{FF2B5EF4-FFF2-40B4-BE49-F238E27FC236}">
                <a16:creationId xmlns:a16="http://schemas.microsoft.com/office/drawing/2014/main" id="{EA0108E4-F72C-4C21-9FA4-409D5FCE06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Text Placeholder 3">
            <a:extLst>
              <a:ext uri="{FF2B5EF4-FFF2-40B4-BE49-F238E27FC236}">
                <a16:creationId xmlns:a16="http://schemas.microsoft.com/office/drawing/2014/main" id="{E904D69E-9DC3-4DA1-B8ED-D5E155CFD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F6E9E9-4078-4390-81B0-78D8DCB48F1C}"/>
              </a:ext>
            </a:extLst>
          </p:cNvPr>
          <p:cNvSpPr>
            <a:spLocks noGrp="1"/>
          </p:cNvSpPr>
          <p:nvPr>
            <p:ph type="dt" sz="half" idx="10"/>
          </p:nvPr>
        </p:nvSpPr>
        <p:spPr/>
        <p:txBody>
          <a:bodyPr/>
          <a:lstStyle/>
          <a:p>
            <a:fld id="{BB9CD8A3-CF78-43EE-A7FB-D003B7B295CF}" type="datetimeFigureOut">
              <a:rPr lang="es-CO" smtClean="0"/>
              <a:t>30/08/2020</a:t>
            </a:fld>
            <a:endParaRPr lang="es-CO"/>
          </a:p>
        </p:txBody>
      </p:sp>
      <p:sp>
        <p:nvSpPr>
          <p:cNvPr id="6" name="Footer Placeholder 5">
            <a:extLst>
              <a:ext uri="{FF2B5EF4-FFF2-40B4-BE49-F238E27FC236}">
                <a16:creationId xmlns:a16="http://schemas.microsoft.com/office/drawing/2014/main" id="{5E7ADF9B-1416-4422-9C9A-1138A1D2BDFF}"/>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3DD9698C-4FBF-4FA9-8147-E9B56F263DF7}"/>
              </a:ext>
            </a:extLst>
          </p:cNvPr>
          <p:cNvSpPr>
            <a:spLocks noGrp="1"/>
          </p:cNvSpPr>
          <p:nvPr>
            <p:ph type="sldNum" sz="quarter" idx="12"/>
          </p:nvPr>
        </p:nvSpPr>
        <p:spPr/>
        <p:txBody>
          <a:bodyPr/>
          <a:lstStyle/>
          <a:p>
            <a:fld id="{45BFAD2A-2985-4CEC-9889-1463E5185FEA}" type="slidenum">
              <a:rPr lang="es-CO" smtClean="0"/>
              <a:t>‹#›</a:t>
            </a:fld>
            <a:endParaRPr lang="es-CO"/>
          </a:p>
        </p:txBody>
      </p:sp>
    </p:spTree>
    <p:extLst>
      <p:ext uri="{BB962C8B-B14F-4D97-AF65-F5344CB8AC3E}">
        <p14:creationId xmlns:p14="http://schemas.microsoft.com/office/powerpoint/2010/main" val="3079678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1B54FF-10FD-4E0F-B869-FF05B544DF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CO"/>
          </a:p>
        </p:txBody>
      </p:sp>
      <p:sp>
        <p:nvSpPr>
          <p:cNvPr id="3" name="Text Placeholder 2">
            <a:extLst>
              <a:ext uri="{FF2B5EF4-FFF2-40B4-BE49-F238E27FC236}">
                <a16:creationId xmlns:a16="http://schemas.microsoft.com/office/drawing/2014/main" id="{B4C79195-92BD-4F3A-B9DC-5BCFE7F6DB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4E2EE476-2532-4981-B649-24471FCBBA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9CD8A3-CF78-43EE-A7FB-D003B7B295CF}" type="datetimeFigureOut">
              <a:rPr lang="es-CO" smtClean="0"/>
              <a:t>30/08/2020</a:t>
            </a:fld>
            <a:endParaRPr lang="es-CO"/>
          </a:p>
        </p:txBody>
      </p:sp>
      <p:sp>
        <p:nvSpPr>
          <p:cNvPr id="5" name="Footer Placeholder 4">
            <a:extLst>
              <a:ext uri="{FF2B5EF4-FFF2-40B4-BE49-F238E27FC236}">
                <a16:creationId xmlns:a16="http://schemas.microsoft.com/office/drawing/2014/main" id="{06A2FD85-2847-4552-84D0-B0624FDFBD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7572C11E-EB7C-4D03-92D5-19AD6A110F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BFAD2A-2985-4CEC-9889-1463E5185FEA}" type="slidenum">
              <a:rPr lang="es-CO" smtClean="0"/>
              <a:t>‹#›</a:t>
            </a:fld>
            <a:endParaRPr lang="es-CO"/>
          </a:p>
        </p:txBody>
      </p:sp>
    </p:spTree>
    <p:extLst>
      <p:ext uri="{BB962C8B-B14F-4D97-AF65-F5344CB8AC3E}">
        <p14:creationId xmlns:p14="http://schemas.microsoft.com/office/powerpoint/2010/main" val="3390028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B6DEB-4A0F-4868-9011-54EC091F2FFF}"/>
              </a:ext>
            </a:extLst>
          </p:cNvPr>
          <p:cNvSpPr>
            <a:spLocks noGrp="1"/>
          </p:cNvSpPr>
          <p:nvPr>
            <p:ph type="ctrTitle"/>
          </p:nvPr>
        </p:nvSpPr>
        <p:spPr>
          <a:xfrm>
            <a:off x="1524000" y="2245809"/>
            <a:ext cx="9144000" cy="1564716"/>
          </a:xfrm>
        </p:spPr>
        <p:txBody>
          <a:bodyPr>
            <a:normAutofit/>
          </a:bodyPr>
          <a:lstStyle/>
          <a:p>
            <a:pPr algn="l"/>
            <a:r>
              <a:rPr lang="es-CO" sz="4800" dirty="0" err="1"/>
              <a:t>Clustering</a:t>
            </a:r>
            <a:r>
              <a:rPr lang="es-CO" sz="4800" dirty="0"/>
              <a:t> </a:t>
            </a:r>
            <a:r>
              <a:rPr lang="es-CO" sz="4800" dirty="0" err="1"/>
              <a:t>of</a:t>
            </a:r>
            <a:r>
              <a:rPr lang="es-CO" sz="4800" dirty="0"/>
              <a:t> </a:t>
            </a:r>
            <a:r>
              <a:rPr lang="es-CO" sz="4800" dirty="0" err="1"/>
              <a:t>Countries</a:t>
            </a:r>
            <a:endParaRPr lang="es-CO" sz="4800" dirty="0"/>
          </a:p>
        </p:txBody>
      </p:sp>
      <p:sp>
        <p:nvSpPr>
          <p:cNvPr id="3" name="Subtitle 2">
            <a:extLst>
              <a:ext uri="{FF2B5EF4-FFF2-40B4-BE49-F238E27FC236}">
                <a16:creationId xmlns:a16="http://schemas.microsoft.com/office/drawing/2014/main" id="{B7CEA4B3-196C-4CFA-ADCE-1C6AEC8B7831}"/>
              </a:ext>
            </a:extLst>
          </p:cNvPr>
          <p:cNvSpPr>
            <a:spLocks noGrp="1"/>
          </p:cNvSpPr>
          <p:nvPr>
            <p:ph type="subTitle" idx="1"/>
          </p:nvPr>
        </p:nvSpPr>
        <p:spPr>
          <a:xfrm>
            <a:off x="1348619" y="3960431"/>
            <a:ext cx="9144000" cy="572583"/>
          </a:xfrm>
        </p:spPr>
        <p:txBody>
          <a:bodyPr>
            <a:normAutofit/>
          </a:bodyPr>
          <a:lstStyle/>
          <a:p>
            <a:pPr algn="l"/>
            <a:r>
              <a:rPr lang="es-CO" sz="2000" dirty="0"/>
              <a:t>                                                                                            Sushma Vemuri </a:t>
            </a:r>
          </a:p>
        </p:txBody>
      </p:sp>
      <p:sp>
        <p:nvSpPr>
          <p:cNvPr id="30"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Freeform: Shape 24">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33"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38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2" name="TextBox 1">
            <a:extLst>
              <a:ext uri="{FF2B5EF4-FFF2-40B4-BE49-F238E27FC236}">
                <a16:creationId xmlns:a16="http://schemas.microsoft.com/office/drawing/2014/main" id="{DF948420-A594-4C07-878C-075969A6F2B7}"/>
              </a:ext>
            </a:extLst>
          </p:cNvPr>
          <p:cNvSpPr txBox="1"/>
          <p:nvPr/>
        </p:nvSpPr>
        <p:spPr>
          <a:xfrm>
            <a:off x="2103121" y="310343"/>
            <a:ext cx="7985759" cy="86882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800" kern="1200" dirty="0">
                <a:solidFill>
                  <a:schemeClr val="tx1"/>
                </a:solidFill>
                <a:latin typeface="+mj-lt"/>
                <a:ea typeface="+mj-ea"/>
                <a:cs typeface="+mj-cs"/>
              </a:rPr>
              <a:t>Top countries that need help based on Hierarchical Clustering :</a:t>
            </a:r>
          </a:p>
        </p:txBody>
      </p:sp>
      <p:pic>
        <p:nvPicPr>
          <p:cNvPr id="4" name="Picture 3">
            <a:extLst>
              <a:ext uri="{FF2B5EF4-FFF2-40B4-BE49-F238E27FC236}">
                <a16:creationId xmlns:a16="http://schemas.microsoft.com/office/drawing/2014/main" id="{6DDCED12-AC52-4BFB-8E29-4E309DC99B1C}"/>
              </a:ext>
            </a:extLst>
          </p:cNvPr>
          <p:cNvPicPr>
            <a:picLocks noChangeAspect="1"/>
          </p:cNvPicPr>
          <p:nvPr/>
        </p:nvPicPr>
        <p:blipFill>
          <a:blip r:embed="rId3"/>
          <a:stretch>
            <a:fillRect/>
          </a:stretch>
        </p:blipFill>
        <p:spPr>
          <a:xfrm>
            <a:off x="96409" y="1783546"/>
            <a:ext cx="12192000" cy="4252377"/>
          </a:xfrm>
          <a:prstGeom prst="rect">
            <a:avLst/>
          </a:prstGeom>
        </p:spPr>
      </p:pic>
    </p:spTree>
    <p:extLst>
      <p:ext uri="{BB962C8B-B14F-4D97-AF65-F5344CB8AC3E}">
        <p14:creationId xmlns:p14="http://schemas.microsoft.com/office/powerpoint/2010/main" val="2211011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2" name="TextBox 1">
            <a:extLst>
              <a:ext uri="{FF2B5EF4-FFF2-40B4-BE49-F238E27FC236}">
                <a16:creationId xmlns:a16="http://schemas.microsoft.com/office/drawing/2014/main" id="{1F6451D1-CBF5-4725-B5EE-8F486290C148}"/>
              </a:ext>
            </a:extLst>
          </p:cNvPr>
          <p:cNvSpPr txBox="1"/>
          <p:nvPr/>
        </p:nvSpPr>
        <p:spPr>
          <a:xfrm>
            <a:off x="739739" y="934948"/>
            <a:ext cx="7376845" cy="369332"/>
          </a:xfrm>
          <a:prstGeom prst="rect">
            <a:avLst/>
          </a:prstGeom>
          <a:noFill/>
        </p:spPr>
        <p:txBody>
          <a:bodyPr wrap="square" rtlCol="0">
            <a:spAutoFit/>
          </a:bodyPr>
          <a:lstStyle/>
          <a:p>
            <a:r>
              <a:rPr lang="en-US" b="1" u="sng" dirty="0"/>
              <a:t>SUMMARY</a:t>
            </a:r>
          </a:p>
        </p:txBody>
      </p:sp>
      <p:sp>
        <p:nvSpPr>
          <p:cNvPr id="6" name="TextBox 5">
            <a:extLst>
              <a:ext uri="{FF2B5EF4-FFF2-40B4-BE49-F238E27FC236}">
                <a16:creationId xmlns:a16="http://schemas.microsoft.com/office/drawing/2014/main" id="{FEBA12D6-7222-459C-B44C-3641073F9B5A}"/>
              </a:ext>
            </a:extLst>
          </p:cNvPr>
          <p:cNvSpPr txBox="1"/>
          <p:nvPr/>
        </p:nvSpPr>
        <p:spPr>
          <a:xfrm>
            <a:off x="873303" y="1777429"/>
            <a:ext cx="7643973" cy="923330"/>
          </a:xfrm>
          <a:prstGeom prst="rect">
            <a:avLst/>
          </a:prstGeom>
          <a:noFill/>
        </p:spPr>
        <p:txBody>
          <a:bodyPr wrap="square" rtlCol="0">
            <a:spAutoFit/>
          </a:bodyPr>
          <a:lstStyle/>
          <a:p>
            <a:r>
              <a:rPr lang="en-US" dirty="0"/>
              <a:t>As by both K means and Hierarchical clustering method - we have got same countries which requires aid. The following are the countries which are in direst need of aid by considering socio – economic factor into consideration:</a:t>
            </a:r>
          </a:p>
        </p:txBody>
      </p:sp>
      <p:pic>
        <p:nvPicPr>
          <p:cNvPr id="7" name="Picture 6">
            <a:extLst>
              <a:ext uri="{FF2B5EF4-FFF2-40B4-BE49-F238E27FC236}">
                <a16:creationId xmlns:a16="http://schemas.microsoft.com/office/drawing/2014/main" id="{AC0FB24F-5351-420A-97DB-3C6B3F6D0E70}"/>
              </a:ext>
            </a:extLst>
          </p:cNvPr>
          <p:cNvPicPr>
            <a:picLocks noChangeAspect="1"/>
          </p:cNvPicPr>
          <p:nvPr/>
        </p:nvPicPr>
        <p:blipFill>
          <a:blip r:embed="rId3"/>
          <a:stretch>
            <a:fillRect/>
          </a:stretch>
        </p:blipFill>
        <p:spPr>
          <a:xfrm>
            <a:off x="-92467" y="2827374"/>
            <a:ext cx="12192000" cy="426495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56" name="TextBox 55">
            <a:extLst>
              <a:ext uri="{FF2B5EF4-FFF2-40B4-BE49-F238E27FC236}">
                <a16:creationId xmlns:a16="http://schemas.microsoft.com/office/drawing/2014/main" id="{F65E9899-2297-40E5-AB51-C01DF2A42DE9}"/>
              </a:ext>
            </a:extLst>
          </p:cNvPr>
          <p:cNvSpPr txBox="1"/>
          <p:nvPr/>
        </p:nvSpPr>
        <p:spPr>
          <a:xfrm>
            <a:off x="528320" y="570965"/>
            <a:ext cx="3108960" cy="1200329"/>
          </a:xfrm>
          <a:prstGeom prst="rect">
            <a:avLst/>
          </a:prstGeom>
          <a:noFill/>
        </p:spPr>
        <p:txBody>
          <a:bodyPr wrap="square" rtlCol="0">
            <a:spAutoFit/>
          </a:bodyPr>
          <a:lstStyle/>
          <a:p>
            <a:r>
              <a:rPr lang="es-CO" b="1" u="sng" dirty="0"/>
              <a:t>INTRODUCTION </a:t>
            </a:r>
            <a:r>
              <a:rPr lang="es-CO" dirty="0"/>
              <a:t>:</a:t>
            </a:r>
          </a:p>
          <a:p>
            <a:endParaRPr lang="es-CO" dirty="0"/>
          </a:p>
          <a:p>
            <a:endParaRPr lang="es-CO" dirty="0"/>
          </a:p>
          <a:p>
            <a:endParaRPr lang="es-CO" dirty="0"/>
          </a:p>
        </p:txBody>
      </p:sp>
      <p:sp>
        <p:nvSpPr>
          <p:cNvPr id="57" name="TextBox 56">
            <a:extLst>
              <a:ext uri="{FF2B5EF4-FFF2-40B4-BE49-F238E27FC236}">
                <a16:creationId xmlns:a16="http://schemas.microsoft.com/office/drawing/2014/main" id="{F2C7C292-280A-4FD5-BE3D-83EB202B31FC}"/>
              </a:ext>
            </a:extLst>
          </p:cNvPr>
          <p:cNvSpPr txBox="1"/>
          <p:nvPr/>
        </p:nvSpPr>
        <p:spPr>
          <a:xfrm>
            <a:off x="457200" y="1076960"/>
            <a:ext cx="11023600" cy="1477328"/>
          </a:xfrm>
          <a:prstGeom prst="rect">
            <a:avLst/>
          </a:prstGeom>
          <a:noFill/>
        </p:spPr>
        <p:txBody>
          <a:bodyPr wrap="square" rtlCol="0">
            <a:spAutoFit/>
          </a:bodyPr>
          <a:lstStyle/>
          <a:p>
            <a:r>
              <a:rPr lang="en-US" dirty="0"/>
              <a:t>HELP International is an international humanitarian NGO that is committed to fighting poverty and providing the people of backward countries with basic amenities and relief during the time of disasters and natural calamities. It runs a lot of operational projects from time to time along with advocacy drives to raise awareness as well as for funding purposes.</a:t>
            </a:r>
          </a:p>
          <a:p>
            <a:endParaRPr lang="es-CO" dirty="0"/>
          </a:p>
        </p:txBody>
      </p:sp>
      <p:sp>
        <p:nvSpPr>
          <p:cNvPr id="58" name="TextBox 57">
            <a:extLst>
              <a:ext uri="{FF2B5EF4-FFF2-40B4-BE49-F238E27FC236}">
                <a16:creationId xmlns:a16="http://schemas.microsoft.com/office/drawing/2014/main" id="{818868DB-C49E-4227-A186-4AA12FC2DE56}"/>
              </a:ext>
            </a:extLst>
          </p:cNvPr>
          <p:cNvSpPr txBox="1"/>
          <p:nvPr/>
        </p:nvSpPr>
        <p:spPr>
          <a:xfrm>
            <a:off x="457200" y="2278757"/>
            <a:ext cx="6695440" cy="369332"/>
          </a:xfrm>
          <a:prstGeom prst="rect">
            <a:avLst/>
          </a:prstGeom>
          <a:noFill/>
        </p:spPr>
        <p:txBody>
          <a:bodyPr wrap="square" rtlCol="0">
            <a:spAutoFit/>
          </a:bodyPr>
          <a:lstStyle/>
          <a:p>
            <a:r>
              <a:rPr lang="es-CO" b="1" u="sng" dirty="0"/>
              <a:t>BUSINESS UNDERSTANDING</a:t>
            </a:r>
            <a:r>
              <a:rPr lang="es-CO" dirty="0"/>
              <a:t>:</a:t>
            </a:r>
          </a:p>
        </p:txBody>
      </p:sp>
      <p:sp>
        <p:nvSpPr>
          <p:cNvPr id="59" name="TextBox 58">
            <a:extLst>
              <a:ext uri="{FF2B5EF4-FFF2-40B4-BE49-F238E27FC236}">
                <a16:creationId xmlns:a16="http://schemas.microsoft.com/office/drawing/2014/main" id="{FAC5043B-F885-436A-BA20-00596A67EF6A}"/>
              </a:ext>
            </a:extLst>
          </p:cNvPr>
          <p:cNvSpPr txBox="1"/>
          <p:nvPr/>
        </p:nvSpPr>
        <p:spPr>
          <a:xfrm>
            <a:off x="457200" y="2706133"/>
            <a:ext cx="11805920" cy="646331"/>
          </a:xfrm>
          <a:prstGeom prst="rect">
            <a:avLst/>
          </a:prstGeom>
          <a:noFill/>
        </p:spPr>
        <p:txBody>
          <a:bodyPr wrap="square" rtlCol="0">
            <a:spAutoFit/>
          </a:bodyPr>
          <a:lstStyle/>
          <a:p>
            <a:r>
              <a:rPr lang="en-US" dirty="0"/>
              <a:t>After the recent funding programs, they have been able to raise around $ 10 million. Now the NGO needs to decide </a:t>
            </a:r>
          </a:p>
          <a:p>
            <a:r>
              <a:rPr lang="en-US" dirty="0"/>
              <a:t>how to use this money strategically and effectively by choosing the countries that are in the direst need of aid.</a:t>
            </a:r>
            <a:endParaRPr lang="es-CO" dirty="0"/>
          </a:p>
        </p:txBody>
      </p:sp>
      <p:sp>
        <p:nvSpPr>
          <p:cNvPr id="60" name="TextBox 59">
            <a:extLst>
              <a:ext uri="{FF2B5EF4-FFF2-40B4-BE49-F238E27FC236}">
                <a16:creationId xmlns:a16="http://schemas.microsoft.com/office/drawing/2014/main" id="{AB2E205B-ECC0-4A46-AC9E-387D1FFA5240}"/>
              </a:ext>
            </a:extLst>
          </p:cNvPr>
          <p:cNvSpPr txBox="1"/>
          <p:nvPr/>
        </p:nvSpPr>
        <p:spPr>
          <a:xfrm>
            <a:off x="457200" y="3571419"/>
            <a:ext cx="3281680" cy="369332"/>
          </a:xfrm>
          <a:prstGeom prst="rect">
            <a:avLst/>
          </a:prstGeom>
          <a:noFill/>
        </p:spPr>
        <p:txBody>
          <a:bodyPr wrap="square" rtlCol="0">
            <a:spAutoFit/>
          </a:bodyPr>
          <a:lstStyle/>
          <a:p>
            <a:r>
              <a:rPr lang="es-CO" b="1" u="sng" dirty="0"/>
              <a:t>PROBLEM STATEMENT</a:t>
            </a:r>
            <a:r>
              <a:rPr lang="es-CO" dirty="0"/>
              <a:t>:</a:t>
            </a:r>
          </a:p>
        </p:txBody>
      </p:sp>
      <p:sp>
        <p:nvSpPr>
          <p:cNvPr id="61" name="TextBox 60">
            <a:extLst>
              <a:ext uri="{FF2B5EF4-FFF2-40B4-BE49-F238E27FC236}">
                <a16:creationId xmlns:a16="http://schemas.microsoft.com/office/drawing/2014/main" id="{1B9EA5AA-7BC0-4ED4-8A95-C517348306B3}"/>
              </a:ext>
            </a:extLst>
          </p:cNvPr>
          <p:cNvSpPr txBox="1"/>
          <p:nvPr/>
        </p:nvSpPr>
        <p:spPr>
          <a:xfrm>
            <a:off x="419528" y="4159706"/>
            <a:ext cx="10810240" cy="369332"/>
          </a:xfrm>
          <a:prstGeom prst="rect">
            <a:avLst/>
          </a:prstGeom>
          <a:noFill/>
        </p:spPr>
        <p:txBody>
          <a:bodyPr wrap="square" rtlCol="0">
            <a:spAutoFit/>
          </a:bodyPr>
          <a:lstStyle/>
          <a:p>
            <a:r>
              <a:rPr lang="en-US" dirty="0"/>
              <a:t>The company wants to understand from the data analyst which are the top countries that need the aid.</a:t>
            </a:r>
            <a:endParaRPr lang="es-CO" dirty="0"/>
          </a:p>
        </p:txBody>
      </p:sp>
      <p:sp>
        <p:nvSpPr>
          <p:cNvPr id="3" name="TextBox 2">
            <a:extLst>
              <a:ext uri="{FF2B5EF4-FFF2-40B4-BE49-F238E27FC236}">
                <a16:creationId xmlns:a16="http://schemas.microsoft.com/office/drawing/2014/main" id="{B30949F4-6810-471F-9D30-3A782298F284}"/>
              </a:ext>
            </a:extLst>
          </p:cNvPr>
          <p:cNvSpPr txBox="1"/>
          <p:nvPr/>
        </p:nvSpPr>
        <p:spPr>
          <a:xfrm>
            <a:off x="457200" y="4693312"/>
            <a:ext cx="10952480" cy="2031325"/>
          </a:xfrm>
          <a:prstGeom prst="rect">
            <a:avLst/>
          </a:prstGeom>
          <a:noFill/>
        </p:spPr>
        <p:txBody>
          <a:bodyPr wrap="square" rtlCol="0">
            <a:spAutoFit/>
          </a:bodyPr>
          <a:lstStyle/>
          <a:p>
            <a:r>
              <a:rPr lang="en-US" b="1" u="sng" dirty="0"/>
              <a:t>ANALYSIS STEPS:</a:t>
            </a:r>
          </a:p>
          <a:p>
            <a:endParaRPr lang="en-US" dirty="0"/>
          </a:p>
          <a:p>
            <a:r>
              <a:rPr lang="en-US" dirty="0"/>
              <a:t>Read Data</a:t>
            </a:r>
          </a:p>
          <a:p>
            <a:r>
              <a:rPr lang="en-US" dirty="0"/>
              <a:t>EDA</a:t>
            </a:r>
          </a:p>
          <a:p>
            <a:r>
              <a:rPr lang="en-US" dirty="0" err="1"/>
              <a:t>Visualiza</a:t>
            </a:r>
            <a:r>
              <a:rPr lang="en-US" dirty="0"/>
              <a:t> &amp; Analysis</a:t>
            </a:r>
          </a:p>
          <a:p>
            <a:r>
              <a:rPr lang="en-US" dirty="0"/>
              <a:t>Clustering</a:t>
            </a:r>
          </a:p>
          <a:p>
            <a:r>
              <a:rPr lang="en-US" dirty="0"/>
              <a:t>Final Output based on the above methods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8" name="TextBox 7">
            <a:extLst>
              <a:ext uri="{FF2B5EF4-FFF2-40B4-BE49-F238E27FC236}">
                <a16:creationId xmlns:a16="http://schemas.microsoft.com/office/drawing/2014/main" id="{147D32BF-7D2A-4639-A818-276E99411362}"/>
              </a:ext>
            </a:extLst>
          </p:cNvPr>
          <p:cNvSpPr txBox="1"/>
          <p:nvPr/>
        </p:nvSpPr>
        <p:spPr>
          <a:xfrm>
            <a:off x="650240" y="751840"/>
            <a:ext cx="10850880" cy="369332"/>
          </a:xfrm>
          <a:prstGeom prst="rect">
            <a:avLst/>
          </a:prstGeom>
          <a:noFill/>
        </p:spPr>
        <p:txBody>
          <a:bodyPr wrap="square" rtlCol="0">
            <a:spAutoFit/>
          </a:bodyPr>
          <a:lstStyle/>
          <a:p>
            <a:r>
              <a:rPr lang="es-CO" b="1" u="sng" dirty="0"/>
              <a:t>EXPLORATORY DATA ANALYSIS (EDA) </a:t>
            </a:r>
            <a:r>
              <a:rPr lang="es-CO" dirty="0"/>
              <a:t>:</a:t>
            </a:r>
          </a:p>
        </p:txBody>
      </p:sp>
      <p:sp>
        <p:nvSpPr>
          <p:cNvPr id="9" name="TextBox 8">
            <a:extLst>
              <a:ext uri="{FF2B5EF4-FFF2-40B4-BE49-F238E27FC236}">
                <a16:creationId xmlns:a16="http://schemas.microsoft.com/office/drawing/2014/main" id="{A0A77961-3736-43A7-A48D-BFAD2E35EC61}"/>
              </a:ext>
            </a:extLst>
          </p:cNvPr>
          <p:cNvSpPr txBox="1"/>
          <p:nvPr/>
        </p:nvSpPr>
        <p:spPr>
          <a:xfrm>
            <a:off x="650240" y="1564640"/>
            <a:ext cx="4743693" cy="5154659"/>
          </a:xfrm>
          <a:prstGeom prst="rect">
            <a:avLst/>
          </a:prstGeom>
          <a:noFill/>
        </p:spPr>
        <p:txBody>
          <a:bodyPr wrap="square" rtlCol="0">
            <a:spAutoFit/>
          </a:bodyPr>
          <a:lstStyle/>
          <a:p>
            <a:r>
              <a:rPr lang="es-CO" dirty="0"/>
              <a:t>The approach </a:t>
            </a:r>
            <a:r>
              <a:rPr lang="es-CO" dirty="0" err="1"/>
              <a:t>used</a:t>
            </a:r>
            <a:r>
              <a:rPr lang="es-CO" dirty="0"/>
              <a:t> </a:t>
            </a:r>
            <a:r>
              <a:rPr lang="es-CO" dirty="0" err="1"/>
              <a:t>to</a:t>
            </a:r>
            <a:r>
              <a:rPr lang="es-CO" dirty="0"/>
              <a:t> solve the case study </a:t>
            </a:r>
            <a:r>
              <a:rPr lang="es-CO" dirty="0" err="1"/>
              <a:t>is</a:t>
            </a:r>
            <a:r>
              <a:rPr lang="es-CO" dirty="0"/>
              <a:t> EDA i.e. Exploratory data analysis.</a:t>
            </a:r>
          </a:p>
          <a:p>
            <a:r>
              <a:rPr lang="es-CO" dirty="0"/>
              <a:t> </a:t>
            </a:r>
            <a:r>
              <a:rPr lang="en-US" dirty="0"/>
              <a:t>Exploratory data analysis uses data visualization techniques to draw inferences and obtain insights from them.</a:t>
            </a:r>
          </a:p>
          <a:p>
            <a:r>
              <a:rPr lang="en-US" dirty="0"/>
              <a:t>EDA also involves the preparation of data sets for analysis by removing irregularities in the data, so that these irregularities do not affect the further steps in the process of data analysis.</a:t>
            </a:r>
          </a:p>
          <a:p>
            <a:r>
              <a:rPr lang="en-US" dirty="0"/>
              <a:t>The following steps are used in EDA process to get to achieve the business objective.</a:t>
            </a:r>
          </a:p>
          <a:p>
            <a:endParaRPr lang="en-US" dirty="0"/>
          </a:p>
          <a:p>
            <a:pPr marL="285750" indent="-285750">
              <a:buFont typeface="Wingdings" panose="05000000000000000000" pitchFamily="2" charset="2"/>
              <a:buChar char="Ø"/>
            </a:pPr>
            <a:r>
              <a:rPr lang="en-US" dirty="0"/>
              <a:t>Data Sourcing</a:t>
            </a:r>
          </a:p>
          <a:p>
            <a:pPr marL="285750" indent="-285750">
              <a:buFont typeface="Wingdings" panose="05000000000000000000" pitchFamily="2" charset="2"/>
              <a:buChar char="Ø"/>
            </a:pPr>
            <a:r>
              <a:rPr lang="en-US" dirty="0"/>
              <a:t>Data cleaning</a:t>
            </a:r>
          </a:p>
          <a:p>
            <a:pPr marL="285750" indent="-285750">
              <a:buFont typeface="Wingdings" panose="05000000000000000000" pitchFamily="2" charset="2"/>
              <a:buChar char="Ø"/>
            </a:pPr>
            <a:r>
              <a:rPr lang="en-US" dirty="0"/>
              <a:t>Data analyzing</a:t>
            </a:r>
          </a:p>
          <a:p>
            <a:pPr marL="285750" indent="-285750">
              <a:buFont typeface="Wingdings" panose="05000000000000000000" pitchFamily="2" charset="2"/>
              <a:buChar char="Ø"/>
            </a:pPr>
            <a:r>
              <a:rPr lang="en-US" dirty="0"/>
              <a:t>Performing Univariant and Bivariant analysis on the data</a:t>
            </a:r>
          </a:p>
          <a:p>
            <a:endParaRPr lang="es-CO" dirty="0"/>
          </a:p>
        </p:txBody>
      </p:sp>
      <p:pic>
        <p:nvPicPr>
          <p:cNvPr id="1028" name="Picture 4">
            <a:extLst>
              <a:ext uri="{FF2B5EF4-FFF2-40B4-BE49-F238E27FC236}">
                <a16:creationId xmlns:a16="http://schemas.microsoft.com/office/drawing/2014/main" id="{DF94B1E5-E14E-4067-9C96-73E27395C2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7209" y="138701"/>
            <a:ext cx="64563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725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8" name="TextBox 7">
            <a:extLst>
              <a:ext uri="{FF2B5EF4-FFF2-40B4-BE49-F238E27FC236}">
                <a16:creationId xmlns:a16="http://schemas.microsoft.com/office/drawing/2014/main" id="{147D32BF-7D2A-4639-A818-276E99411362}"/>
              </a:ext>
            </a:extLst>
          </p:cNvPr>
          <p:cNvSpPr txBox="1"/>
          <p:nvPr/>
        </p:nvSpPr>
        <p:spPr>
          <a:xfrm>
            <a:off x="650240" y="751840"/>
            <a:ext cx="10850880" cy="369332"/>
          </a:xfrm>
          <a:prstGeom prst="rect">
            <a:avLst/>
          </a:prstGeom>
          <a:noFill/>
        </p:spPr>
        <p:txBody>
          <a:bodyPr wrap="square" rtlCol="0">
            <a:spAutoFit/>
          </a:bodyPr>
          <a:lstStyle/>
          <a:p>
            <a:r>
              <a:rPr lang="en-US" dirty="0"/>
              <a:t>Analysis methodology</a:t>
            </a:r>
            <a:endParaRPr lang="es-CO" dirty="0"/>
          </a:p>
        </p:txBody>
      </p:sp>
      <p:sp>
        <p:nvSpPr>
          <p:cNvPr id="2" name="TextBox 1">
            <a:extLst>
              <a:ext uri="{FF2B5EF4-FFF2-40B4-BE49-F238E27FC236}">
                <a16:creationId xmlns:a16="http://schemas.microsoft.com/office/drawing/2014/main" id="{057FE5CB-CF61-4F26-B7E9-29077E9C9D77}"/>
              </a:ext>
            </a:extLst>
          </p:cNvPr>
          <p:cNvSpPr txBox="1"/>
          <p:nvPr/>
        </p:nvSpPr>
        <p:spPr>
          <a:xfrm>
            <a:off x="650240" y="1695236"/>
            <a:ext cx="2473104" cy="923330"/>
          </a:xfrm>
          <a:prstGeom prst="rect">
            <a:avLst/>
          </a:prstGeom>
          <a:noFill/>
          <a:ln>
            <a:solidFill>
              <a:schemeClr val="tx1"/>
            </a:solidFill>
          </a:ln>
        </p:spPr>
        <p:txBody>
          <a:bodyPr wrap="square" rtlCol="0">
            <a:spAutoFit/>
          </a:bodyPr>
          <a:lstStyle/>
          <a:p>
            <a:r>
              <a:rPr lang="en-US" dirty="0"/>
              <a:t>EDA :Data Sourcing ,Data Cleaning &amp; Analyzing</a:t>
            </a:r>
          </a:p>
        </p:txBody>
      </p:sp>
      <p:sp>
        <p:nvSpPr>
          <p:cNvPr id="3" name="Arrow: Right 2">
            <a:extLst>
              <a:ext uri="{FF2B5EF4-FFF2-40B4-BE49-F238E27FC236}">
                <a16:creationId xmlns:a16="http://schemas.microsoft.com/office/drawing/2014/main" id="{85AB8652-BD2D-4A53-A80A-46D5F0DCF5F3}"/>
              </a:ext>
            </a:extLst>
          </p:cNvPr>
          <p:cNvSpPr/>
          <p:nvPr/>
        </p:nvSpPr>
        <p:spPr>
          <a:xfrm>
            <a:off x="3123344" y="2137025"/>
            <a:ext cx="534256"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8E85342E-66AF-4A51-BFD2-32B82438979C}"/>
              </a:ext>
            </a:extLst>
          </p:cNvPr>
          <p:cNvSpPr/>
          <p:nvPr/>
        </p:nvSpPr>
        <p:spPr>
          <a:xfrm>
            <a:off x="5979560" y="1998838"/>
            <a:ext cx="287676"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97B23E0-7D4A-49B9-A448-7B3D5C7772B2}"/>
              </a:ext>
            </a:extLst>
          </p:cNvPr>
          <p:cNvSpPr txBox="1"/>
          <p:nvPr/>
        </p:nvSpPr>
        <p:spPr>
          <a:xfrm>
            <a:off x="6267236" y="1890757"/>
            <a:ext cx="2473104" cy="646331"/>
          </a:xfrm>
          <a:prstGeom prst="rect">
            <a:avLst/>
          </a:prstGeom>
          <a:noFill/>
          <a:ln>
            <a:solidFill>
              <a:schemeClr val="tx1"/>
            </a:solidFill>
          </a:ln>
        </p:spPr>
        <p:txBody>
          <a:bodyPr wrap="square" rtlCol="0">
            <a:spAutoFit/>
          </a:bodyPr>
          <a:lstStyle/>
          <a:p>
            <a:r>
              <a:rPr lang="en-US" dirty="0"/>
              <a:t>Visualizing data  to look for pattern.</a:t>
            </a:r>
          </a:p>
        </p:txBody>
      </p:sp>
      <p:sp>
        <p:nvSpPr>
          <p:cNvPr id="11" name="TextBox 10">
            <a:extLst>
              <a:ext uri="{FF2B5EF4-FFF2-40B4-BE49-F238E27FC236}">
                <a16:creationId xmlns:a16="http://schemas.microsoft.com/office/drawing/2014/main" id="{B09919CA-58B8-4C1D-8EC4-C88724218E76}"/>
              </a:ext>
            </a:extLst>
          </p:cNvPr>
          <p:cNvSpPr txBox="1"/>
          <p:nvPr/>
        </p:nvSpPr>
        <p:spPr>
          <a:xfrm>
            <a:off x="3451661" y="1833735"/>
            <a:ext cx="2376984" cy="646331"/>
          </a:xfrm>
          <a:prstGeom prst="rect">
            <a:avLst/>
          </a:prstGeom>
          <a:noFill/>
          <a:ln>
            <a:solidFill>
              <a:schemeClr val="tx1"/>
            </a:solidFill>
          </a:ln>
        </p:spPr>
        <p:txBody>
          <a:bodyPr wrap="square" rtlCol="0">
            <a:spAutoFit/>
          </a:bodyPr>
          <a:lstStyle/>
          <a:p>
            <a:r>
              <a:rPr lang="en-US" dirty="0"/>
              <a:t>Outliers Analysis &amp; Capping</a:t>
            </a:r>
          </a:p>
        </p:txBody>
      </p:sp>
      <p:sp>
        <p:nvSpPr>
          <p:cNvPr id="7" name="Arrow: Down 6">
            <a:extLst>
              <a:ext uri="{FF2B5EF4-FFF2-40B4-BE49-F238E27FC236}">
                <a16:creationId xmlns:a16="http://schemas.microsoft.com/office/drawing/2014/main" id="{0CFFD14D-C241-458E-994B-06D8711E3133}"/>
              </a:ext>
            </a:extLst>
          </p:cNvPr>
          <p:cNvSpPr/>
          <p:nvPr/>
        </p:nvSpPr>
        <p:spPr>
          <a:xfrm>
            <a:off x="7263829" y="2618566"/>
            <a:ext cx="45719" cy="4328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4984CDF-DDEE-4FCE-A897-9F46328DC8A2}"/>
              </a:ext>
            </a:extLst>
          </p:cNvPr>
          <p:cNvSpPr txBox="1"/>
          <p:nvPr/>
        </p:nvSpPr>
        <p:spPr>
          <a:xfrm>
            <a:off x="6267236" y="3150395"/>
            <a:ext cx="2473104" cy="646331"/>
          </a:xfrm>
          <a:prstGeom prst="rect">
            <a:avLst/>
          </a:prstGeom>
          <a:noFill/>
          <a:ln>
            <a:solidFill>
              <a:schemeClr val="tx1"/>
            </a:solidFill>
          </a:ln>
        </p:spPr>
        <p:txBody>
          <a:bodyPr wrap="square" rtlCol="0">
            <a:spAutoFit/>
          </a:bodyPr>
          <a:lstStyle/>
          <a:p>
            <a:r>
              <a:rPr lang="en-US" dirty="0"/>
              <a:t>Scaling the data for all continuous variables</a:t>
            </a:r>
          </a:p>
        </p:txBody>
      </p:sp>
      <p:sp>
        <p:nvSpPr>
          <p:cNvPr id="13" name="Arrow: Left 12">
            <a:extLst>
              <a:ext uri="{FF2B5EF4-FFF2-40B4-BE49-F238E27FC236}">
                <a16:creationId xmlns:a16="http://schemas.microsoft.com/office/drawing/2014/main" id="{E27EEB90-E889-4A20-B62D-CF9A22EAB37F}"/>
              </a:ext>
            </a:extLst>
          </p:cNvPr>
          <p:cNvSpPr/>
          <p:nvPr/>
        </p:nvSpPr>
        <p:spPr>
          <a:xfrm>
            <a:off x="5924765" y="3473560"/>
            <a:ext cx="342471"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0ACE84A-A425-40B7-9EDF-C7A8D6D69478}"/>
              </a:ext>
            </a:extLst>
          </p:cNvPr>
          <p:cNvSpPr txBox="1"/>
          <p:nvPr/>
        </p:nvSpPr>
        <p:spPr>
          <a:xfrm>
            <a:off x="3451661" y="3288894"/>
            <a:ext cx="2473104" cy="369332"/>
          </a:xfrm>
          <a:prstGeom prst="rect">
            <a:avLst/>
          </a:prstGeom>
          <a:noFill/>
          <a:ln>
            <a:solidFill>
              <a:schemeClr val="tx1"/>
            </a:solidFill>
          </a:ln>
        </p:spPr>
        <p:txBody>
          <a:bodyPr wrap="square" rtlCol="0">
            <a:spAutoFit/>
          </a:bodyPr>
          <a:lstStyle/>
          <a:p>
            <a:r>
              <a:rPr lang="en-US" dirty="0"/>
              <a:t>Performing clustering</a:t>
            </a:r>
          </a:p>
        </p:txBody>
      </p:sp>
      <p:sp>
        <p:nvSpPr>
          <p:cNvPr id="15" name="Arrow: Left 14">
            <a:extLst>
              <a:ext uri="{FF2B5EF4-FFF2-40B4-BE49-F238E27FC236}">
                <a16:creationId xmlns:a16="http://schemas.microsoft.com/office/drawing/2014/main" id="{70D522A9-76C9-4FAF-9525-444480D68779}"/>
              </a:ext>
            </a:extLst>
          </p:cNvPr>
          <p:cNvSpPr/>
          <p:nvPr/>
        </p:nvSpPr>
        <p:spPr>
          <a:xfrm>
            <a:off x="3123344" y="3473560"/>
            <a:ext cx="267128"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F150F14-8083-4F9C-BD20-7497E968324B}"/>
              </a:ext>
            </a:extLst>
          </p:cNvPr>
          <p:cNvSpPr txBox="1"/>
          <p:nvPr/>
        </p:nvSpPr>
        <p:spPr>
          <a:xfrm>
            <a:off x="650240" y="2922775"/>
            <a:ext cx="2473104" cy="1200329"/>
          </a:xfrm>
          <a:prstGeom prst="rect">
            <a:avLst/>
          </a:prstGeom>
          <a:noFill/>
          <a:ln>
            <a:solidFill>
              <a:schemeClr val="tx1"/>
            </a:solidFill>
          </a:ln>
        </p:spPr>
        <p:txBody>
          <a:bodyPr wrap="square" rtlCol="0">
            <a:spAutoFit/>
          </a:bodyPr>
          <a:lstStyle/>
          <a:p>
            <a:r>
              <a:rPr lang="en-US" dirty="0"/>
              <a:t>Hopkins method, to know whether the data points for clustering is good enough</a:t>
            </a:r>
          </a:p>
        </p:txBody>
      </p:sp>
      <p:sp>
        <p:nvSpPr>
          <p:cNvPr id="17" name="Arrow: Down 16">
            <a:extLst>
              <a:ext uri="{FF2B5EF4-FFF2-40B4-BE49-F238E27FC236}">
                <a16:creationId xmlns:a16="http://schemas.microsoft.com/office/drawing/2014/main" id="{FAA63177-866C-4B60-83CE-4F7A501E8199}"/>
              </a:ext>
            </a:extLst>
          </p:cNvPr>
          <p:cNvSpPr/>
          <p:nvPr/>
        </p:nvSpPr>
        <p:spPr>
          <a:xfrm>
            <a:off x="1886792" y="4239435"/>
            <a:ext cx="45719" cy="2298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B14074B-E9F3-4760-B6B7-55236444A14A}"/>
              </a:ext>
            </a:extLst>
          </p:cNvPr>
          <p:cNvSpPr txBox="1"/>
          <p:nvPr/>
        </p:nvSpPr>
        <p:spPr>
          <a:xfrm>
            <a:off x="650240" y="4516433"/>
            <a:ext cx="2473104" cy="1477328"/>
          </a:xfrm>
          <a:prstGeom prst="rect">
            <a:avLst/>
          </a:prstGeom>
          <a:noFill/>
          <a:ln>
            <a:solidFill>
              <a:schemeClr val="tx1"/>
            </a:solidFill>
          </a:ln>
        </p:spPr>
        <p:txBody>
          <a:bodyPr wrap="square" rtlCol="0">
            <a:spAutoFit/>
          </a:bodyPr>
          <a:lstStyle/>
          <a:p>
            <a:r>
              <a:rPr lang="en-US" dirty="0"/>
              <a:t>1)Performing K means Clustering:</a:t>
            </a:r>
          </a:p>
          <a:p>
            <a:r>
              <a:rPr lang="en-US" dirty="0"/>
              <a:t>Choose the value of K</a:t>
            </a:r>
          </a:p>
          <a:p>
            <a:r>
              <a:rPr lang="en-US" dirty="0"/>
              <a:t>Silhouette score</a:t>
            </a:r>
          </a:p>
          <a:p>
            <a:r>
              <a:rPr lang="en-US" dirty="0"/>
              <a:t> Elbow curve-</a:t>
            </a:r>
            <a:r>
              <a:rPr lang="en-US" dirty="0" err="1"/>
              <a:t>ssd</a:t>
            </a:r>
            <a:endParaRPr lang="en-US" dirty="0"/>
          </a:p>
        </p:txBody>
      </p:sp>
      <p:sp>
        <p:nvSpPr>
          <p:cNvPr id="20" name="Arrow: Right 19">
            <a:extLst>
              <a:ext uri="{FF2B5EF4-FFF2-40B4-BE49-F238E27FC236}">
                <a16:creationId xmlns:a16="http://schemas.microsoft.com/office/drawing/2014/main" id="{A971EDE0-348A-4766-83E9-1420767167CF}"/>
              </a:ext>
            </a:extLst>
          </p:cNvPr>
          <p:cNvSpPr/>
          <p:nvPr/>
        </p:nvSpPr>
        <p:spPr>
          <a:xfrm>
            <a:off x="3123344" y="4810095"/>
            <a:ext cx="32831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4BA6242-2580-454C-AE44-0895A97AA04B}"/>
              </a:ext>
            </a:extLst>
          </p:cNvPr>
          <p:cNvSpPr txBox="1"/>
          <p:nvPr/>
        </p:nvSpPr>
        <p:spPr>
          <a:xfrm>
            <a:off x="3451661" y="4647788"/>
            <a:ext cx="2473104" cy="369332"/>
          </a:xfrm>
          <a:prstGeom prst="rect">
            <a:avLst/>
          </a:prstGeom>
          <a:noFill/>
          <a:ln>
            <a:solidFill>
              <a:schemeClr val="tx1"/>
            </a:solidFill>
          </a:ln>
        </p:spPr>
        <p:txBody>
          <a:bodyPr wrap="square" rtlCol="0">
            <a:spAutoFit/>
          </a:bodyPr>
          <a:lstStyle/>
          <a:p>
            <a:r>
              <a:rPr lang="en-US" dirty="0"/>
              <a:t>Clustering profiling</a:t>
            </a:r>
          </a:p>
        </p:txBody>
      </p:sp>
      <p:sp>
        <p:nvSpPr>
          <p:cNvPr id="22" name="Arrow: Right 21">
            <a:extLst>
              <a:ext uri="{FF2B5EF4-FFF2-40B4-BE49-F238E27FC236}">
                <a16:creationId xmlns:a16="http://schemas.microsoft.com/office/drawing/2014/main" id="{6B68D0AA-9B98-4855-81FA-C2E2276553BB}"/>
              </a:ext>
            </a:extLst>
          </p:cNvPr>
          <p:cNvSpPr/>
          <p:nvPr/>
        </p:nvSpPr>
        <p:spPr>
          <a:xfrm>
            <a:off x="5924765" y="4855814"/>
            <a:ext cx="54795"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B4DF630C-B445-4A2D-9C72-CBC338DDC0F0}"/>
              </a:ext>
            </a:extLst>
          </p:cNvPr>
          <p:cNvSpPr/>
          <p:nvPr/>
        </p:nvSpPr>
        <p:spPr>
          <a:xfrm>
            <a:off x="5924765" y="4855814"/>
            <a:ext cx="32831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3BF87D6C-130D-4CE7-AEDF-621C6A7B4CFE}"/>
              </a:ext>
            </a:extLst>
          </p:cNvPr>
          <p:cNvSpPr txBox="1"/>
          <p:nvPr/>
        </p:nvSpPr>
        <p:spPr>
          <a:xfrm>
            <a:off x="6267236" y="4704810"/>
            <a:ext cx="2473104" cy="369332"/>
          </a:xfrm>
          <a:prstGeom prst="rect">
            <a:avLst/>
          </a:prstGeom>
          <a:noFill/>
          <a:ln>
            <a:solidFill>
              <a:schemeClr val="tx1"/>
            </a:solidFill>
          </a:ln>
        </p:spPr>
        <p:txBody>
          <a:bodyPr wrap="square" rtlCol="0">
            <a:spAutoFit/>
          </a:bodyPr>
          <a:lstStyle/>
          <a:p>
            <a:r>
              <a:rPr lang="en-US" dirty="0"/>
              <a:t>Clustering of countries</a:t>
            </a:r>
          </a:p>
        </p:txBody>
      </p:sp>
      <p:sp>
        <p:nvSpPr>
          <p:cNvPr id="26" name="TextBox 25">
            <a:extLst>
              <a:ext uri="{FF2B5EF4-FFF2-40B4-BE49-F238E27FC236}">
                <a16:creationId xmlns:a16="http://schemas.microsoft.com/office/drawing/2014/main" id="{CE1EEB6A-9876-4605-A00B-EFE6BF62EC5F}"/>
              </a:ext>
            </a:extLst>
          </p:cNvPr>
          <p:cNvSpPr txBox="1"/>
          <p:nvPr/>
        </p:nvSpPr>
        <p:spPr>
          <a:xfrm>
            <a:off x="673099" y="6101069"/>
            <a:ext cx="2473104" cy="369332"/>
          </a:xfrm>
          <a:prstGeom prst="rect">
            <a:avLst/>
          </a:prstGeom>
          <a:noFill/>
          <a:ln>
            <a:solidFill>
              <a:schemeClr val="tx1"/>
            </a:solidFill>
          </a:ln>
        </p:spPr>
        <p:txBody>
          <a:bodyPr wrap="square" rtlCol="0">
            <a:spAutoFit/>
          </a:bodyPr>
          <a:lstStyle/>
          <a:p>
            <a:r>
              <a:rPr lang="en-US" dirty="0"/>
              <a:t>2)Hierarchical Clustering</a:t>
            </a:r>
          </a:p>
        </p:txBody>
      </p:sp>
      <p:sp>
        <p:nvSpPr>
          <p:cNvPr id="27" name="Arrow: Down 26">
            <a:extLst>
              <a:ext uri="{FF2B5EF4-FFF2-40B4-BE49-F238E27FC236}">
                <a16:creationId xmlns:a16="http://schemas.microsoft.com/office/drawing/2014/main" id="{479AF294-5AAC-4941-8CBB-86D67E2193AA}"/>
              </a:ext>
            </a:extLst>
          </p:cNvPr>
          <p:cNvSpPr/>
          <p:nvPr/>
        </p:nvSpPr>
        <p:spPr>
          <a:xfrm>
            <a:off x="1886792" y="6000108"/>
            <a:ext cx="45719" cy="1009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44A3D064-ABDC-44A6-8184-47CF916F1F04}"/>
              </a:ext>
            </a:extLst>
          </p:cNvPr>
          <p:cNvSpPr/>
          <p:nvPr/>
        </p:nvSpPr>
        <p:spPr>
          <a:xfrm>
            <a:off x="3123344" y="6287423"/>
            <a:ext cx="267128"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3A4C8EEF-0574-4CDF-A377-FD207791E55E}"/>
              </a:ext>
            </a:extLst>
          </p:cNvPr>
          <p:cNvSpPr txBox="1"/>
          <p:nvPr/>
        </p:nvSpPr>
        <p:spPr>
          <a:xfrm>
            <a:off x="3403601" y="5588923"/>
            <a:ext cx="2473104" cy="369332"/>
          </a:xfrm>
          <a:prstGeom prst="rect">
            <a:avLst/>
          </a:prstGeom>
          <a:noFill/>
          <a:ln>
            <a:solidFill>
              <a:schemeClr val="tx1"/>
            </a:solidFill>
          </a:ln>
        </p:spPr>
        <p:txBody>
          <a:bodyPr wrap="square" rtlCol="0">
            <a:spAutoFit/>
          </a:bodyPr>
          <a:lstStyle/>
          <a:p>
            <a:r>
              <a:rPr lang="en-US" dirty="0"/>
              <a:t>Clustering of countries</a:t>
            </a:r>
          </a:p>
        </p:txBody>
      </p:sp>
    </p:spTree>
    <p:extLst>
      <p:ext uri="{BB962C8B-B14F-4D97-AF65-F5344CB8AC3E}">
        <p14:creationId xmlns:p14="http://schemas.microsoft.com/office/powerpoint/2010/main" val="3458758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67"/>
        <p:cNvGrpSpPr/>
        <p:nvPr/>
      </p:nvGrpSpPr>
      <p:grpSpPr>
        <a:xfrm>
          <a:off x="0" y="0"/>
          <a:ext cx="0" cy="0"/>
          <a:chOff x="0" y="0"/>
          <a:chExt cx="0" cy="0"/>
        </a:xfrm>
      </p:grpSpPr>
      <p:sp>
        <p:nvSpPr>
          <p:cNvPr id="19" name="Rectangle 18">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93775" y="478232"/>
            <a:ext cx="5809306"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47D32BF-7D2A-4639-A818-276E99411362}"/>
              </a:ext>
            </a:extLst>
          </p:cNvPr>
          <p:cNvSpPr txBox="1"/>
          <p:nvPr/>
        </p:nvSpPr>
        <p:spPr>
          <a:xfrm>
            <a:off x="947446" y="1053711"/>
            <a:ext cx="4933490" cy="142444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dirty="0">
                <a:solidFill>
                  <a:srgbClr val="FFFFFF"/>
                </a:solidFill>
                <a:latin typeface="+mj-lt"/>
                <a:ea typeface="+mj-ea"/>
                <a:cs typeface="+mj-cs"/>
              </a:rPr>
              <a:t>K MEANS Clustering:</a:t>
            </a:r>
          </a:p>
        </p:txBody>
      </p:sp>
      <p:cxnSp>
        <p:nvCxnSpPr>
          <p:cNvPr id="21" name="Straight Connector 20">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9782" y="2639023"/>
            <a:ext cx="4800600"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0A77961-3736-43A7-A48D-BFAD2E35EC61}"/>
              </a:ext>
            </a:extLst>
          </p:cNvPr>
          <p:cNvSpPr txBox="1"/>
          <p:nvPr/>
        </p:nvSpPr>
        <p:spPr>
          <a:xfrm>
            <a:off x="802640" y="2174241"/>
            <a:ext cx="5222240" cy="3108959"/>
          </a:xfrm>
          <a:prstGeom prst="rect">
            <a:avLst/>
          </a:prstGeom>
        </p:spPr>
        <p:txBody>
          <a:bodyPr vert="horz" lIns="91440" tIns="45720" rIns="91440" bIns="45720" rtlCol="0" anchor="t">
            <a:normAutofit/>
          </a:bodyPr>
          <a:lstStyle/>
          <a:p>
            <a:pPr>
              <a:lnSpc>
                <a:spcPct val="90000"/>
              </a:lnSpc>
              <a:spcAft>
                <a:spcPts val="600"/>
              </a:spcAft>
            </a:pPr>
            <a:r>
              <a:rPr lang="en-US" sz="1400" dirty="0">
                <a:solidFill>
                  <a:srgbClr val="FFFFFF"/>
                </a:solidFill>
              </a:rPr>
              <a:t> For K means clustering k to be </a:t>
            </a:r>
            <a:r>
              <a:rPr lang="en-US" sz="1400" dirty="0" err="1">
                <a:solidFill>
                  <a:srgbClr val="FFFFFF"/>
                </a:solidFill>
              </a:rPr>
              <a:t>choosen</a:t>
            </a:r>
            <a:r>
              <a:rPr lang="en-US" sz="1400" dirty="0">
                <a:solidFill>
                  <a:srgbClr val="FFFFFF"/>
                </a:solidFill>
              </a:rPr>
              <a:t> based on </a:t>
            </a:r>
          </a:p>
          <a:p>
            <a:pPr>
              <a:lnSpc>
                <a:spcPct val="90000"/>
              </a:lnSpc>
              <a:spcAft>
                <a:spcPts val="600"/>
              </a:spcAft>
            </a:pPr>
            <a:r>
              <a:rPr lang="en-US" sz="1200" i="1" dirty="0">
                <a:solidFill>
                  <a:srgbClr val="FFFFFF"/>
                </a:solidFill>
              </a:rPr>
              <a:t># Silhouette score</a:t>
            </a:r>
          </a:p>
          <a:p>
            <a:pPr>
              <a:lnSpc>
                <a:spcPct val="90000"/>
              </a:lnSpc>
              <a:spcAft>
                <a:spcPts val="600"/>
              </a:spcAft>
            </a:pPr>
            <a:r>
              <a:rPr lang="en-US" sz="1200" i="1" dirty="0">
                <a:solidFill>
                  <a:srgbClr val="FFFFFF"/>
                </a:solidFill>
              </a:rPr>
              <a:t># Elbow curve-</a:t>
            </a:r>
            <a:r>
              <a:rPr lang="en-US" sz="1200" i="1" dirty="0" err="1">
                <a:solidFill>
                  <a:srgbClr val="FFFFFF"/>
                </a:solidFill>
              </a:rPr>
              <a:t>ssd</a:t>
            </a:r>
            <a:endParaRPr lang="en-US" sz="1200" i="1" dirty="0">
              <a:solidFill>
                <a:srgbClr val="FFFFFF"/>
              </a:solidFill>
            </a:endParaRPr>
          </a:p>
          <a:p>
            <a:pPr>
              <a:lnSpc>
                <a:spcPct val="90000"/>
              </a:lnSpc>
              <a:spcAft>
                <a:spcPts val="600"/>
              </a:spcAft>
            </a:pPr>
            <a:endParaRPr lang="en-US" sz="1200" i="1" dirty="0">
              <a:solidFill>
                <a:srgbClr val="FFFFFF"/>
              </a:solidFill>
            </a:endParaRPr>
          </a:p>
          <a:p>
            <a:pPr>
              <a:lnSpc>
                <a:spcPct val="90000"/>
              </a:lnSpc>
              <a:spcAft>
                <a:spcPts val="600"/>
              </a:spcAft>
            </a:pPr>
            <a:r>
              <a:rPr lang="en-US" sz="1200" i="1" dirty="0">
                <a:solidFill>
                  <a:srgbClr val="FFFFFF"/>
                </a:solidFill>
              </a:rPr>
              <a:t>Clustering profile has been after the above steps to check the countries that has </a:t>
            </a:r>
          </a:p>
          <a:p>
            <a:pPr>
              <a:lnSpc>
                <a:spcPct val="90000"/>
              </a:lnSpc>
              <a:spcAft>
                <a:spcPts val="600"/>
              </a:spcAft>
            </a:pPr>
            <a:r>
              <a:rPr lang="en-US" sz="1200" i="1" dirty="0">
                <a:solidFill>
                  <a:srgbClr val="FFFFFF"/>
                </a:solidFill>
              </a:rPr>
              <a:t>Low income, Low GDP and High </a:t>
            </a:r>
            <a:r>
              <a:rPr lang="en-US" sz="1200" i="1" dirty="0" err="1">
                <a:solidFill>
                  <a:srgbClr val="FFFFFF"/>
                </a:solidFill>
              </a:rPr>
              <a:t>Child_mort</a:t>
            </a:r>
            <a:endParaRPr lang="en-US" sz="1200" i="1" dirty="0">
              <a:solidFill>
                <a:srgbClr val="FFFFFF"/>
              </a:solidFill>
            </a:endParaRPr>
          </a:p>
          <a:p>
            <a:pPr>
              <a:lnSpc>
                <a:spcPct val="90000"/>
              </a:lnSpc>
              <a:spcAft>
                <a:spcPts val="600"/>
              </a:spcAft>
            </a:pPr>
            <a:endParaRPr lang="en-US" sz="1200" i="1" dirty="0">
              <a:solidFill>
                <a:srgbClr val="FFFFFF"/>
              </a:solidFill>
            </a:endParaRPr>
          </a:p>
          <a:p>
            <a:pPr>
              <a:lnSpc>
                <a:spcPct val="90000"/>
              </a:lnSpc>
              <a:spcAft>
                <a:spcPts val="600"/>
              </a:spcAft>
            </a:pPr>
            <a:endParaRPr lang="en-US" sz="1200" i="1" dirty="0">
              <a:solidFill>
                <a:srgbClr val="FFFFFF"/>
              </a:solidFill>
            </a:endParaRPr>
          </a:p>
          <a:p>
            <a:pPr>
              <a:lnSpc>
                <a:spcPct val="90000"/>
              </a:lnSpc>
              <a:spcAft>
                <a:spcPts val="600"/>
              </a:spcAft>
            </a:pPr>
            <a:endParaRPr lang="en-US" sz="1200" i="1" dirty="0">
              <a:solidFill>
                <a:srgbClr val="FFFFFF"/>
              </a:solidFill>
            </a:endParaRPr>
          </a:p>
          <a:p>
            <a:pPr indent="-228600">
              <a:lnSpc>
                <a:spcPct val="90000"/>
              </a:lnSpc>
              <a:spcAft>
                <a:spcPts val="600"/>
              </a:spcAft>
              <a:buFont typeface="Arial" panose="020B0604020202020204" pitchFamily="34" charset="0"/>
              <a:buChar char="•"/>
            </a:pPr>
            <a:endParaRPr lang="en-US" sz="1200" i="1" dirty="0">
              <a:solidFill>
                <a:srgbClr val="FFFFFF"/>
              </a:solidFill>
            </a:endParaRPr>
          </a:p>
          <a:p>
            <a:pPr indent="-228600">
              <a:lnSpc>
                <a:spcPct val="90000"/>
              </a:lnSpc>
              <a:spcAft>
                <a:spcPts val="600"/>
              </a:spcAft>
              <a:buFont typeface="Arial" panose="020B0604020202020204" pitchFamily="34" charset="0"/>
              <a:buChar char="•"/>
            </a:pPr>
            <a:endParaRPr lang="en-US" sz="1200" i="1" dirty="0">
              <a:solidFill>
                <a:srgbClr val="FFFFFF"/>
              </a:solidFill>
            </a:endParaRPr>
          </a:p>
          <a:p>
            <a:pPr>
              <a:lnSpc>
                <a:spcPct val="90000"/>
              </a:lnSpc>
              <a:spcAft>
                <a:spcPts val="600"/>
              </a:spcAft>
            </a:pPr>
            <a:endParaRPr lang="en-US" sz="1200" i="1" dirty="0">
              <a:solidFill>
                <a:srgbClr val="FFFFFF"/>
              </a:solidFill>
            </a:endParaRPr>
          </a:p>
          <a:p>
            <a:pPr>
              <a:lnSpc>
                <a:spcPct val="90000"/>
              </a:lnSpc>
              <a:spcAft>
                <a:spcPts val="600"/>
              </a:spcAft>
            </a:pPr>
            <a:endParaRPr lang="en-US" sz="1200" i="1" dirty="0">
              <a:solidFill>
                <a:srgbClr val="FFFFFF"/>
              </a:solidFill>
            </a:endParaRPr>
          </a:p>
          <a:p>
            <a:pPr indent="-228600">
              <a:lnSpc>
                <a:spcPct val="90000"/>
              </a:lnSpc>
              <a:spcAft>
                <a:spcPts val="600"/>
              </a:spcAft>
              <a:buFont typeface="Arial" panose="020B0604020202020204" pitchFamily="34" charset="0"/>
              <a:buChar char="•"/>
            </a:pPr>
            <a:endParaRPr lang="en-US" sz="1200" i="1" dirty="0">
              <a:solidFill>
                <a:srgbClr val="FFFFFF"/>
              </a:solidFill>
            </a:endParaRPr>
          </a:p>
          <a:p>
            <a:pPr indent="-228600">
              <a:lnSpc>
                <a:spcPct val="90000"/>
              </a:lnSpc>
              <a:spcAft>
                <a:spcPts val="600"/>
              </a:spcAft>
              <a:buFont typeface="Arial" panose="020B0604020202020204" pitchFamily="34" charset="0"/>
              <a:buChar char="•"/>
            </a:pPr>
            <a:endParaRPr lang="en-US" sz="1200" i="1" dirty="0">
              <a:solidFill>
                <a:srgbClr val="FFFFFF"/>
              </a:solidFill>
            </a:endParaRPr>
          </a:p>
          <a:p>
            <a:pPr indent="-228600">
              <a:lnSpc>
                <a:spcPct val="90000"/>
              </a:lnSpc>
              <a:spcAft>
                <a:spcPts val="600"/>
              </a:spcAft>
              <a:buFont typeface="Arial" panose="020B0604020202020204" pitchFamily="34" charset="0"/>
              <a:buChar char="•"/>
            </a:pPr>
            <a:endParaRPr lang="en-US" sz="1200" i="1" dirty="0">
              <a:solidFill>
                <a:srgbClr val="FFFFFF"/>
              </a:solidFill>
            </a:endParaRPr>
          </a:p>
          <a:p>
            <a:pPr indent="-228600">
              <a:lnSpc>
                <a:spcPct val="90000"/>
              </a:lnSpc>
              <a:spcAft>
                <a:spcPts val="600"/>
              </a:spcAft>
              <a:buFont typeface="Arial" panose="020B0604020202020204" pitchFamily="34" charset="0"/>
              <a:buChar char="•"/>
            </a:pPr>
            <a:endParaRPr lang="en-US" sz="1200" i="1" dirty="0">
              <a:solidFill>
                <a:srgbClr val="FFFFFF"/>
              </a:solidFill>
            </a:endParaRPr>
          </a:p>
          <a:p>
            <a:pPr indent="-228600">
              <a:lnSpc>
                <a:spcPct val="90000"/>
              </a:lnSpc>
              <a:spcAft>
                <a:spcPts val="600"/>
              </a:spcAft>
              <a:buFont typeface="Arial" panose="020B0604020202020204" pitchFamily="34" charset="0"/>
              <a:buChar char="•"/>
            </a:pPr>
            <a:endParaRPr lang="en-US" sz="1200" i="1" dirty="0">
              <a:solidFill>
                <a:srgbClr val="FFFFFF"/>
              </a:solidFill>
            </a:endParaRPr>
          </a:p>
          <a:p>
            <a:pPr marL="285750" indent="-228600">
              <a:lnSpc>
                <a:spcPct val="90000"/>
              </a:lnSpc>
              <a:spcAft>
                <a:spcPts val="600"/>
              </a:spcAft>
              <a:buFont typeface="Arial" panose="020B0604020202020204" pitchFamily="34" charset="0"/>
              <a:buChar char="•"/>
            </a:pPr>
            <a:endParaRPr lang="en-US" sz="1200" i="1" dirty="0">
              <a:solidFill>
                <a:srgbClr val="FFFFFF"/>
              </a:solidFill>
            </a:endParaRPr>
          </a:p>
          <a:p>
            <a:pPr indent="-228600">
              <a:lnSpc>
                <a:spcPct val="90000"/>
              </a:lnSpc>
              <a:spcAft>
                <a:spcPts val="600"/>
              </a:spcAft>
              <a:buFont typeface="Arial" panose="020B0604020202020204" pitchFamily="34" charset="0"/>
              <a:buChar char="•"/>
            </a:pPr>
            <a:endParaRPr lang="en-US" sz="1200" dirty="0">
              <a:solidFill>
                <a:srgbClr val="FFFFFF"/>
              </a:solidFill>
            </a:endParaRPr>
          </a:p>
          <a:p>
            <a:pPr indent="-228600">
              <a:lnSpc>
                <a:spcPct val="90000"/>
              </a:lnSpc>
              <a:spcAft>
                <a:spcPts val="600"/>
              </a:spcAft>
              <a:buFont typeface="Arial" panose="020B0604020202020204" pitchFamily="34" charset="0"/>
              <a:buChar char="•"/>
            </a:pPr>
            <a:endParaRPr lang="en-US" sz="1200" dirty="0">
              <a:solidFill>
                <a:srgbClr val="FFFFFF"/>
              </a:solidFill>
            </a:endParaRPr>
          </a:p>
        </p:txBody>
      </p:sp>
      <p:pic>
        <p:nvPicPr>
          <p:cNvPr id="2050" name="Picture 2">
            <a:extLst>
              <a:ext uri="{FF2B5EF4-FFF2-40B4-BE49-F238E27FC236}">
                <a16:creationId xmlns:a16="http://schemas.microsoft.com/office/drawing/2014/main" id="{E8540A55-C516-41D2-985E-3E64972C40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0223" y="584834"/>
            <a:ext cx="3600450" cy="2362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A612FCE-3065-4A18-BD32-44881B79BEC9}"/>
              </a:ext>
            </a:extLst>
          </p:cNvPr>
          <p:cNvSpPr txBox="1"/>
          <p:nvPr/>
        </p:nvSpPr>
        <p:spPr>
          <a:xfrm>
            <a:off x="6756752" y="349321"/>
            <a:ext cx="3600450" cy="369332"/>
          </a:xfrm>
          <a:prstGeom prst="rect">
            <a:avLst/>
          </a:prstGeom>
          <a:noFill/>
        </p:spPr>
        <p:txBody>
          <a:bodyPr wrap="square" rtlCol="0">
            <a:spAutoFit/>
          </a:bodyPr>
          <a:lstStyle/>
          <a:p>
            <a:r>
              <a:rPr lang="en-US" dirty="0" err="1"/>
              <a:t>Silhoutte</a:t>
            </a:r>
            <a:r>
              <a:rPr lang="en-US" dirty="0"/>
              <a:t> score , K=3</a:t>
            </a:r>
          </a:p>
        </p:txBody>
      </p:sp>
      <p:sp>
        <p:nvSpPr>
          <p:cNvPr id="6" name="TextBox 5">
            <a:extLst>
              <a:ext uri="{FF2B5EF4-FFF2-40B4-BE49-F238E27FC236}">
                <a16:creationId xmlns:a16="http://schemas.microsoft.com/office/drawing/2014/main" id="{41012BB8-FE9D-485F-B4F3-5ABA12FCA952}"/>
              </a:ext>
            </a:extLst>
          </p:cNvPr>
          <p:cNvSpPr txBox="1"/>
          <p:nvPr/>
        </p:nvSpPr>
        <p:spPr>
          <a:xfrm>
            <a:off x="6756752" y="3277456"/>
            <a:ext cx="3600450" cy="369332"/>
          </a:xfrm>
          <a:prstGeom prst="rect">
            <a:avLst/>
          </a:prstGeom>
          <a:noFill/>
        </p:spPr>
        <p:txBody>
          <a:bodyPr wrap="square" rtlCol="0">
            <a:spAutoFit/>
          </a:bodyPr>
          <a:lstStyle/>
          <a:p>
            <a:r>
              <a:rPr lang="en-US" dirty="0"/>
              <a:t>SSD :K =3</a:t>
            </a:r>
          </a:p>
        </p:txBody>
      </p:sp>
      <p:pic>
        <p:nvPicPr>
          <p:cNvPr id="2052" name="Picture 4">
            <a:extLst>
              <a:ext uri="{FF2B5EF4-FFF2-40B4-BE49-F238E27FC236}">
                <a16:creationId xmlns:a16="http://schemas.microsoft.com/office/drawing/2014/main" id="{9F92681F-39C3-4B9E-925B-296AC2733E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6752" y="3727921"/>
            <a:ext cx="3629025" cy="2362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E1C4480-9DC0-4DA7-862B-3B94DB7CB6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7113" y="3727921"/>
            <a:ext cx="3571875"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605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5" name="TextBox 4">
            <a:extLst>
              <a:ext uri="{FF2B5EF4-FFF2-40B4-BE49-F238E27FC236}">
                <a16:creationId xmlns:a16="http://schemas.microsoft.com/office/drawing/2014/main" id="{FC083038-6516-49D6-8F47-2B6472215F7F}"/>
              </a:ext>
            </a:extLst>
          </p:cNvPr>
          <p:cNvSpPr txBox="1"/>
          <p:nvPr/>
        </p:nvSpPr>
        <p:spPr>
          <a:xfrm>
            <a:off x="636998" y="647272"/>
            <a:ext cx="4284323" cy="369332"/>
          </a:xfrm>
          <a:prstGeom prst="rect">
            <a:avLst/>
          </a:prstGeom>
          <a:noFill/>
        </p:spPr>
        <p:txBody>
          <a:bodyPr wrap="square" rtlCol="0">
            <a:spAutoFit/>
          </a:bodyPr>
          <a:lstStyle/>
          <a:p>
            <a:r>
              <a:rPr lang="en-US" dirty="0"/>
              <a:t>Plot Between Child Mortality vs Income</a:t>
            </a:r>
          </a:p>
        </p:txBody>
      </p:sp>
      <p:pic>
        <p:nvPicPr>
          <p:cNvPr id="4098" name="Picture 2">
            <a:extLst>
              <a:ext uri="{FF2B5EF4-FFF2-40B4-BE49-F238E27FC236}">
                <a16:creationId xmlns:a16="http://schemas.microsoft.com/office/drawing/2014/main" id="{BBAEB950-475A-4F76-B91D-536CC36ACC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053" y="1267574"/>
            <a:ext cx="3829050" cy="2514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4098D37-C94F-4677-A50B-935E8DD6B9BE}"/>
              </a:ext>
            </a:extLst>
          </p:cNvPr>
          <p:cNvSpPr txBox="1"/>
          <p:nvPr/>
        </p:nvSpPr>
        <p:spPr>
          <a:xfrm>
            <a:off x="5080570" y="277940"/>
            <a:ext cx="4988104" cy="369332"/>
          </a:xfrm>
          <a:prstGeom prst="rect">
            <a:avLst/>
          </a:prstGeom>
          <a:noFill/>
        </p:spPr>
        <p:txBody>
          <a:bodyPr wrap="square" rtlCol="0">
            <a:spAutoFit/>
          </a:bodyPr>
          <a:lstStyle/>
          <a:p>
            <a:r>
              <a:rPr lang="en-US" b="1" u="sng" dirty="0"/>
              <a:t>K MEANS Clustering</a:t>
            </a:r>
          </a:p>
        </p:txBody>
      </p:sp>
      <p:pic>
        <p:nvPicPr>
          <p:cNvPr id="4100" name="Picture 4">
            <a:extLst>
              <a:ext uri="{FF2B5EF4-FFF2-40B4-BE49-F238E27FC236}">
                <a16:creationId xmlns:a16="http://schemas.microsoft.com/office/drawing/2014/main" id="{FF6F47FD-A6AC-47D7-BE2F-C4B2F457C7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4554" y="1164833"/>
            <a:ext cx="3914775" cy="25146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8A687D0-1169-423F-8555-BA91C889DC6C}"/>
              </a:ext>
            </a:extLst>
          </p:cNvPr>
          <p:cNvSpPr txBox="1"/>
          <p:nvPr/>
        </p:nvSpPr>
        <p:spPr>
          <a:xfrm>
            <a:off x="6984554" y="647272"/>
            <a:ext cx="4284323" cy="369332"/>
          </a:xfrm>
          <a:prstGeom prst="rect">
            <a:avLst/>
          </a:prstGeom>
          <a:noFill/>
        </p:spPr>
        <p:txBody>
          <a:bodyPr wrap="square" rtlCol="0">
            <a:spAutoFit/>
          </a:bodyPr>
          <a:lstStyle/>
          <a:p>
            <a:r>
              <a:rPr lang="en-US" dirty="0"/>
              <a:t>Plot Between Income  vs GDPP</a:t>
            </a:r>
          </a:p>
        </p:txBody>
      </p:sp>
      <p:sp>
        <p:nvSpPr>
          <p:cNvPr id="14" name="TextBox 13">
            <a:extLst>
              <a:ext uri="{FF2B5EF4-FFF2-40B4-BE49-F238E27FC236}">
                <a16:creationId xmlns:a16="http://schemas.microsoft.com/office/drawing/2014/main" id="{D5F665F2-766E-45F0-96D4-A03179A5A393}"/>
              </a:ext>
            </a:extLst>
          </p:cNvPr>
          <p:cNvSpPr txBox="1"/>
          <p:nvPr/>
        </p:nvSpPr>
        <p:spPr>
          <a:xfrm>
            <a:off x="3953838" y="4001572"/>
            <a:ext cx="4284323" cy="369332"/>
          </a:xfrm>
          <a:prstGeom prst="rect">
            <a:avLst/>
          </a:prstGeom>
          <a:noFill/>
        </p:spPr>
        <p:txBody>
          <a:bodyPr wrap="square" rtlCol="0">
            <a:spAutoFit/>
          </a:bodyPr>
          <a:lstStyle/>
          <a:p>
            <a:r>
              <a:rPr lang="en-US" dirty="0"/>
              <a:t>Plot Between Child Mortality vs GDPP</a:t>
            </a:r>
          </a:p>
        </p:txBody>
      </p:sp>
      <p:pic>
        <p:nvPicPr>
          <p:cNvPr id="4102" name="Picture 6">
            <a:extLst>
              <a:ext uri="{FF2B5EF4-FFF2-40B4-BE49-F238E27FC236}">
                <a16:creationId xmlns:a16="http://schemas.microsoft.com/office/drawing/2014/main" id="{F54D1436-085E-45FF-90FD-812F5FE699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5572" y="4440629"/>
            <a:ext cx="3829050"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456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19"/>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DF948420-A594-4C07-878C-075969A6F2B7}"/>
              </a:ext>
            </a:extLst>
          </p:cNvPr>
          <p:cNvSpPr txBox="1"/>
          <p:nvPr/>
        </p:nvSpPr>
        <p:spPr>
          <a:xfrm>
            <a:off x="2103121" y="310343"/>
            <a:ext cx="7985759" cy="86882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800" kern="1200">
                <a:solidFill>
                  <a:schemeClr val="tx1"/>
                </a:solidFill>
                <a:latin typeface="+mj-lt"/>
                <a:ea typeface="+mj-ea"/>
                <a:cs typeface="+mj-cs"/>
              </a:rPr>
              <a:t>Top countries that need help based on K Means Clustering :</a:t>
            </a:r>
          </a:p>
        </p:txBody>
      </p:sp>
      <p:sp>
        <p:nvSpPr>
          <p:cNvPr id="12" name="Rectangle: Rounded Corners 11">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2">
            <a:extLst>
              <a:ext uri="{FF2B5EF4-FFF2-40B4-BE49-F238E27FC236}">
                <a16:creationId xmlns:a16="http://schemas.microsoft.com/office/drawing/2014/main" id="{5947C710-E969-49CC-8F27-7143AB1C2E71}"/>
              </a:ext>
            </a:extLst>
          </p:cNvPr>
          <p:cNvPicPr>
            <a:picLocks noChangeAspect="1"/>
          </p:cNvPicPr>
          <p:nvPr/>
        </p:nvPicPr>
        <p:blipFill>
          <a:blip r:embed="rId3"/>
          <a:stretch>
            <a:fillRect/>
          </a:stretch>
        </p:blipFill>
        <p:spPr>
          <a:xfrm>
            <a:off x="484339" y="2139484"/>
            <a:ext cx="11223322" cy="4096512"/>
          </a:xfrm>
          <a:prstGeom prst="rect">
            <a:avLst/>
          </a:prstGeom>
        </p:spPr>
      </p:pic>
    </p:spTree>
    <p:extLst>
      <p:ext uri="{BB962C8B-B14F-4D97-AF65-F5344CB8AC3E}">
        <p14:creationId xmlns:p14="http://schemas.microsoft.com/office/powerpoint/2010/main" val="1660974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28" name="TextBox 27">
            <a:extLst>
              <a:ext uri="{FF2B5EF4-FFF2-40B4-BE49-F238E27FC236}">
                <a16:creationId xmlns:a16="http://schemas.microsoft.com/office/drawing/2014/main" id="{AE79A161-7786-4647-91FE-D1C0B1B22F0A}"/>
              </a:ext>
            </a:extLst>
          </p:cNvPr>
          <p:cNvSpPr txBox="1"/>
          <p:nvPr/>
        </p:nvSpPr>
        <p:spPr>
          <a:xfrm>
            <a:off x="782320" y="934283"/>
            <a:ext cx="10810240" cy="369332"/>
          </a:xfrm>
          <a:prstGeom prst="rect">
            <a:avLst/>
          </a:prstGeom>
          <a:noFill/>
        </p:spPr>
        <p:txBody>
          <a:bodyPr wrap="square" rtlCol="0">
            <a:spAutoFit/>
          </a:bodyPr>
          <a:lstStyle/>
          <a:p>
            <a:r>
              <a:rPr lang="es-CO" b="1" u="sng" dirty="0" err="1"/>
              <a:t>Hierarchical</a:t>
            </a:r>
            <a:r>
              <a:rPr lang="es-CO" b="1" u="sng" dirty="0"/>
              <a:t> </a:t>
            </a:r>
            <a:r>
              <a:rPr lang="es-CO" b="1" u="sng" dirty="0" err="1"/>
              <a:t>Clustering</a:t>
            </a:r>
            <a:endParaRPr lang="es-CO" b="1" u="sng" dirty="0"/>
          </a:p>
        </p:txBody>
      </p:sp>
      <p:sp>
        <p:nvSpPr>
          <p:cNvPr id="2" name="TextBox 1">
            <a:extLst>
              <a:ext uri="{FF2B5EF4-FFF2-40B4-BE49-F238E27FC236}">
                <a16:creationId xmlns:a16="http://schemas.microsoft.com/office/drawing/2014/main" id="{9D1A0014-C64E-40FC-9426-B6F03CAF74DE}"/>
              </a:ext>
            </a:extLst>
          </p:cNvPr>
          <p:cNvSpPr txBox="1"/>
          <p:nvPr/>
        </p:nvSpPr>
        <p:spPr>
          <a:xfrm>
            <a:off x="873303" y="1623317"/>
            <a:ext cx="8106310" cy="2585323"/>
          </a:xfrm>
          <a:prstGeom prst="rect">
            <a:avLst/>
          </a:prstGeom>
          <a:noFill/>
        </p:spPr>
        <p:txBody>
          <a:bodyPr wrap="square" rtlCol="0">
            <a:spAutoFit/>
          </a:bodyPr>
          <a:lstStyle/>
          <a:p>
            <a:r>
              <a:rPr lang="es-CO" dirty="0" err="1"/>
              <a:t>Hierarchical</a:t>
            </a:r>
            <a:r>
              <a:rPr lang="es-CO" dirty="0"/>
              <a:t> </a:t>
            </a:r>
            <a:r>
              <a:rPr lang="es-CO" dirty="0" err="1"/>
              <a:t>clustering</a:t>
            </a:r>
            <a:r>
              <a:rPr lang="es-CO" dirty="0"/>
              <a:t> </a:t>
            </a:r>
            <a:r>
              <a:rPr lang="es-CO" dirty="0" err="1"/>
              <a:t>is</a:t>
            </a:r>
            <a:r>
              <a:rPr lang="es-CO" dirty="0"/>
              <a:t> </a:t>
            </a:r>
            <a:r>
              <a:rPr lang="es-CO" dirty="0" err="1"/>
              <a:t>the</a:t>
            </a:r>
            <a:r>
              <a:rPr lang="es-CO" dirty="0"/>
              <a:t> </a:t>
            </a:r>
            <a:r>
              <a:rPr lang="es-CO" dirty="0" err="1"/>
              <a:t>second</a:t>
            </a:r>
            <a:r>
              <a:rPr lang="es-CO" dirty="0"/>
              <a:t> </a:t>
            </a:r>
            <a:r>
              <a:rPr lang="es-CO" dirty="0" err="1"/>
              <a:t>method</a:t>
            </a:r>
            <a:r>
              <a:rPr lang="es-CO" dirty="0"/>
              <a:t> </a:t>
            </a:r>
            <a:r>
              <a:rPr lang="es-CO" dirty="0" err="1"/>
              <a:t>of</a:t>
            </a:r>
            <a:r>
              <a:rPr lang="es-CO" dirty="0"/>
              <a:t> </a:t>
            </a:r>
            <a:r>
              <a:rPr lang="es-CO" dirty="0" err="1"/>
              <a:t>clustering</a:t>
            </a:r>
            <a:r>
              <a:rPr lang="es-CO" dirty="0"/>
              <a:t>.</a:t>
            </a:r>
          </a:p>
          <a:p>
            <a:endParaRPr lang="es-CO" dirty="0"/>
          </a:p>
          <a:p>
            <a:r>
              <a:rPr lang="es-CO" dirty="0" err="1"/>
              <a:t>It</a:t>
            </a:r>
            <a:r>
              <a:rPr lang="es-CO" dirty="0"/>
              <a:t> has </a:t>
            </a:r>
            <a:r>
              <a:rPr lang="es-CO" dirty="0" err="1"/>
              <a:t>two</a:t>
            </a:r>
            <a:r>
              <a:rPr lang="es-CO" dirty="0"/>
              <a:t> </a:t>
            </a:r>
            <a:r>
              <a:rPr lang="es-CO" dirty="0" err="1"/>
              <a:t>linkages</a:t>
            </a:r>
            <a:r>
              <a:rPr lang="es-CO" dirty="0"/>
              <a:t> </a:t>
            </a:r>
            <a:r>
              <a:rPr lang="es-CO" dirty="0" err="1"/>
              <a:t>simplage</a:t>
            </a:r>
            <a:r>
              <a:rPr lang="es-CO" dirty="0"/>
              <a:t> and complete </a:t>
            </a:r>
            <a:r>
              <a:rPr lang="es-CO" dirty="0" err="1"/>
              <a:t>linkages</a:t>
            </a:r>
            <a:r>
              <a:rPr lang="es-CO" dirty="0"/>
              <a:t>.</a:t>
            </a:r>
          </a:p>
          <a:p>
            <a:r>
              <a:rPr lang="es-CO" dirty="0" err="1"/>
              <a:t>Based</a:t>
            </a:r>
            <a:r>
              <a:rPr lang="es-CO" dirty="0"/>
              <a:t> </a:t>
            </a:r>
            <a:r>
              <a:rPr lang="es-CO" dirty="0" err="1"/>
              <a:t>on</a:t>
            </a:r>
            <a:r>
              <a:rPr lang="es-CO" dirty="0"/>
              <a:t> </a:t>
            </a:r>
            <a:r>
              <a:rPr lang="es-CO" dirty="0" err="1"/>
              <a:t>this</a:t>
            </a:r>
            <a:r>
              <a:rPr lang="es-CO" dirty="0"/>
              <a:t> </a:t>
            </a:r>
            <a:r>
              <a:rPr lang="es-CO" dirty="0" err="1"/>
              <a:t>we</a:t>
            </a:r>
            <a:r>
              <a:rPr lang="es-CO" dirty="0"/>
              <a:t> can </a:t>
            </a:r>
            <a:r>
              <a:rPr lang="es-CO" dirty="0" err="1"/>
              <a:t>choose</a:t>
            </a:r>
            <a:r>
              <a:rPr lang="es-CO" dirty="0"/>
              <a:t> K </a:t>
            </a:r>
            <a:r>
              <a:rPr lang="es-CO" dirty="0" err="1"/>
              <a:t>value</a:t>
            </a:r>
            <a:endParaRPr lang="es-CO" dirty="0"/>
          </a:p>
          <a:p>
            <a:endParaRPr lang="es-CO" dirty="0"/>
          </a:p>
          <a:p>
            <a:r>
              <a:rPr lang="es-CO" dirty="0" err="1"/>
              <a:t>Clustering</a:t>
            </a:r>
            <a:r>
              <a:rPr lang="es-CO" dirty="0"/>
              <a:t> </a:t>
            </a:r>
            <a:r>
              <a:rPr lang="es-CO" dirty="0" err="1"/>
              <a:t>Profile</a:t>
            </a:r>
            <a:r>
              <a:rPr lang="es-CO" dirty="0"/>
              <a:t> </a:t>
            </a:r>
            <a:r>
              <a:rPr lang="es-CO" dirty="0" err="1"/>
              <a:t>is</a:t>
            </a:r>
            <a:r>
              <a:rPr lang="es-CO" dirty="0"/>
              <a:t> done </a:t>
            </a:r>
            <a:r>
              <a:rPr lang="es-CO" dirty="0" err="1"/>
              <a:t>to</a:t>
            </a:r>
            <a:r>
              <a:rPr lang="es-CO" dirty="0"/>
              <a:t> </a:t>
            </a:r>
            <a:r>
              <a:rPr lang="es-CO" dirty="0" err="1"/>
              <a:t>get</a:t>
            </a:r>
            <a:r>
              <a:rPr lang="es-CO" dirty="0"/>
              <a:t> </a:t>
            </a:r>
            <a:r>
              <a:rPr lang="es-CO" dirty="0" err="1"/>
              <a:t>the</a:t>
            </a:r>
            <a:r>
              <a:rPr lang="es-CO" dirty="0"/>
              <a:t> </a:t>
            </a:r>
            <a:r>
              <a:rPr lang="es-CO" dirty="0" err="1"/>
              <a:t>result</a:t>
            </a:r>
            <a:r>
              <a:rPr lang="es-CO" dirty="0"/>
              <a:t> </a:t>
            </a:r>
            <a:r>
              <a:rPr lang="es-CO" dirty="0" err="1"/>
              <a:t>of</a:t>
            </a:r>
            <a:r>
              <a:rPr lang="es-CO" dirty="0"/>
              <a:t> top </a:t>
            </a:r>
            <a:r>
              <a:rPr lang="es-CO" dirty="0" err="1"/>
              <a:t>countries</a:t>
            </a:r>
            <a:endParaRPr lang="es-CO" dirty="0"/>
          </a:p>
          <a:p>
            <a:endParaRPr lang="es-CO" dirty="0"/>
          </a:p>
          <a:p>
            <a:endParaRPr lang="es-CO" dirty="0"/>
          </a:p>
          <a:p>
            <a:endParaRPr lang="en-US" dirty="0"/>
          </a:p>
        </p:txBody>
      </p:sp>
      <p:pic>
        <p:nvPicPr>
          <p:cNvPr id="3074" name="Picture 2">
            <a:extLst>
              <a:ext uri="{FF2B5EF4-FFF2-40B4-BE49-F238E27FC236}">
                <a16:creationId xmlns:a16="http://schemas.microsoft.com/office/drawing/2014/main" id="{E0D4A314-1F8A-43D8-9D1B-4D43C1CB75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1812" y="1395156"/>
            <a:ext cx="3467100" cy="2362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A0E5A33-C45D-4379-A282-D4B63512DDDB}"/>
              </a:ext>
            </a:extLst>
          </p:cNvPr>
          <p:cNvSpPr txBox="1"/>
          <p:nvPr/>
        </p:nvSpPr>
        <p:spPr>
          <a:xfrm>
            <a:off x="6904234" y="852755"/>
            <a:ext cx="3441842" cy="369332"/>
          </a:xfrm>
          <a:prstGeom prst="rect">
            <a:avLst/>
          </a:prstGeom>
          <a:noFill/>
        </p:spPr>
        <p:txBody>
          <a:bodyPr wrap="square" rtlCol="0">
            <a:spAutoFit/>
          </a:bodyPr>
          <a:lstStyle/>
          <a:p>
            <a:r>
              <a:rPr lang="en-US" dirty="0"/>
              <a:t>Single Linkage</a:t>
            </a:r>
          </a:p>
        </p:txBody>
      </p:sp>
      <p:pic>
        <p:nvPicPr>
          <p:cNvPr id="3078" name="Picture 6">
            <a:extLst>
              <a:ext uri="{FF2B5EF4-FFF2-40B4-BE49-F238E27FC236}">
                <a16:creationId xmlns:a16="http://schemas.microsoft.com/office/drawing/2014/main" id="{EA8A6CFB-1D58-4D93-B973-4A3A5B408B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1812" y="4495800"/>
            <a:ext cx="3524250" cy="2362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280B44E-44E7-48A3-8306-21CEDB9DA487}"/>
              </a:ext>
            </a:extLst>
          </p:cNvPr>
          <p:cNvSpPr txBox="1"/>
          <p:nvPr/>
        </p:nvSpPr>
        <p:spPr>
          <a:xfrm>
            <a:off x="7161088" y="4077058"/>
            <a:ext cx="3359649" cy="369332"/>
          </a:xfrm>
          <a:prstGeom prst="rect">
            <a:avLst/>
          </a:prstGeom>
          <a:noFill/>
        </p:spPr>
        <p:txBody>
          <a:bodyPr wrap="square" rtlCol="0">
            <a:spAutoFit/>
          </a:bodyPr>
          <a:lstStyle/>
          <a:p>
            <a:r>
              <a:rPr lang="en-US" dirty="0"/>
              <a:t>Complete Linkage</a:t>
            </a:r>
          </a:p>
        </p:txBody>
      </p:sp>
      <p:pic>
        <p:nvPicPr>
          <p:cNvPr id="3080" name="Picture 8">
            <a:extLst>
              <a:ext uri="{FF2B5EF4-FFF2-40B4-BE49-F238E27FC236}">
                <a16:creationId xmlns:a16="http://schemas.microsoft.com/office/drawing/2014/main" id="{B2D9AEFC-A8D6-43EF-B2E9-CA42149312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3303" y="3537823"/>
            <a:ext cx="3571875" cy="2476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5" name="TextBox 4">
            <a:extLst>
              <a:ext uri="{FF2B5EF4-FFF2-40B4-BE49-F238E27FC236}">
                <a16:creationId xmlns:a16="http://schemas.microsoft.com/office/drawing/2014/main" id="{FC083038-6516-49D6-8F47-2B6472215F7F}"/>
              </a:ext>
            </a:extLst>
          </p:cNvPr>
          <p:cNvSpPr txBox="1"/>
          <p:nvPr/>
        </p:nvSpPr>
        <p:spPr>
          <a:xfrm>
            <a:off x="636998" y="647272"/>
            <a:ext cx="4284323" cy="369332"/>
          </a:xfrm>
          <a:prstGeom prst="rect">
            <a:avLst/>
          </a:prstGeom>
          <a:noFill/>
        </p:spPr>
        <p:txBody>
          <a:bodyPr wrap="square" rtlCol="0">
            <a:spAutoFit/>
          </a:bodyPr>
          <a:lstStyle/>
          <a:p>
            <a:r>
              <a:rPr lang="en-US" dirty="0"/>
              <a:t>Plot Between </a:t>
            </a:r>
            <a:r>
              <a:rPr lang="en-US" dirty="0" err="1"/>
              <a:t>cluster_labels</a:t>
            </a:r>
            <a:r>
              <a:rPr lang="en-US" dirty="0"/>
              <a:t> vs GDPP</a:t>
            </a:r>
          </a:p>
        </p:txBody>
      </p:sp>
      <p:sp>
        <p:nvSpPr>
          <p:cNvPr id="6" name="TextBox 5">
            <a:extLst>
              <a:ext uri="{FF2B5EF4-FFF2-40B4-BE49-F238E27FC236}">
                <a16:creationId xmlns:a16="http://schemas.microsoft.com/office/drawing/2014/main" id="{94098D37-C94F-4677-A50B-935E8DD6B9BE}"/>
              </a:ext>
            </a:extLst>
          </p:cNvPr>
          <p:cNvSpPr txBox="1"/>
          <p:nvPr/>
        </p:nvSpPr>
        <p:spPr>
          <a:xfrm>
            <a:off x="5080570" y="277940"/>
            <a:ext cx="4988104" cy="369332"/>
          </a:xfrm>
          <a:prstGeom prst="rect">
            <a:avLst/>
          </a:prstGeom>
          <a:noFill/>
        </p:spPr>
        <p:txBody>
          <a:bodyPr wrap="square" rtlCol="0">
            <a:spAutoFit/>
          </a:bodyPr>
          <a:lstStyle/>
          <a:p>
            <a:r>
              <a:rPr lang="en-US" b="1" u="sng" dirty="0"/>
              <a:t>Hierarchical Clustering</a:t>
            </a:r>
          </a:p>
        </p:txBody>
      </p:sp>
      <p:sp>
        <p:nvSpPr>
          <p:cNvPr id="13" name="TextBox 12">
            <a:extLst>
              <a:ext uri="{FF2B5EF4-FFF2-40B4-BE49-F238E27FC236}">
                <a16:creationId xmlns:a16="http://schemas.microsoft.com/office/drawing/2014/main" id="{98A687D0-1169-423F-8555-BA91C889DC6C}"/>
              </a:ext>
            </a:extLst>
          </p:cNvPr>
          <p:cNvSpPr txBox="1"/>
          <p:nvPr/>
        </p:nvSpPr>
        <p:spPr>
          <a:xfrm>
            <a:off x="6984554" y="647272"/>
            <a:ext cx="4284323" cy="369332"/>
          </a:xfrm>
          <a:prstGeom prst="rect">
            <a:avLst/>
          </a:prstGeom>
          <a:noFill/>
        </p:spPr>
        <p:txBody>
          <a:bodyPr wrap="square" rtlCol="0">
            <a:spAutoFit/>
          </a:bodyPr>
          <a:lstStyle/>
          <a:p>
            <a:r>
              <a:rPr lang="en-US" dirty="0"/>
              <a:t>Plot Between </a:t>
            </a:r>
            <a:r>
              <a:rPr lang="en-US" dirty="0" err="1"/>
              <a:t>cluster_labels</a:t>
            </a:r>
            <a:r>
              <a:rPr lang="en-US" dirty="0"/>
              <a:t> vs Income</a:t>
            </a:r>
          </a:p>
        </p:txBody>
      </p:sp>
      <p:sp>
        <p:nvSpPr>
          <p:cNvPr id="14" name="TextBox 13">
            <a:extLst>
              <a:ext uri="{FF2B5EF4-FFF2-40B4-BE49-F238E27FC236}">
                <a16:creationId xmlns:a16="http://schemas.microsoft.com/office/drawing/2014/main" id="{D5F665F2-766E-45F0-96D4-A03179A5A393}"/>
              </a:ext>
            </a:extLst>
          </p:cNvPr>
          <p:cNvSpPr txBox="1"/>
          <p:nvPr/>
        </p:nvSpPr>
        <p:spPr>
          <a:xfrm>
            <a:off x="3953838" y="4001572"/>
            <a:ext cx="4284323" cy="369332"/>
          </a:xfrm>
          <a:prstGeom prst="rect">
            <a:avLst/>
          </a:prstGeom>
          <a:noFill/>
        </p:spPr>
        <p:txBody>
          <a:bodyPr wrap="square" rtlCol="0">
            <a:spAutoFit/>
          </a:bodyPr>
          <a:lstStyle/>
          <a:p>
            <a:r>
              <a:rPr lang="en-US" dirty="0"/>
              <a:t>Plot Between </a:t>
            </a:r>
            <a:r>
              <a:rPr lang="en-US" dirty="0" err="1"/>
              <a:t>cluster_labels</a:t>
            </a:r>
            <a:r>
              <a:rPr lang="en-US" dirty="0"/>
              <a:t> vs Child Mort</a:t>
            </a:r>
          </a:p>
        </p:txBody>
      </p:sp>
      <p:pic>
        <p:nvPicPr>
          <p:cNvPr id="5122" name="Picture 2">
            <a:extLst>
              <a:ext uri="{FF2B5EF4-FFF2-40B4-BE49-F238E27FC236}">
                <a16:creationId xmlns:a16="http://schemas.microsoft.com/office/drawing/2014/main" id="{F2CAD985-EAA5-4BB1-AAB7-C96382A757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972" y="1298931"/>
            <a:ext cx="3829050" cy="25050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9C92DBF4-7D36-417B-B52A-94BCCEC6F3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3778" y="1214170"/>
            <a:ext cx="382905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FE167DBC-579B-4071-8C54-E29F19B593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3142" y="4391292"/>
            <a:ext cx="3714750"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9208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538</Words>
  <Application>Microsoft Office PowerPoint</Application>
  <PresentationFormat>Widescreen</PresentationFormat>
  <Paragraphs>86</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Clustering of Countries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of Countries</dc:title>
  <dc:creator>Sushma Vemuri</dc:creator>
  <cp:lastModifiedBy>Sushma Vemuri</cp:lastModifiedBy>
  <cp:revision>1</cp:revision>
  <dcterms:created xsi:type="dcterms:W3CDTF">2020-08-30T18:57:08Z</dcterms:created>
  <dcterms:modified xsi:type="dcterms:W3CDTF">2020-08-30T19:04:14Z</dcterms:modified>
</cp:coreProperties>
</file>