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notesMasterIdLst>
    <p:notesMasterId r:id="rId13"/>
  </p:notesMasterIdLst>
  <p:sldIdLst>
    <p:sldId id="367" r:id="rId5"/>
    <p:sldId id="394" r:id="rId6"/>
    <p:sldId id="398" r:id="rId7"/>
    <p:sldId id="397" r:id="rId8"/>
    <p:sldId id="395" r:id="rId9"/>
    <p:sldId id="396" r:id="rId10"/>
    <p:sldId id="399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13A421-D18A-1D47-AF44-D605AD0F01DA}">
          <p14:sldIdLst>
            <p14:sldId id="367"/>
            <p14:sldId id="394"/>
            <p14:sldId id="398"/>
            <p14:sldId id="397"/>
            <p14:sldId id="395"/>
            <p14:sldId id="396"/>
            <p14:sldId id="39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649714-01D5-D5DF-665D-51245B017C4B}" name="Nayan Dharamshi" initials="ND" userId="S::nayan.dharamshi@anko.com::1b81cce4-521d-46a4-9ff3-679c943056f4" providerId="AD"/>
  <p188:author id="{A459353C-A6E4-12A6-09AD-488787215D70}" name="Kunal Ramkumar" initials="KR" userId="S::kunal.ramkumar@anko.com::ad45e51b-de17-4105-bba6-54e4ba14f085" providerId="AD"/>
  <p188:author id="{7664FD58-F6AB-B7C1-911D-8EE6B4AE770B}" name="Somsubhra Sikdar" initials="SS" userId="S::somsubhra.sikdar@anko.com::629e9fce-0303-42e8-98a6-c5c5f65a539d" providerId="AD"/>
  <p188:author id="{4EBFEC80-013C-72F7-26BC-86D5ABC7329F}" name="Roselin George" initials="RG" userId="S::Roselin.George@anko.com::ee38c84d-aa2f-4a00-82a0-04c0365c6681" providerId="AD"/>
  <p188:author id="{D76631AF-330E-24A3-F4D3-ACC353357650}" name="Siddharth Dixit" initials="SD" userId="S::siddharth.dixit@anko.com::97092c51-14f2-4750-a210-35c875c828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0E3"/>
    <a:srgbClr val="253746"/>
    <a:srgbClr val="542773"/>
    <a:srgbClr val="CA6422"/>
    <a:srgbClr val="008088"/>
    <a:srgbClr val="B0116B"/>
    <a:srgbClr val="216BB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5196" autoAdjust="0"/>
  </p:normalViewPr>
  <p:slideViewPr>
    <p:cSldViewPr snapToGrid="0">
      <p:cViewPr varScale="1">
        <p:scale>
          <a:sx n="94" d="100"/>
          <a:sy n="94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m\Downloads\Excel+pivot+tables+course%20(1)\Excel%20pivot%20tables%20course\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m\Downloads\Excel+pivot+tables+course%20(1)\Excel%20pivot%20tables%20course\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m\Downloads\Excel+pivot+tables+course%20(1)\Excel%20pivot%20tables%20course\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m\Downloads\Excel+pivot+tables+course%20(1)\Excel%20pivot%20tables%20course\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[sales.xlsx]Sheet5!PivotTable11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Contribution of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rgbClr val="00B0F0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B0F0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B0F0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Sum of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26-422C-989F-3A488C3AC0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26-422C-989F-3A488C3AC0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A26-422C-989F-3A488C3AC03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2478633.7377538681</c:v>
                </c:pt>
                <c:pt idx="1">
                  <c:v>1132681.7240557673</c:v>
                </c:pt>
                <c:pt idx="2">
                  <c:v>1547682.8522434235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26-422C-989F-3A488C3AC033}"/>
            </c:ext>
          </c:extLst>
        </c:ser>
        <c:ser>
          <c:idx val="1"/>
          <c:order val="1"/>
          <c:tx>
            <c:strRef>
              <c:f>Sheet5!$C$3</c:f>
              <c:strCache>
                <c:ptCount val="1"/>
                <c:pt idx="0">
                  <c:v>Sum of 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A26-422C-989F-3A488C3AC0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0A26-422C-989F-3A488C3AC0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0A26-422C-989F-3A488C3AC03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Sheet5!$C$4:$C$7</c:f>
              <c:numCache>
                <c:formatCode>General</c:formatCode>
                <c:ptCount val="3"/>
                <c:pt idx="0">
                  <c:v>-761731.49481590092</c:v>
                </c:pt>
                <c:pt idx="1">
                  <c:v>-789119.22201758623</c:v>
                </c:pt>
                <c:pt idx="2">
                  <c:v>-826878.02824616432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A26-422C-989F-3A488C3AC03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[sales.xlsx]Sheet6!PivotTable12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Region-Wise</a:t>
            </a:r>
          </a:p>
          <a:p>
            <a:pPr>
              <a:defRPr/>
            </a:pPr>
            <a:r>
              <a:rPr lang="en-US" dirty="0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F23-4BAF-B915-EF3154773B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F23-4BAF-B915-EF3154773B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F23-4BAF-B915-EF3154773B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F23-4BAF-B915-EF3154773B7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F23-4BAF-B915-EF3154773B7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F23-4BAF-B915-EF3154773B7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Sheet6!$A$4:$A$10</c:f>
              <c:strCache>
                <c:ptCount val="6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north-west</c:v>
                </c:pt>
                <c:pt idx="4">
                  <c:v>south</c:v>
                </c:pt>
                <c:pt idx="5">
                  <c:v>south-west</c:v>
                </c:pt>
              </c:strCache>
            </c:strRef>
          </c:cat>
          <c:val>
            <c:numRef>
              <c:f>Sheet6!$B$4:$B$10</c:f>
              <c:numCache>
                <c:formatCode>General</c:formatCode>
                <c:ptCount val="6"/>
                <c:pt idx="0">
                  <c:v>1109904.210401535</c:v>
                </c:pt>
                <c:pt idx="1">
                  <c:v>796463.784075737</c:v>
                </c:pt>
                <c:pt idx="2">
                  <c:v>781682.47373390198</c:v>
                </c:pt>
                <c:pt idx="3">
                  <c:v>773128.89550018322</c:v>
                </c:pt>
                <c:pt idx="4">
                  <c:v>1337274.0457410812</c:v>
                </c:pt>
                <c:pt idx="5">
                  <c:v>360544.90460062027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F23-4BAF-B915-EF3154773B7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[sales.xlsx]Sheet8!PivotTable13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Sheet8!$A$4:$A$7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Sheet8!$B$4:$B$7</c:f>
              <c:numCache>
                <c:formatCode>General</c:formatCode>
                <c:ptCount val="3"/>
                <c:pt idx="0">
                  <c:v>-761731.49481590092</c:v>
                </c:pt>
                <c:pt idx="1">
                  <c:v>-789119.22201758623</c:v>
                </c:pt>
                <c:pt idx="2">
                  <c:v>-826878.02824616432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F-4AEA-8398-0331C733C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93382128"/>
        <c:axId val="1114096544"/>
      </c:barChart>
      <c:catAx>
        <c:axId val="1393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096544"/>
        <c:crosses val="autoZero"/>
        <c:auto val="1"/>
        <c:lblAlgn val="ctr"/>
        <c:lblOffset val="100"/>
        <c:noMultiLvlLbl val="0"/>
      </c:catAx>
      <c:valAx>
        <c:axId val="111409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38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[sales.xlsx]Sheet11!PivotTable15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Avg</a:t>
            </a:r>
            <a:r>
              <a:rPr lang="en-IN" baseline="0"/>
              <a:t>- Max Discount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Sheet11!$A$4:$A$7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Sheet11!$B$4:$B$7</c:f>
              <c:numCache>
                <c:formatCode>General</c:formatCode>
                <c:ptCount val="3"/>
                <c:pt idx="0">
                  <c:v>41.150000251829624</c:v>
                </c:pt>
                <c:pt idx="1">
                  <c:v>113.24000085890293</c:v>
                </c:pt>
                <c:pt idx="2">
                  <c:v>41.090000290423632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E-412A-91C0-756EE2A11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5298832"/>
        <c:axId val="1107583328"/>
      </c:barChart>
      <c:catAx>
        <c:axId val="110529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583328"/>
        <c:crosses val="autoZero"/>
        <c:auto val="1"/>
        <c:lblAlgn val="ctr"/>
        <c:lblOffset val="100"/>
        <c:noMultiLvlLbl val="0"/>
      </c:catAx>
      <c:valAx>
        <c:axId val="110758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29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63A6-D3EC-FD4B-9BBD-091BEEE3122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6EE0-0148-4D4A-868A-3FC37226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1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F4BC1F-397E-71A0-22F8-295C81112027}"/>
              </a:ext>
            </a:extLst>
          </p:cNvPr>
          <p:cNvSpPr/>
          <p:nvPr userDrawn="1"/>
        </p:nvSpPr>
        <p:spPr>
          <a:xfrm>
            <a:off x="0" y="0"/>
            <a:ext cx="6872748" cy="1145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A378941-272E-FF28-3E5B-BF5E226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626"/>
          <a:stretch/>
        </p:blipFill>
        <p:spPr>
          <a:xfrm>
            <a:off x="6548576" y="16625"/>
            <a:ext cx="5643424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43205C7-BB91-9845-81D4-98BF81DF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5" y="1359987"/>
            <a:ext cx="4795936" cy="2069013"/>
          </a:xfrm>
        </p:spPr>
        <p:txBody>
          <a:bodyPr>
            <a:noAutofit/>
          </a:bodyPr>
          <a:lstStyle>
            <a:lvl1pPr>
              <a:defRPr sz="5000" b="1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CB45240-561D-4D91-81C3-FC1E57516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111" t="30371" r="6852" b="34074"/>
          <a:stretch/>
        </p:blipFill>
        <p:spPr>
          <a:xfrm>
            <a:off x="460574" y="515389"/>
            <a:ext cx="1543435" cy="630509"/>
          </a:xfrm>
          <a:prstGeom prst="rect">
            <a:avLst/>
          </a:prstGeom>
        </p:spPr>
      </p:pic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5BCBD6D5-DF7A-8BC0-3FB7-F3BC5F1A9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5" y="5911851"/>
            <a:ext cx="3743325" cy="7318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fld id="{D9908C22-B8DD-0A43-9AAC-96A64773E49C}" type="datetime3">
              <a:rPr lang="en-IN" smtClean="0"/>
              <a:t>5 December 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84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Statemen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8FFE4B-7DF4-F55C-75F2-F371BCB621DA}"/>
              </a:ext>
            </a:extLst>
          </p:cNvPr>
          <p:cNvSpPr/>
          <p:nvPr userDrawn="1"/>
        </p:nvSpPr>
        <p:spPr>
          <a:xfrm>
            <a:off x="6925454" y="0"/>
            <a:ext cx="5266545" cy="6858000"/>
          </a:xfrm>
          <a:prstGeom prst="rect">
            <a:avLst/>
          </a:prstGeom>
          <a:solidFill>
            <a:srgbClr val="54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o image&#10;&#10;Description automatically generated">
            <a:extLst>
              <a:ext uri="{FF2B5EF4-FFF2-40B4-BE49-F238E27FC236}">
                <a16:creationId xmlns:a16="http://schemas.microsoft.com/office/drawing/2014/main" id="{EF565A3E-A958-F95C-056D-1224278565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-1" r="24763" b="26401"/>
          <a:stretch/>
        </p:blipFill>
        <p:spPr>
          <a:xfrm>
            <a:off x="6894576" y="-1013222"/>
            <a:ext cx="7962841" cy="7789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BB85C-6C49-B5A8-0EF5-9AF0BD68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6DE-41E1-59F9-D933-5F0B3E23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226" y="1147198"/>
            <a:ext cx="5788081" cy="476923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0D86-74A1-21CC-4335-743A63CF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7F77-F2B8-6A3A-205A-28290E6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7AD395-3996-9F10-65EF-A33A45215A7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10202" y="591237"/>
            <a:ext cx="4497048" cy="5426439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add statement/quote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6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876128-E7CB-0DCE-2173-038E0535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626" y="1314880"/>
            <a:ext cx="5157787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2E75F4A-4EDC-B244-04B5-22AA89A4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26" y="2149724"/>
            <a:ext cx="5157787" cy="336320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CBF41BB-AB3C-03AB-4872-3C01EC5A1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5812"/>
            <a:ext cx="5183188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A23833C-FB92-9518-7326-0E9EFCA6E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724"/>
            <a:ext cx="5183188" cy="336320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6880AE56-396F-CD20-5E8B-1D876B1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7C203375-FBB0-8215-1FDD-A71CE64F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1F6735-B894-D6B2-4585-7B167A1023C4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63DE79-01E4-C64B-0302-BB27EC8E2100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8B76A132-A329-2919-FC8D-85B1F8B1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876128-E7CB-0DCE-2173-038E05357EB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9636" y="1801073"/>
            <a:ext cx="3011947" cy="535668"/>
          </a:xfrm>
        </p:spPr>
        <p:txBody>
          <a:bodyPr anchor="t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bullet header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2E75F4A-4EDC-B244-04B5-22AA89A46E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9636" y="2344768"/>
            <a:ext cx="3400323" cy="336320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Option 1</a:t>
            </a:r>
          </a:p>
          <a:p>
            <a:pPr lvl="0"/>
            <a:r>
              <a:rPr lang="en-GB"/>
              <a:t>Option 2</a:t>
            </a:r>
          </a:p>
          <a:p>
            <a:pPr lvl="0"/>
            <a:r>
              <a:rPr lang="en-GB"/>
              <a:t>Option 3</a:t>
            </a:r>
          </a:p>
          <a:p>
            <a:pPr lvl="0"/>
            <a:r>
              <a:rPr lang="en-GB"/>
              <a:t>Option 4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9E94D-04AE-66DB-BDDF-2C00EB87A64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360460" y="1808447"/>
            <a:ext cx="3011947" cy="535668"/>
          </a:xfrm>
        </p:spPr>
        <p:txBody>
          <a:bodyPr anchor="t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bullet header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F678C-FB49-2888-2875-1B3EE2563C7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60460" y="2352142"/>
            <a:ext cx="3400323" cy="336320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Option 1</a:t>
            </a:r>
          </a:p>
          <a:p>
            <a:pPr lvl="0"/>
            <a:r>
              <a:rPr lang="en-GB"/>
              <a:t>Option 2</a:t>
            </a:r>
          </a:p>
          <a:p>
            <a:pPr lvl="0"/>
            <a:r>
              <a:rPr lang="en-GB"/>
              <a:t>Option 3</a:t>
            </a:r>
          </a:p>
          <a:p>
            <a:pPr lvl="0"/>
            <a:r>
              <a:rPr lang="en-GB"/>
              <a:t>Option 4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006D15-AC50-50FA-D560-00C0E9E8AEC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272730" y="1815821"/>
            <a:ext cx="3011947" cy="535668"/>
          </a:xfrm>
        </p:spPr>
        <p:txBody>
          <a:bodyPr anchor="t">
            <a:normAutofit/>
          </a:bodyPr>
          <a:lstStyle>
            <a:lvl1pPr marL="0" indent="0">
              <a:buNone/>
              <a:defRPr sz="2000" b="1" i="0">
                <a:solidFill>
                  <a:srgbClr val="253746"/>
                </a:solidFill>
                <a:latin typeface="AnkoMode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bullet header title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4A78DAE-0E1A-D599-E15A-2EF3ECEDA0A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2730" y="2359516"/>
            <a:ext cx="3400323" cy="336320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Option 1</a:t>
            </a:r>
          </a:p>
          <a:p>
            <a:pPr lvl="0"/>
            <a:r>
              <a:rPr lang="en-GB"/>
              <a:t>Option 2</a:t>
            </a:r>
          </a:p>
          <a:p>
            <a:pPr lvl="0"/>
            <a:r>
              <a:rPr lang="en-GB"/>
              <a:t>Option 3</a:t>
            </a:r>
          </a:p>
          <a:p>
            <a:pPr lvl="0"/>
            <a:r>
              <a:rPr lang="en-GB"/>
              <a:t>Option 4</a:t>
            </a: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26ED965-0AE1-375A-B67B-EEC0FF11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B5BB575-92A0-F91C-19B2-FE2BE231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F5758A-4166-FF8D-88B8-E4414F917AB1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BA3D9-0639-785C-D777-E4508ADB59A6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A177EBE-C99E-855F-0659-C3ACC7FE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4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3D67946-04E9-4280-7C78-36671F80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CE8C885-A53F-9989-BD62-1D12622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4AC3D-98C4-8A8F-D283-0DB735BA83C2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D36D5-5392-B069-2047-370CB225A192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5AADBB-6254-0E2B-42A0-475D7EA2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5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graph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C6C2-1A5D-8B5E-4660-26420E183A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504" y="1325216"/>
            <a:ext cx="5875953" cy="46685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add graph/picture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E741-C8A4-C61A-A761-1C3C1163FC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9636" y="1325217"/>
            <a:ext cx="5304988" cy="466856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Copy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E021A-E2F5-EAC5-C7B3-2C5C8CB7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0A9194D-12F4-6B38-AEEF-D34604BF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62CCF-82A7-0645-8AA9-35C7E35B5F32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33140-9BE3-B944-131A-FFA358308A44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9EFEA0-A1EA-EB24-B9D5-F4D93F89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7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06E13D-C284-003B-50F0-F2F095DC695B}"/>
              </a:ext>
            </a:extLst>
          </p:cNvPr>
          <p:cNvSpPr/>
          <p:nvPr userDrawn="1"/>
        </p:nvSpPr>
        <p:spPr>
          <a:xfrm>
            <a:off x="9158747" y="0"/>
            <a:ext cx="3038165" cy="6858000"/>
          </a:xfrm>
          <a:prstGeom prst="rect">
            <a:avLst/>
          </a:prstGeom>
          <a:solidFill>
            <a:srgbClr val="B0116B"/>
          </a:solidFill>
          <a:ln>
            <a:solidFill>
              <a:srgbClr val="B01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40145556-34FB-CB00-CC79-AB79D303FC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77781" y="509675"/>
            <a:ext cx="5160193" cy="602923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7FBDFEB-F879-E991-FC1F-2C7985166D6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1828" y="1287847"/>
            <a:ext cx="5915643" cy="478025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text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9D4475E-60AA-BF04-A445-B6840BAF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4B94AB9-5A4B-2C92-2700-616ECA8B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F91C4-E250-4B97-3E0A-E10865061AF7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0EB6E-853E-9802-15A1-8A7DB345DE13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6882728-5175-EE14-DDAF-7BA8E940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45DEA49D-6516-D886-62C9-BA5ACB70BC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8795" y="3500662"/>
            <a:ext cx="2486867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18F6DAF-B265-3D13-27F1-4D9A16DDFA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8795" y="2605289"/>
            <a:ext cx="2486867" cy="857533"/>
          </a:xfrm>
          <a:prstGeom prst="rect">
            <a:avLst/>
          </a:prstGeom>
        </p:spPr>
        <p:txBody>
          <a:bodyPr wrap="square" tIns="7200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rgbClr val="008088"/>
                </a:solidFill>
                <a:latin typeface="+mn-lt"/>
              </a:defRPr>
            </a:lvl1pPr>
          </a:lstStyle>
          <a:p>
            <a:pPr lvl="0"/>
            <a:r>
              <a:rPr lang="en-GB"/>
              <a:t>xxx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EFC5356-4C6D-C28B-9C6A-3F042F3E7C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25995" y="3500662"/>
            <a:ext cx="2486867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F887D49-1F9F-56B5-EA5F-1D0EAB7C78B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5993" y="2605289"/>
            <a:ext cx="2486867" cy="857533"/>
          </a:xfrm>
          <a:prstGeom prst="rect">
            <a:avLst/>
          </a:prstGeom>
        </p:spPr>
        <p:txBody>
          <a:bodyPr wrap="square" tIns="7200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rgbClr val="216BB0"/>
                </a:solidFill>
                <a:latin typeface="+mn-lt"/>
              </a:defRPr>
            </a:lvl1pPr>
          </a:lstStyle>
          <a:p>
            <a:pPr lvl="0"/>
            <a:r>
              <a:rPr lang="en-GB"/>
              <a:t>xxx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6F23681-8FD4-2CFB-9CB0-5B84FC3AB2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2623" y="3500662"/>
            <a:ext cx="2486867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8056CDC-BDB4-7DDD-532D-C5C0AEE039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2621" y="2605289"/>
            <a:ext cx="2486867" cy="857533"/>
          </a:xfrm>
          <a:prstGeom prst="rect">
            <a:avLst/>
          </a:prstGeom>
        </p:spPr>
        <p:txBody>
          <a:bodyPr wrap="square" tIns="7200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rgbClr val="542773"/>
                </a:solidFill>
                <a:latin typeface="+mn-lt"/>
              </a:defRPr>
            </a:lvl1pPr>
          </a:lstStyle>
          <a:p>
            <a:pPr lvl="0"/>
            <a:r>
              <a:rPr lang="en-GB"/>
              <a:t>xxx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A8337B58-447F-FE21-36BF-04DC8A70A53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20260" y="3500662"/>
            <a:ext cx="2486867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A392F2DC-28DE-AEBA-4A6A-3928266B6E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20258" y="2605289"/>
            <a:ext cx="2486867" cy="857533"/>
          </a:xfrm>
          <a:prstGeom prst="rect">
            <a:avLst/>
          </a:prstGeom>
        </p:spPr>
        <p:txBody>
          <a:bodyPr wrap="square" tIns="7200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 b="1" i="0">
                <a:solidFill>
                  <a:srgbClr val="65B0E3"/>
                </a:solidFill>
                <a:latin typeface="+mn-lt"/>
              </a:defRPr>
            </a:lvl1pPr>
          </a:lstStyle>
          <a:p>
            <a:pPr lvl="0"/>
            <a:r>
              <a:rPr lang="en-GB"/>
              <a:t>xxx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A574783-E2D5-5F79-6C6A-2C5AFD3B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6473338-9DEE-4000-4EF4-D37FAD1A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9BF1C-19F5-B1AA-51F6-945821B0307F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DDF5C-942B-405A-4D19-1AFDA0D49176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E057BA0-D430-5E34-2C0E-99328D03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5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DEDC0E4-2F62-EF1D-2B4A-1A598B2EB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3000" y="2704705"/>
            <a:ext cx="2959200" cy="1645803"/>
          </a:xfrm>
          <a:solidFill>
            <a:srgbClr val="EFF1F5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  <a:endParaRPr lang="en-PT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FDF69DC-C534-A18C-2B4E-58FA123056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000" y="4904695"/>
            <a:ext cx="2959200" cy="349702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rgbClr val="253746"/>
                </a:solidFill>
                <a:latin typeface="AnkoModerat Light" pitchFamily="2" charset="77"/>
              </a:defRPr>
            </a:lvl1pPr>
          </a:lstStyle>
          <a:p>
            <a:pPr lvl="0"/>
            <a:r>
              <a:rPr lang="en-GB"/>
              <a:t>Edit  Description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D07C025-BC59-F3A5-C9A3-8F97B4E8F1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002" y="4496195"/>
            <a:ext cx="2959200" cy="395869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pPr lvl="0"/>
            <a:r>
              <a:rPr lang="en-GB"/>
              <a:t>Edit title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7F4F3E7-2E96-867C-8FD2-249B5D3F4BD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C03358F-104C-C262-C313-91B669CD4F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B24DBCD-77ED-EA15-2514-55F100BCCA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8117" y="2704705"/>
            <a:ext cx="2959200" cy="1645803"/>
          </a:xfrm>
          <a:solidFill>
            <a:srgbClr val="EFF1F5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  <a:endParaRPr lang="en-PT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C26EF7F-2BC0-935E-2A27-9AAFADDACB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8117" y="4904695"/>
            <a:ext cx="2959200" cy="349702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rgbClr val="253746"/>
                </a:solidFill>
                <a:latin typeface="AnkoModerat Light" pitchFamily="2" charset="77"/>
              </a:defRPr>
            </a:lvl1pPr>
          </a:lstStyle>
          <a:p>
            <a:pPr lvl="0"/>
            <a:r>
              <a:rPr lang="en-GB"/>
              <a:t>Edit  Description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2DBC312-9C15-9BBE-72DF-7DF10596A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58119" y="4496195"/>
            <a:ext cx="2959200" cy="395869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pPr lvl="0"/>
            <a:r>
              <a:rPr lang="en-GB"/>
              <a:t>Edit title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433F6BD-EE66-C1C2-9D6E-76E6D8E7CB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51772" y="2704705"/>
            <a:ext cx="2959200" cy="1645803"/>
          </a:xfrm>
          <a:solidFill>
            <a:srgbClr val="EFF1F5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  <a:endParaRPr lang="en-PT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99FD875-D94D-9B75-D8B8-23F63EE622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51772" y="4904695"/>
            <a:ext cx="2959200" cy="349702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rgbClr val="253746"/>
                </a:solidFill>
                <a:latin typeface="AnkoModerat Light" pitchFamily="2" charset="77"/>
              </a:defRPr>
            </a:lvl1pPr>
          </a:lstStyle>
          <a:p>
            <a:pPr lvl="0"/>
            <a:r>
              <a:rPr lang="en-GB"/>
              <a:t>Edit  Description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B87122-4D6A-8C67-5842-2D9705684B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1774" y="4496195"/>
            <a:ext cx="2959200" cy="395869"/>
          </a:xfrm>
          <a:prstGeom prst="rect">
            <a:avLst/>
          </a:prstGeom>
        </p:spPr>
        <p:txBody>
          <a:bodyPr lIns="0" tIns="72000" r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pPr lvl="0"/>
            <a:r>
              <a:rPr lang="en-GB"/>
              <a:t>Edit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48201-F45E-B06B-211E-4ED65250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8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CA6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05759-71A7-E442-4569-2E8FDE0F189A}"/>
              </a:ext>
            </a:extLst>
          </p:cNvPr>
          <p:cNvSpPr/>
          <p:nvPr userDrawn="1"/>
        </p:nvSpPr>
        <p:spPr>
          <a:xfrm>
            <a:off x="-1" y="-117987"/>
            <a:ext cx="12192001" cy="1224116"/>
          </a:xfrm>
          <a:prstGeom prst="rect">
            <a:avLst/>
          </a:prstGeom>
          <a:solidFill>
            <a:srgbClr val="CA6422"/>
          </a:solidFill>
          <a:ln>
            <a:solidFill>
              <a:srgbClr val="CA6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CFAD0-4A8B-03F8-B927-76985C2DD36A}"/>
              </a:ext>
            </a:extLst>
          </p:cNvPr>
          <p:cNvSpPr/>
          <p:nvPr userDrawn="1"/>
        </p:nvSpPr>
        <p:spPr>
          <a:xfrm>
            <a:off x="9210261" y="6190938"/>
            <a:ext cx="2981739" cy="667062"/>
          </a:xfrm>
          <a:prstGeom prst="rect">
            <a:avLst/>
          </a:prstGeom>
          <a:solidFill>
            <a:srgbClr val="CA6422"/>
          </a:solidFill>
          <a:ln>
            <a:solidFill>
              <a:srgbClr val="CA6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 image&#10;&#10;Description automatically generated">
            <a:extLst>
              <a:ext uri="{FF2B5EF4-FFF2-40B4-BE49-F238E27FC236}">
                <a16:creationId xmlns:a16="http://schemas.microsoft.com/office/drawing/2014/main" id="{C64B34AF-6C64-578B-4981-15ECF09CD1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5000"/>
          </a:blip>
          <a:srcRect t="11038" r="46" b="24909"/>
          <a:stretch/>
        </p:blipFill>
        <p:spPr>
          <a:xfrm>
            <a:off x="-98146" y="-117987"/>
            <a:ext cx="12290145" cy="78758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D56758-2C9E-13E3-33BD-C66EC15057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12" y="218152"/>
            <a:ext cx="10375379" cy="3703228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text here: an interesting statement, fact, or data point.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D2A7784-CD2C-B8E8-7103-2B3A67AE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E37970-27F2-BFCD-01D1-1FE939EC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1460D5-6980-DBF5-F939-E92475E039AD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5CE87-1722-0F21-A369-353D5EA6D2E7}"/>
              </a:ext>
            </a:extLst>
          </p:cNvPr>
          <p:cNvSpPr txBox="1"/>
          <p:nvPr userDrawn="1"/>
        </p:nvSpPr>
        <p:spPr>
          <a:xfrm>
            <a:off x="5858359" y="7454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3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54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C0EF22-4AA8-33AF-B37B-2BCDC9CF10C2}"/>
              </a:ext>
            </a:extLst>
          </p:cNvPr>
          <p:cNvSpPr/>
          <p:nvPr userDrawn="1"/>
        </p:nvSpPr>
        <p:spPr>
          <a:xfrm>
            <a:off x="9253728" y="6205728"/>
            <a:ext cx="2938273" cy="652272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A05759-71A7-E442-4569-2E8FDE0F189A}"/>
              </a:ext>
            </a:extLst>
          </p:cNvPr>
          <p:cNvSpPr/>
          <p:nvPr userDrawn="1"/>
        </p:nvSpPr>
        <p:spPr>
          <a:xfrm>
            <a:off x="-1" y="-117987"/>
            <a:ext cx="12192001" cy="1224116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 image&#10;&#10;Description automatically generated">
            <a:extLst>
              <a:ext uri="{FF2B5EF4-FFF2-40B4-BE49-F238E27FC236}">
                <a16:creationId xmlns:a16="http://schemas.microsoft.com/office/drawing/2014/main" id="{8210ACF2-AC7C-5F51-5BCC-B1A65389DE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11038" r="46" b="24909"/>
          <a:stretch/>
        </p:blipFill>
        <p:spPr>
          <a:xfrm>
            <a:off x="-98146" y="-117987"/>
            <a:ext cx="12290145" cy="7875827"/>
          </a:xfrm>
          <a:prstGeom prst="rect">
            <a:avLst/>
          </a:prstGeom>
        </p:spPr>
      </p:pic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89ED0F5D-9B08-A4E3-DB33-EA834F1D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6EF6F916-62C5-3D44-E500-87C271EE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61BED5-58D4-0D63-1D2B-71945A74EFEF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9F3F0CF-A43C-BA3D-8585-6E0F9CE0CB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12" y="218152"/>
            <a:ext cx="10375379" cy="3703228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text here: an interesting statement, fact, or data point.</a:t>
            </a:r>
          </a:p>
        </p:txBody>
      </p:sp>
    </p:spTree>
    <p:extLst>
      <p:ext uri="{BB962C8B-B14F-4D97-AF65-F5344CB8AC3E}">
        <p14:creationId xmlns:p14="http://schemas.microsoft.com/office/powerpoint/2010/main" val="281922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2">
    <p:bg>
      <p:bgPr>
        <a:solidFill>
          <a:srgbClr val="B011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BEC931-60BF-53C8-A944-6FA7749092BD}"/>
              </a:ext>
            </a:extLst>
          </p:cNvPr>
          <p:cNvSpPr/>
          <p:nvPr userDrawn="1"/>
        </p:nvSpPr>
        <p:spPr>
          <a:xfrm>
            <a:off x="0" y="0"/>
            <a:ext cx="12192000" cy="1145898"/>
          </a:xfrm>
          <a:prstGeom prst="rect">
            <a:avLst/>
          </a:prstGeom>
          <a:solidFill>
            <a:srgbClr val="B01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3205C7-BB91-9845-81D4-98BF81DF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5" y="1359987"/>
            <a:ext cx="5257800" cy="2340644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2F340C-2F13-509A-1DF0-367A29125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47" y="648135"/>
            <a:ext cx="1568994" cy="5025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BACFA5-C5C3-2FEC-142C-2AA15FBD0AF1}"/>
              </a:ext>
            </a:extLst>
          </p:cNvPr>
          <p:cNvSpPr/>
          <p:nvPr userDrawn="1"/>
        </p:nvSpPr>
        <p:spPr>
          <a:xfrm>
            <a:off x="8976049" y="6064898"/>
            <a:ext cx="3215951" cy="7931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o image&#10;&#10;Description automatically generated">
            <a:extLst>
              <a:ext uri="{FF2B5EF4-FFF2-40B4-BE49-F238E27FC236}">
                <a16:creationId xmlns:a16="http://schemas.microsoft.com/office/drawing/2014/main" id="{A82CA3AD-4507-34FC-9646-1CAAF117D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alphaModFix amt="16000"/>
          </a:blip>
          <a:srcRect t="9490" r="49341" b="26906"/>
          <a:stretch/>
        </p:blipFill>
        <p:spPr>
          <a:xfrm>
            <a:off x="6929977" y="-1"/>
            <a:ext cx="5257800" cy="6601329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13B0884F-9FF7-03C0-4299-342BFD6BDF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5" y="5911851"/>
            <a:ext cx="3743325" cy="7318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fld id="{C794687D-3F50-D24E-9AB5-B9CE2CFA5D1E}" type="datetime4">
              <a:rPr lang="en-IN" smtClean="0"/>
              <a:t>5 December 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12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B011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F7D433-BD90-41D0-31A5-6B3C9F5BEF4D}"/>
              </a:ext>
            </a:extLst>
          </p:cNvPr>
          <p:cNvSpPr/>
          <p:nvPr userDrawn="1"/>
        </p:nvSpPr>
        <p:spPr>
          <a:xfrm>
            <a:off x="9037983" y="5751443"/>
            <a:ext cx="3154017" cy="110655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A05759-71A7-E442-4569-2E8FDE0F189A}"/>
              </a:ext>
            </a:extLst>
          </p:cNvPr>
          <p:cNvSpPr/>
          <p:nvPr userDrawn="1"/>
        </p:nvSpPr>
        <p:spPr>
          <a:xfrm>
            <a:off x="-1" y="-117987"/>
            <a:ext cx="12192001" cy="1224116"/>
          </a:xfrm>
          <a:prstGeom prst="rect">
            <a:avLst/>
          </a:prstGeom>
          <a:solidFill>
            <a:srgbClr val="B0116B"/>
          </a:solidFill>
          <a:ln>
            <a:solidFill>
              <a:srgbClr val="B01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o image&#10;&#10;Description automatically generated">
            <a:extLst>
              <a:ext uri="{FF2B5EF4-FFF2-40B4-BE49-F238E27FC236}">
                <a16:creationId xmlns:a16="http://schemas.microsoft.com/office/drawing/2014/main" id="{846DEDF7-E4BA-073A-C6C1-75EAE7FAF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11038" r="46" b="24909"/>
          <a:stretch/>
        </p:blipFill>
        <p:spPr>
          <a:xfrm>
            <a:off x="-98146" y="-117987"/>
            <a:ext cx="12290145" cy="7875827"/>
          </a:xfrm>
          <a:prstGeom prst="rect">
            <a:avLst/>
          </a:prstGeo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D42101D-B6CE-32CA-FFDB-8A93882F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189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14C637FC-2361-7E43-10E4-26F99495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0C303-AF23-C278-733B-0596B4D551F4}"/>
              </a:ext>
            </a:extLst>
          </p:cNvPr>
          <p:cNvSpPr txBox="1"/>
          <p:nvPr userDrawn="1"/>
        </p:nvSpPr>
        <p:spPr>
          <a:xfrm>
            <a:off x="-852407" y="5982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B23C67-8CA9-77FD-BBA9-BA696ECB01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12" y="218152"/>
            <a:ext cx="10375379" cy="3703228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Enter text here: an interesting statement, fact, or data point.</a:t>
            </a:r>
          </a:p>
        </p:txBody>
      </p:sp>
    </p:spTree>
    <p:extLst>
      <p:ext uri="{BB962C8B-B14F-4D97-AF65-F5344CB8AC3E}">
        <p14:creationId xmlns:p14="http://schemas.microsoft.com/office/powerpoint/2010/main" val="2839014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8FFE4B-7DF4-F55C-75F2-F371BCB621DA}"/>
              </a:ext>
            </a:extLst>
          </p:cNvPr>
          <p:cNvSpPr/>
          <p:nvPr userDrawn="1"/>
        </p:nvSpPr>
        <p:spPr>
          <a:xfrm>
            <a:off x="0" y="1375356"/>
            <a:ext cx="12192000" cy="5482645"/>
          </a:xfrm>
          <a:prstGeom prst="rect">
            <a:avLst/>
          </a:prstGeom>
          <a:solidFill>
            <a:srgbClr val="B01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6DE-41E1-59F9-D933-5F0B3E23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050" y="1884218"/>
            <a:ext cx="11226800" cy="403221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0D86-74A1-21CC-4335-743A63CF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7F77-F2B8-6A3A-205A-28290E6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737F45-8264-141B-5CA9-5FA03889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9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8FFE4B-7DF4-F55C-75F2-F371BCB621DA}"/>
              </a:ext>
            </a:extLst>
          </p:cNvPr>
          <p:cNvSpPr/>
          <p:nvPr userDrawn="1"/>
        </p:nvSpPr>
        <p:spPr>
          <a:xfrm>
            <a:off x="0" y="1375356"/>
            <a:ext cx="12192000" cy="5482645"/>
          </a:xfrm>
          <a:prstGeom prst="rect">
            <a:avLst/>
          </a:prstGeom>
          <a:solidFill>
            <a:srgbClr val="54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6DE-41E1-59F9-D933-5F0B3E23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050" y="1884218"/>
            <a:ext cx="11226800" cy="403221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0D86-74A1-21CC-4335-743A63CF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7F77-F2B8-6A3A-205A-28290E6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121F58-2935-72E1-051D-1A210B6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53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_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78F578-7DC4-1F17-BF53-63DE78A2BA87}"/>
              </a:ext>
            </a:extLst>
          </p:cNvPr>
          <p:cNvSpPr/>
          <p:nvPr userDrawn="1"/>
        </p:nvSpPr>
        <p:spPr>
          <a:xfrm>
            <a:off x="0" y="0"/>
            <a:ext cx="12192000" cy="1631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AE2A0-7927-9661-31B7-C2DF586683E7}"/>
              </a:ext>
            </a:extLst>
          </p:cNvPr>
          <p:cNvSpPr/>
          <p:nvPr userDrawn="1"/>
        </p:nvSpPr>
        <p:spPr>
          <a:xfrm>
            <a:off x="8271802" y="5254284"/>
            <a:ext cx="3920197" cy="1603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ECD4C93-E2DD-35DF-691C-9FF427A64E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111" t="30371" r="6852" b="34074"/>
          <a:stretch/>
        </p:blipFill>
        <p:spPr>
          <a:xfrm>
            <a:off x="3559562" y="2392839"/>
            <a:ext cx="5072876" cy="20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2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_anko_magen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78F578-7DC4-1F17-BF53-63DE78A2BA87}"/>
              </a:ext>
            </a:extLst>
          </p:cNvPr>
          <p:cNvSpPr/>
          <p:nvPr userDrawn="1"/>
        </p:nvSpPr>
        <p:spPr>
          <a:xfrm>
            <a:off x="0" y="0"/>
            <a:ext cx="12192000" cy="16318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AE2A0-7927-9661-31B7-C2DF586683E7}"/>
              </a:ext>
            </a:extLst>
          </p:cNvPr>
          <p:cNvSpPr/>
          <p:nvPr userDrawn="1"/>
        </p:nvSpPr>
        <p:spPr>
          <a:xfrm>
            <a:off x="8271802" y="5254284"/>
            <a:ext cx="3920197" cy="15923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1E3E8B-5951-2847-8BE8-8C56199B5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451" y="2632848"/>
            <a:ext cx="4971099" cy="1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54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_anko_purple">
    <p:bg>
      <p:bgPr>
        <a:solidFill>
          <a:srgbClr val="54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78F578-7DC4-1F17-BF53-63DE78A2BA87}"/>
              </a:ext>
            </a:extLst>
          </p:cNvPr>
          <p:cNvSpPr/>
          <p:nvPr userDrawn="1"/>
        </p:nvSpPr>
        <p:spPr>
          <a:xfrm>
            <a:off x="0" y="0"/>
            <a:ext cx="12192000" cy="1631852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AE2A0-7927-9661-31B7-C2DF586683E7}"/>
              </a:ext>
            </a:extLst>
          </p:cNvPr>
          <p:cNvSpPr/>
          <p:nvPr userDrawn="1"/>
        </p:nvSpPr>
        <p:spPr>
          <a:xfrm>
            <a:off x="8271802" y="5254284"/>
            <a:ext cx="3920197" cy="1592304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3EF765-C210-C265-96E7-EA2CCDAA8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451" y="2632848"/>
            <a:ext cx="4971099" cy="1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3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_anko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78F578-7DC4-1F17-BF53-63DE78A2BA87}"/>
              </a:ext>
            </a:extLst>
          </p:cNvPr>
          <p:cNvSpPr/>
          <p:nvPr userDrawn="1"/>
        </p:nvSpPr>
        <p:spPr>
          <a:xfrm>
            <a:off x="0" y="0"/>
            <a:ext cx="12192000" cy="1631852"/>
          </a:xfrm>
          <a:prstGeom prst="rect">
            <a:avLst/>
          </a:prstGeom>
          <a:solidFill>
            <a:srgbClr val="65B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AE2A0-7927-9661-31B7-C2DF586683E7}"/>
              </a:ext>
            </a:extLst>
          </p:cNvPr>
          <p:cNvSpPr/>
          <p:nvPr userDrawn="1"/>
        </p:nvSpPr>
        <p:spPr>
          <a:xfrm>
            <a:off x="8271802" y="5254284"/>
            <a:ext cx="3920197" cy="1592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71E3E8B-5951-2847-8BE8-8C56199B5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0451" y="2632848"/>
            <a:ext cx="4971099" cy="1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3">
    <p:bg>
      <p:bgPr>
        <a:solidFill>
          <a:srgbClr val="54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8CB89-3492-2717-F88A-8FFDA75577B6}"/>
              </a:ext>
            </a:extLst>
          </p:cNvPr>
          <p:cNvSpPr/>
          <p:nvPr userDrawn="1"/>
        </p:nvSpPr>
        <p:spPr>
          <a:xfrm>
            <a:off x="0" y="0"/>
            <a:ext cx="12192000" cy="1145898"/>
          </a:xfrm>
          <a:prstGeom prst="rect">
            <a:avLst/>
          </a:prstGeom>
          <a:solidFill>
            <a:srgbClr val="54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2F340C-2F13-509A-1DF0-367A29125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47" y="648135"/>
            <a:ext cx="1568994" cy="5025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5B226A-2547-13C4-3D21-809C1603F054}"/>
              </a:ext>
            </a:extLst>
          </p:cNvPr>
          <p:cNvSpPr/>
          <p:nvPr userDrawn="1"/>
        </p:nvSpPr>
        <p:spPr>
          <a:xfrm>
            <a:off x="8938726" y="6102220"/>
            <a:ext cx="3253273" cy="755780"/>
          </a:xfrm>
          <a:prstGeom prst="rect">
            <a:avLst/>
          </a:prstGeom>
          <a:solidFill>
            <a:srgbClr val="542773"/>
          </a:solidFill>
          <a:ln>
            <a:solidFill>
              <a:srgbClr val="54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592B7E-D876-AEC8-0024-3556D8E0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5" y="1359987"/>
            <a:ext cx="5257800" cy="2340644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1F66EA-BECB-E622-896D-3F203F821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5" y="5911851"/>
            <a:ext cx="3743325" cy="7318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fld id="{C795506A-3AEA-E447-9D86-E940ED37F292}" type="datetime3">
              <a:rPr lang="en-IN" smtClean="0"/>
              <a:t>5 December 2022</a:t>
            </a:fld>
            <a:endParaRPr lang="en-GB"/>
          </a:p>
        </p:txBody>
      </p:sp>
      <p:pic>
        <p:nvPicPr>
          <p:cNvPr id="3" name="Picture 2" descr="No image&#10;&#10;Description automatically generated">
            <a:extLst>
              <a:ext uri="{FF2B5EF4-FFF2-40B4-BE49-F238E27FC236}">
                <a16:creationId xmlns:a16="http://schemas.microsoft.com/office/drawing/2014/main" id="{A6B2D621-54A8-8DD5-E5BD-687E4937F6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alphaModFix amt="16000"/>
          </a:blip>
          <a:srcRect t="9490" r="49341" b="26906"/>
          <a:stretch/>
        </p:blipFill>
        <p:spPr>
          <a:xfrm>
            <a:off x="6929977" y="-1"/>
            <a:ext cx="5257800" cy="6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3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4">
    <p:bg>
      <p:bgPr>
        <a:solidFill>
          <a:srgbClr val="65B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8CB89-3492-2717-F88A-8FFDA75577B6}"/>
              </a:ext>
            </a:extLst>
          </p:cNvPr>
          <p:cNvSpPr/>
          <p:nvPr userDrawn="1"/>
        </p:nvSpPr>
        <p:spPr>
          <a:xfrm>
            <a:off x="0" y="-1"/>
            <a:ext cx="12192000" cy="866897"/>
          </a:xfrm>
          <a:prstGeom prst="rect">
            <a:avLst/>
          </a:prstGeom>
          <a:solidFill>
            <a:srgbClr val="65B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B226A-2547-13C4-3D21-809C1603F054}"/>
              </a:ext>
            </a:extLst>
          </p:cNvPr>
          <p:cNvSpPr/>
          <p:nvPr userDrawn="1"/>
        </p:nvSpPr>
        <p:spPr>
          <a:xfrm>
            <a:off x="9088016" y="6102220"/>
            <a:ext cx="3103984" cy="755780"/>
          </a:xfrm>
          <a:prstGeom prst="rect">
            <a:avLst/>
          </a:prstGeom>
          <a:solidFill>
            <a:srgbClr val="65B0E3"/>
          </a:solidFill>
          <a:ln>
            <a:solidFill>
              <a:srgbClr val="65B0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4D8001-4563-1F7E-DF8A-0DFF9FDE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5" y="1359987"/>
            <a:ext cx="5257800" cy="2340644"/>
          </a:xfrm>
        </p:spPr>
        <p:txBody>
          <a:bodyPr>
            <a:no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E813D9F-AAAC-036E-28F7-2B35F09E8B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547" y="648135"/>
            <a:ext cx="1568994" cy="502568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54C3632B-827A-D8D6-5DA1-4EEC054CB1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355" y="5911851"/>
            <a:ext cx="3743325" cy="7318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fld id="{0FC6AE0A-12DB-A647-B619-72C8FC3B7958}" type="datetime4">
              <a:rPr lang="en-IN" smtClean="0"/>
              <a:t>5 December 2022</a:t>
            </a:fld>
            <a:endParaRPr lang="en-GB"/>
          </a:p>
        </p:txBody>
      </p:sp>
      <p:pic>
        <p:nvPicPr>
          <p:cNvPr id="3" name="Picture 2" descr="No image&#10;&#10;Description automatically generated">
            <a:extLst>
              <a:ext uri="{FF2B5EF4-FFF2-40B4-BE49-F238E27FC236}">
                <a16:creationId xmlns:a16="http://schemas.microsoft.com/office/drawing/2014/main" id="{9D474C2E-A3CD-55C3-B0E0-8FDE5F83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6000"/>
            <a:biLevel thresh="25000"/>
          </a:blip>
          <a:srcRect t="9490" r="49341" b="26906"/>
          <a:stretch/>
        </p:blipFill>
        <p:spPr>
          <a:xfrm>
            <a:off x="6929977" y="-1"/>
            <a:ext cx="5257800" cy="6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45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Fea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947B-0169-ADF9-A554-A771E695B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040" y="304408"/>
            <a:ext cx="5983906" cy="707662"/>
          </a:xfrm>
        </p:spPr>
        <p:txBody>
          <a:bodyPr/>
          <a:lstStyle>
            <a:lvl1pPr>
              <a:defRPr b="1"/>
            </a:lvl1pPr>
          </a:lstStyle>
          <a:p>
            <a:r>
              <a:rPr lang="en-GB"/>
              <a:t>Add title here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E9F5-19FB-ADC2-B5A5-66B33B2F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40" y="1241528"/>
            <a:ext cx="5431971" cy="4655826"/>
          </a:xfrm>
        </p:spPr>
        <p:txBody>
          <a:bodyPr/>
          <a:lstStyle>
            <a:lvl1pPr marL="0" indent="0">
              <a:buNone/>
              <a:defRPr>
                <a:solidFill>
                  <a:srgbClr val="253746"/>
                </a:solidFill>
              </a:defRPr>
            </a:lvl1pPr>
            <a:lvl2pPr marL="800100" indent="-342900">
              <a:buFont typeface="Wingdings" pitchFamily="2" charset="2"/>
              <a:buChar char="Ø"/>
              <a:defRPr>
                <a:solidFill>
                  <a:srgbClr val="253746"/>
                </a:solidFill>
              </a:defRPr>
            </a:lvl2pPr>
            <a:lvl3pPr marL="1257300" indent="-342900">
              <a:buFont typeface="Wingdings" pitchFamily="2" charset="2"/>
              <a:buChar char="Ø"/>
              <a:defRPr>
                <a:solidFill>
                  <a:srgbClr val="253746"/>
                </a:solidFill>
              </a:defRPr>
            </a:lvl3pPr>
            <a:lvl4pPr marL="1714500" indent="-342900">
              <a:buFont typeface="Wingdings" pitchFamily="2" charset="2"/>
              <a:buChar char="Ø"/>
              <a:defRPr>
                <a:solidFill>
                  <a:srgbClr val="253746"/>
                </a:solidFill>
              </a:defRPr>
            </a:lvl4pPr>
            <a:lvl5pPr marL="2171700" indent="-342900">
              <a:buFont typeface="Wingdings" pitchFamily="2" charset="2"/>
              <a:buChar char="Ø"/>
              <a:defRPr>
                <a:solidFill>
                  <a:srgbClr val="25374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0F22-93AA-91A4-5DEE-161DB34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</a:t>
            </a:r>
            <a:r>
              <a:rPr lang="en-US" err="1"/>
              <a:t>anko</a:t>
            </a:r>
            <a:r>
              <a:rPr lang="en-US"/>
              <a:t>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C29D-3B5A-DDE5-91EF-4309E5A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1A371A-D4A7-9C93-0916-B5A41D96B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50025" y="0"/>
            <a:ext cx="564197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</p:spTree>
    <p:extLst>
      <p:ext uri="{BB962C8B-B14F-4D97-AF65-F5344CB8AC3E}">
        <p14:creationId xmlns:p14="http://schemas.microsoft.com/office/powerpoint/2010/main" val="2304290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9806-EE0C-C919-1D55-CAF78AA77C1C}"/>
              </a:ext>
            </a:extLst>
          </p:cNvPr>
          <p:cNvSpPr/>
          <p:nvPr userDrawn="1"/>
        </p:nvSpPr>
        <p:spPr>
          <a:xfrm>
            <a:off x="0" y="0"/>
            <a:ext cx="6872748" cy="1145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No image&#10;&#10;Description automatically generated">
            <a:extLst>
              <a:ext uri="{FF2B5EF4-FFF2-40B4-BE49-F238E27FC236}">
                <a16:creationId xmlns:a16="http://schemas.microsoft.com/office/drawing/2014/main" id="{F4380F64-1563-98EC-1331-81EB7D9E1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-1" r="24763" b="26401"/>
          <a:stretch/>
        </p:blipFill>
        <p:spPr>
          <a:xfrm>
            <a:off x="-1412816" y="-996651"/>
            <a:ext cx="7962841" cy="7789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0947B-0169-ADF9-A554-A771E695B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040" y="304407"/>
            <a:ext cx="4509960" cy="1927163"/>
          </a:xfrm>
        </p:spPr>
        <p:txBody>
          <a:bodyPr>
            <a:noAutofit/>
          </a:bodyPr>
          <a:lstStyle>
            <a:lvl1pPr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 here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0F22-93AA-91A4-5DEE-161DB34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C29D-3B5A-DDE5-91EF-4309E5A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1A371A-D4A7-9C93-0916-B5A41D96B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50025" y="0"/>
            <a:ext cx="564197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</p:spTree>
    <p:extLst>
      <p:ext uri="{BB962C8B-B14F-4D97-AF65-F5344CB8AC3E}">
        <p14:creationId xmlns:p14="http://schemas.microsoft.com/office/powerpoint/2010/main" val="64596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2">
    <p:bg>
      <p:bgPr>
        <a:solidFill>
          <a:srgbClr val="65B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9806-EE0C-C919-1D55-CAF78AA77C1C}"/>
              </a:ext>
            </a:extLst>
          </p:cNvPr>
          <p:cNvSpPr/>
          <p:nvPr userDrawn="1"/>
        </p:nvSpPr>
        <p:spPr>
          <a:xfrm>
            <a:off x="0" y="0"/>
            <a:ext cx="6872748" cy="1145898"/>
          </a:xfrm>
          <a:prstGeom prst="rect">
            <a:avLst/>
          </a:prstGeom>
          <a:solidFill>
            <a:srgbClr val="65B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No image&#10;&#10;Description automatically generated">
            <a:extLst>
              <a:ext uri="{FF2B5EF4-FFF2-40B4-BE49-F238E27FC236}">
                <a16:creationId xmlns:a16="http://schemas.microsoft.com/office/drawing/2014/main" id="{9DEA8DDE-881E-2EA1-7924-1F0D8C5EE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1000"/>
            <a:biLevel thresh="25000"/>
          </a:blip>
          <a:srcRect l="13349" t="-1" r="24763" b="26401"/>
          <a:stretch/>
        </p:blipFill>
        <p:spPr>
          <a:xfrm>
            <a:off x="0" y="-996651"/>
            <a:ext cx="6550025" cy="77895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0F22-93AA-91A4-5DEE-161DB34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C29D-3B5A-DDE5-91EF-4309E5A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1A371A-D4A7-9C93-0916-B5A41D96B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50025" y="0"/>
            <a:ext cx="564197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07E91A-0999-67DC-8B8B-F16A72E5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040" y="304407"/>
            <a:ext cx="4509960" cy="1927163"/>
          </a:xfrm>
        </p:spPr>
        <p:txBody>
          <a:bodyPr>
            <a:noAutofit/>
          </a:bodyPr>
          <a:lstStyle>
            <a:lvl1pPr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9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9B9806-EE0C-C919-1D55-CAF78AA77C1C}"/>
              </a:ext>
            </a:extLst>
          </p:cNvPr>
          <p:cNvSpPr/>
          <p:nvPr userDrawn="1"/>
        </p:nvSpPr>
        <p:spPr>
          <a:xfrm>
            <a:off x="0" y="0"/>
            <a:ext cx="6872748" cy="11458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No image&#10;&#10;Description automatically generated">
            <a:extLst>
              <a:ext uri="{FF2B5EF4-FFF2-40B4-BE49-F238E27FC236}">
                <a16:creationId xmlns:a16="http://schemas.microsoft.com/office/drawing/2014/main" id="{2EC5CD72-3B02-8CB9-E514-773BB014E6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-1" r="24763" b="26401"/>
          <a:stretch/>
        </p:blipFill>
        <p:spPr>
          <a:xfrm>
            <a:off x="-1412816" y="-996651"/>
            <a:ext cx="7962841" cy="77895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0F22-93AA-91A4-5DEE-161DB341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C29D-3B5A-DDE5-91EF-4309E5A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1A371A-D4A7-9C93-0916-B5A41D96BE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50025" y="0"/>
            <a:ext cx="5641975" cy="68580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3052C3-DDB5-A3AF-0B95-2F911FBBC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040" y="304407"/>
            <a:ext cx="4509960" cy="1927163"/>
          </a:xfrm>
        </p:spPr>
        <p:txBody>
          <a:bodyPr>
            <a:noAutofit/>
          </a:bodyPr>
          <a:lstStyle>
            <a:lvl1pPr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6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Statement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8FFE4B-7DF4-F55C-75F2-F371BCB621DA}"/>
              </a:ext>
            </a:extLst>
          </p:cNvPr>
          <p:cNvSpPr/>
          <p:nvPr userDrawn="1"/>
        </p:nvSpPr>
        <p:spPr>
          <a:xfrm>
            <a:off x="6925454" y="0"/>
            <a:ext cx="5266545" cy="6858000"/>
          </a:xfrm>
          <a:prstGeom prst="rect">
            <a:avLst/>
          </a:prstGeom>
          <a:solidFill>
            <a:srgbClr val="B01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BB85C-6C49-B5A8-0EF5-9AF0BD68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5788083" cy="729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F6DE-41E1-59F9-D933-5F0B3E23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226" y="1147198"/>
            <a:ext cx="5788081" cy="476923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742950" indent="-285750"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0D86-74A1-21CC-4335-743A63CF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anko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7F77-F2B8-6A3A-205A-28290E62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200" y="6356350"/>
            <a:ext cx="613228" cy="365125"/>
          </a:xfrm>
        </p:spPr>
        <p:txBody>
          <a:bodyPr/>
          <a:lstStyle/>
          <a:p>
            <a:fld id="{2C630BDA-7FF3-D546-A6B8-8F404A7B0CEF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No image&#10;&#10;Description automatically generated">
            <a:extLst>
              <a:ext uri="{FF2B5EF4-FFF2-40B4-BE49-F238E27FC236}">
                <a16:creationId xmlns:a16="http://schemas.microsoft.com/office/drawing/2014/main" id="{ED237901-39A9-F9B4-4EC5-70A291FB3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alphaModFix amt="11000"/>
          </a:blip>
          <a:srcRect t="-1" r="24763" b="26401"/>
          <a:stretch/>
        </p:blipFill>
        <p:spPr>
          <a:xfrm>
            <a:off x="6894576" y="-1013222"/>
            <a:ext cx="7962841" cy="77895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7AD395-3996-9F10-65EF-A33A45215A7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10202" y="591237"/>
            <a:ext cx="4497048" cy="5426439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add statement/quote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1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EC09-895A-2C3F-A8B2-7157B4FB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14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6AE-C368-DCAB-492B-FFE6F6025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18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r>
              <a:rPr lang="en-US"/>
              <a:t>© 2022 anko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441A-A380-73C9-B0CA-0F70BC8C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3199" y="6356350"/>
            <a:ext cx="426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253746"/>
                </a:solidFill>
                <a:latin typeface="AnkoModerat" pitchFamily="2" charset="77"/>
              </a:defRPr>
            </a:lvl1pPr>
          </a:lstStyle>
          <a:p>
            <a:fld id="{2C630BDA-7FF3-D546-A6B8-8F404A7B0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6397A-C759-6D2F-71DA-276A9E95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5" y="325668"/>
            <a:ext cx="10515600" cy="70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376E0DB-88BA-262C-EAFA-37D19557F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>
            <a:alphaModFix/>
          </a:blip>
          <a:srcRect l="71239" t="22981" r="20412" b="51158"/>
          <a:stretch/>
        </p:blipFill>
        <p:spPr>
          <a:xfrm>
            <a:off x="244510" y="364628"/>
            <a:ext cx="1964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60" r:id="rId2"/>
    <p:sldLayoutId id="2147483661" r:id="rId3"/>
    <p:sldLayoutId id="2147483671" r:id="rId4"/>
    <p:sldLayoutId id="214748365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3" r:id="rId11"/>
    <p:sldLayoutId id="2147483662" r:id="rId12"/>
    <p:sldLayoutId id="2147483653" r:id="rId13"/>
    <p:sldLayoutId id="2147483656" r:id="rId14"/>
    <p:sldLayoutId id="2147483663" r:id="rId15"/>
    <p:sldLayoutId id="2147483664" r:id="rId16"/>
    <p:sldLayoutId id="2147483674" r:id="rId17"/>
    <p:sldLayoutId id="2147483694" r:id="rId18"/>
    <p:sldLayoutId id="2147483666" r:id="rId19"/>
    <p:sldLayoutId id="2147483667" r:id="rId20"/>
    <p:sldLayoutId id="2147483672" r:id="rId21"/>
    <p:sldLayoutId id="2147483673" r:id="rId22"/>
    <p:sldLayoutId id="2147483676" r:id="rId23"/>
    <p:sldLayoutId id="2147483677" r:id="rId24"/>
    <p:sldLayoutId id="2147483679" r:id="rId25"/>
    <p:sldLayoutId id="2147483683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B0116B"/>
          </a:solidFill>
          <a:latin typeface="AnkoModerat" pitchFamily="2" charset="77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AnkoMode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FADA-6C4F-A268-E239-CA066CC7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5" y="1359987"/>
            <a:ext cx="6731640" cy="2069013"/>
          </a:xfrm>
        </p:spPr>
        <p:txBody>
          <a:bodyPr/>
          <a:lstStyle/>
          <a:p>
            <a:r>
              <a:rPr lang="en-US" sz="6000" dirty="0"/>
              <a:t>Data Science</a:t>
            </a:r>
            <a:br>
              <a:rPr lang="en-US" dirty="0"/>
            </a:b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Week 1</a:t>
            </a:r>
            <a:endParaRPr lang="en-US" sz="4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7CCD4-4506-0E41-52B1-297B6ADE6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17 March 2023</a:t>
            </a:r>
          </a:p>
        </p:txBody>
      </p:sp>
    </p:spTree>
    <p:extLst>
      <p:ext uri="{BB962C8B-B14F-4D97-AF65-F5344CB8AC3E}">
        <p14:creationId xmlns:p14="http://schemas.microsoft.com/office/powerpoint/2010/main" val="408507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84FD3-F39F-83D0-94B7-3A66B208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242389"/>
            <a:ext cx="5788083" cy="729188"/>
          </a:xfrm>
        </p:spPr>
        <p:txBody>
          <a:bodyPr>
            <a:normAutofit/>
          </a:bodyPr>
          <a:lstStyle/>
          <a:p>
            <a:r>
              <a:rPr lang="en-IN" sz="4400" dirty="0"/>
              <a:t>EXCEL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CC3E441-1252-2B57-BF7B-372050D9A176}"/>
              </a:ext>
            </a:extLst>
          </p:cNvPr>
          <p:cNvSpPr/>
          <p:nvPr/>
        </p:nvSpPr>
        <p:spPr>
          <a:xfrm>
            <a:off x="752883" y="3468949"/>
            <a:ext cx="2273108" cy="12537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 TABLES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FC020A1-000F-94B2-9246-36F83EA99E30}"/>
              </a:ext>
            </a:extLst>
          </p:cNvPr>
          <p:cNvSpPr/>
          <p:nvPr/>
        </p:nvSpPr>
        <p:spPr>
          <a:xfrm>
            <a:off x="4619445" y="859114"/>
            <a:ext cx="2273108" cy="12537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C20BC59-90AC-73CC-490B-D03699221668}"/>
              </a:ext>
            </a:extLst>
          </p:cNvPr>
          <p:cNvSpPr/>
          <p:nvPr/>
        </p:nvSpPr>
        <p:spPr>
          <a:xfrm>
            <a:off x="4619445" y="3468949"/>
            <a:ext cx="2273108" cy="12537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 CHARTS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83CA05D-0788-B618-5EE2-A3D162FBD3CE}"/>
              </a:ext>
            </a:extLst>
          </p:cNvPr>
          <p:cNvSpPr/>
          <p:nvPr/>
        </p:nvSpPr>
        <p:spPr>
          <a:xfrm>
            <a:off x="8486007" y="3468949"/>
            <a:ext cx="2273108" cy="12537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VALIDATION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CE9F98A-5324-2714-E9F6-6C863C25BB90}"/>
              </a:ext>
            </a:extLst>
          </p:cNvPr>
          <p:cNvSpPr/>
          <p:nvPr/>
        </p:nvSpPr>
        <p:spPr>
          <a:xfrm>
            <a:off x="2525123" y="5237134"/>
            <a:ext cx="2273108" cy="12537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SOLVER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944CFD5-038F-36E4-ABE1-20F68B79BD8D}"/>
              </a:ext>
            </a:extLst>
          </p:cNvPr>
          <p:cNvSpPr/>
          <p:nvPr/>
        </p:nvSpPr>
        <p:spPr>
          <a:xfrm>
            <a:off x="6892553" y="5237135"/>
            <a:ext cx="2273108" cy="125376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SLICER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81532C-E0B2-4F41-2830-84DBED24AFEC}"/>
              </a:ext>
            </a:extLst>
          </p:cNvPr>
          <p:cNvCxnSpPr>
            <a:stCxn id="7" idx="2"/>
          </p:cNvCxnSpPr>
          <p:nvPr/>
        </p:nvCxnSpPr>
        <p:spPr>
          <a:xfrm>
            <a:off x="5755999" y="2112879"/>
            <a:ext cx="0" cy="131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660986-9682-622D-F032-5F961456ADDD}"/>
              </a:ext>
            </a:extLst>
          </p:cNvPr>
          <p:cNvCxnSpPr/>
          <p:nvPr/>
        </p:nvCxnSpPr>
        <p:spPr>
          <a:xfrm flipH="1">
            <a:off x="1889437" y="2789792"/>
            <a:ext cx="3866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C3FAFD-2A16-4B29-E47F-A35DA78BA09A}"/>
              </a:ext>
            </a:extLst>
          </p:cNvPr>
          <p:cNvCxnSpPr/>
          <p:nvPr/>
        </p:nvCxnSpPr>
        <p:spPr>
          <a:xfrm>
            <a:off x="5652304" y="2789792"/>
            <a:ext cx="3783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B36622-2974-10ED-4515-F8555BF2FA1B}"/>
              </a:ext>
            </a:extLst>
          </p:cNvPr>
          <p:cNvCxnSpPr/>
          <p:nvPr/>
        </p:nvCxnSpPr>
        <p:spPr>
          <a:xfrm>
            <a:off x="1889437" y="2770939"/>
            <a:ext cx="0" cy="65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6B2A6D-24FB-8B88-E9B5-2FB895ADB9B1}"/>
              </a:ext>
            </a:extLst>
          </p:cNvPr>
          <p:cNvCxnSpPr/>
          <p:nvPr/>
        </p:nvCxnSpPr>
        <p:spPr>
          <a:xfrm>
            <a:off x="9436231" y="2789792"/>
            <a:ext cx="0" cy="63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128E37-F203-F65E-B998-E33567F86B4F}"/>
              </a:ext>
            </a:extLst>
          </p:cNvPr>
          <p:cNvCxnSpPr/>
          <p:nvPr/>
        </p:nvCxnSpPr>
        <p:spPr>
          <a:xfrm>
            <a:off x="3661677" y="2789792"/>
            <a:ext cx="0" cy="231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32780F-3A93-1222-1ADA-68059295F502}"/>
              </a:ext>
            </a:extLst>
          </p:cNvPr>
          <p:cNvCxnSpPr>
            <a:cxnSpLocks/>
          </p:cNvCxnSpPr>
          <p:nvPr/>
        </p:nvCxnSpPr>
        <p:spPr>
          <a:xfrm>
            <a:off x="8029107" y="2789792"/>
            <a:ext cx="0" cy="231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1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DA477-67E3-FDFB-1803-6D93EE8B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MySQL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EFC4D0-D3B1-8D8E-82C7-4B512ED9C7E6}"/>
              </a:ext>
            </a:extLst>
          </p:cNvPr>
          <p:cNvSpPr/>
          <p:nvPr/>
        </p:nvSpPr>
        <p:spPr>
          <a:xfrm>
            <a:off x="731520" y="1173002"/>
            <a:ext cx="3058160" cy="48620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Data Manipulation</a:t>
            </a:r>
          </a:p>
          <a:p>
            <a:pPr algn="ctr"/>
            <a:endParaRPr lang="en-US" sz="2400" b="1" dirty="0"/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SELECT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INSERT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UPDATE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DELETE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JOIN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GROUP BY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ORDER BY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F9799-FD9D-C066-A4B5-329E1C1DCCF8}"/>
              </a:ext>
            </a:extLst>
          </p:cNvPr>
          <p:cNvSpPr/>
          <p:nvPr/>
        </p:nvSpPr>
        <p:spPr>
          <a:xfrm>
            <a:off x="4478467" y="1173003"/>
            <a:ext cx="3058160" cy="48620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Data Definition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Create Table</a:t>
            </a:r>
          </a:p>
          <a:p>
            <a:pPr algn="ctr"/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Alter Table</a:t>
            </a:r>
          </a:p>
          <a:p>
            <a:pPr algn="ctr"/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Delete Table or </a:t>
            </a:r>
          </a:p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Drop Table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C098D7-E7C5-A8EE-F65B-5CCF6F160AF9}"/>
              </a:ext>
            </a:extLst>
          </p:cNvPr>
          <p:cNvSpPr/>
          <p:nvPr/>
        </p:nvSpPr>
        <p:spPr>
          <a:xfrm>
            <a:off x="8225414" y="1178559"/>
            <a:ext cx="3058160" cy="48564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Data Analysis</a:t>
            </a:r>
          </a:p>
          <a:p>
            <a:pPr algn="ctr"/>
            <a:endParaRPr lang="en-IN" sz="2000" b="1" dirty="0">
              <a:solidFill>
                <a:srgbClr val="D1D5DB"/>
              </a:solidFill>
              <a:latin typeface="Söhne"/>
            </a:endParaRPr>
          </a:p>
          <a:p>
            <a:pPr algn="ctr"/>
            <a:endParaRPr lang="en-IN" sz="2000" b="1" dirty="0">
              <a:solidFill>
                <a:schemeClr val="bg2">
                  <a:lumMod val="50000"/>
                </a:schemeClr>
              </a:solidFill>
              <a:latin typeface="Söhne"/>
            </a:endParaRPr>
          </a:p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Söhne"/>
              </a:rPr>
              <a:t>Sum</a:t>
            </a:r>
          </a:p>
          <a:p>
            <a:pPr algn="ctr"/>
            <a:endParaRPr lang="en-IN" dirty="0">
              <a:solidFill>
                <a:schemeClr val="bg2">
                  <a:lumMod val="50000"/>
                </a:schemeClr>
              </a:solidFill>
              <a:latin typeface="Söhne"/>
            </a:endParaRPr>
          </a:p>
          <a:p>
            <a:pPr algn="ctr"/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Söhne"/>
              </a:rPr>
              <a:t>Avg</a:t>
            </a:r>
            <a:endParaRPr lang="en-IN" dirty="0">
              <a:solidFill>
                <a:schemeClr val="bg2">
                  <a:lumMod val="50000"/>
                </a:schemeClr>
              </a:solidFill>
              <a:latin typeface="Söhne"/>
            </a:endParaRPr>
          </a:p>
          <a:p>
            <a:pPr algn="ctr"/>
            <a:endParaRPr lang="en-IN" dirty="0">
              <a:solidFill>
                <a:schemeClr val="bg2">
                  <a:lumMod val="50000"/>
                </a:schemeClr>
              </a:solidFill>
              <a:latin typeface="Söhne"/>
            </a:endParaRPr>
          </a:p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Söhne"/>
              </a:rPr>
              <a:t>Max</a:t>
            </a:r>
          </a:p>
          <a:p>
            <a:pPr algn="ctr"/>
            <a:endParaRPr lang="en-IN" dirty="0">
              <a:solidFill>
                <a:schemeClr val="bg2">
                  <a:lumMod val="50000"/>
                </a:schemeClr>
              </a:solidFill>
              <a:latin typeface="Söhne"/>
            </a:endParaRPr>
          </a:p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Söhne"/>
              </a:rPr>
              <a:t>Min</a:t>
            </a:r>
          </a:p>
          <a:p>
            <a:pPr algn="ctr"/>
            <a:endParaRPr lang="en-IN" sz="2000" b="1" dirty="0">
              <a:solidFill>
                <a:srgbClr val="D1D5DB"/>
              </a:solidFill>
              <a:latin typeface="Söhne"/>
            </a:endParaRPr>
          </a:p>
          <a:p>
            <a:pPr algn="ctr"/>
            <a:endParaRPr lang="en-IN" sz="2000" b="1" dirty="0">
              <a:solidFill>
                <a:srgbClr val="D1D5DB"/>
              </a:solidFill>
              <a:latin typeface="Söhne"/>
            </a:endParaRPr>
          </a:p>
          <a:p>
            <a:pPr algn="ctr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8312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9026B6-09FB-D949-A94D-01F71A18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9208340" cy="729188"/>
          </a:xfrm>
        </p:spPr>
        <p:txBody>
          <a:bodyPr>
            <a:noAutofit/>
          </a:bodyPr>
          <a:lstStyle/>
          <a:p>
            <a:r>
              <a:rPr lang="en-IN" sz="3200" dirty="0"/>
              <a:t>Sales Contribution By Region And Product Category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F6C50F-4C7F-4E1D-D5F3-7079B6C19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108437"/>
              </p:ext>
            </p:extLst>
          </p:nvPr>
        </p:nvGraphicFramePr>
        <p:xfrm>
          <a:off x="6239309" y="1420826"/>
          <a:ext cx="5132451" cy="4876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E5B796-21FC-562F-1506-C2CC59818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538819"/>
              </p:ext>
            </p:extLst>
          </p:nvPr>
        </p:nvGraphicFramePr>
        <p:xfrm>
          <a:off x="451226" y="1420825"/>
          <a:ext cx="5132450" cy="4876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553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617B3F-E54F-9D21-E084-5408F3D0739D}"/>
              </a:ext>
            </a:extLst>
          </p:cNvPr>
          <p:cNvSpPr txBox="1"/>
          <p:nvPr/>
        </p:nvSpPr>
        <p:spPr>
          <a:xfrm>
            <a:off x="485273" y="209416"/>
            <a:ext cx="9045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Order_quantity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Order_priority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Unit_price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Unit_price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Unit_price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Profit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Profit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Profit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519A7-1F22-6E24-45D6-CBC01C1D1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8" r="41714" b="27429"/>
          <a:stretch/>
        </p:blipFill>
        <p:spPr>
          <a:xfrm>
            <a:off x="485274" y="1963742"/>
            <a:ext cx="9045225" cy="48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051BD9-2CA5-57F9-895E-5827BA26C62B}"/>
              </a:ext>
            </a:extLst>
          </p:cNvPr>
          <p:cNvSpPr txBox="1"/>
          <p:nvPr/>
        </p:nvSpPr>
        <p:spPr>
          <a:xfrm>
            <a:off x="487257" y="130032"/>
            <a:ext cx="82985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Region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total_sales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Order_quantity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2011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2014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Region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total_sales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8FC8A-1BDD-173A-0973-A467C79385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4" r="24485" b="14067"/>
          <a:stretch/>
        </p:blipFill>
        <p:spPr>
          <a:xfrm>
            <a:off x="631595" y="1936376"/>
            <a:ext cx="10539167" cy="49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1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0B7F7-911A-CB9C-B6EB-D740C562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6" y="336658"/>
            <a:ext cx="6874134" cy="729188"/>
          </a:xfrm>
        </p:spPr>
        <p:txBody>
          <a:bodyPr>
            <a:normAutofit fontScale="90000"/>
          </a:bodyPr>
          <a:lstStyle/>
          <a:p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Profit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Discount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sz="1800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b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Discount 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Profit </a:t>
            </a:r>
            <a:r>
              <a:rPr lang="en-IN" sz="1800" b="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6960D3-7FFF-F6C3-8602-2FB10FE76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710546"/>
              </p:ext>
            </p:extLst>
          </p:nvPr>
        </p:nvGraphicFramePr>
        <p:xfrm>
          <a:off x="6745172" y="2778760"/>
          <a:ext cx="4587240" cy="345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136E108-69A3-5E38-139B-3E88ACF13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064808"/>
              </p:ext>
            </p:extLst>
          </p:nvPr>
        </p:nvGraphicFramePr>
        <p:xfrm>
          <a:off x="451226" y="27787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07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69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ko">
      <a:dk1>
        <a:srgbClr val="000000"/>
      </a:dk1>
      <a:lt1>
        <a:srgbClr val="FFFFFF"/>
      </a:lt1>
      <a:dk2>
        <a:srgbClr val="B0116B"/>
      </a:dk2>
      <a:lt2>
        <a:srgbClr val="243746"/>
      </a:lt2>
      <a:accent1>
        <a:srgbClr val="542773"/>
      </a:accent1>
      <a:accent2>
        <a:srgbClr val="CA6422"/>
      </a:accent2>
      <a:accent3>
        <a:srgbClr val="65B0E3"/>
      </a:accent3>
      <a:accent4>
        <a:srgbClr val="008088"/>
      </a:accent4>
      <a:accent5>
        <a:srgbClr val="C669A1"/>
      </a:accent5>
      <a:accent6>
        <a:srgbClr val="BDC126"/>
      </a:accent6>
      <a:hlink>
        <a:srgbClr val="B0116B"/>
      </a:hlink>
      <a:folHlink>
        <a:srgbClr val="24374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83becf-d83b-481d-935b-ce73cfe8a6cd" xsi:nil="true"/>
    <lcf76f155ced4ddcb4097134ff3c332f xmlns="33e1ee33-5cf6-4bcb-8b37-7aa3b56a78a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235552E307F499064596BAE660DCD" ma:contentTypeVersion="16" ma:contentTypeDescription="Create a new document." ma:contentTypeScope="" ma:versionID="274920355846ca7d1ffa676773ec31c4">
  <xsd:schema xmlns:xsd="http://www.w3.org/2001/XMLSchema" xmlns:xs="http://www.w3.org/2001/XMLSchema" xmlns:p="http://schemas.microsoft.com/office/2006/metadata/properties" xmlns:ns2="33e1ee33-5cf6-4bcb-8b37-7aa3b56a78ae" xmlns:ns3="7183becf-d83b-481d-935b-ce73cfe8a6cd" targetNamespace="http://schemas.microsoft.com/office/2006/metadata/properties" ma:root="true" ma:fieldsID="2975e333ccbc62b684933da20b05d6d8" ns2:_="" ns3:_="">
    <xsd:import namespace="33e1ee33-5cf6-4bcb-8b37-7aa3b56a78ae"/>
    <xsd:import namespace="7183becf-d83b-481d-935b-ce73cfe8a6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1ee33-5cf6-4bcb-8b37-7aa3b56a78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3821134-7e8e-467b-be76-962851911b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3becf-d83b-481d-935b-ce73cfe8a6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7a96876-200f-4228-84c8-b6854f1ffeaa}" ma:internalName="TaxCatchAll" ma:showField="CatchAllData" ma:web="7183becf-d83b-481d-935b-ce73cfe8a6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1BDCA3-EE99-4ECC-84A0-F6F8E0548234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33e1ee33-5cf6-4bcb-8b37-7aa3b56a78ae"/>
    <ds:schemaRef ds:uri="http://schemas.microsoft.com/office/infopath/2007/PartnerControls"/>
    <ds:schemaRef ds:uri="7183becf-d83b-481d-935b-ce73cfe8a6cd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2D9A46-143F-491A-AD4E-5A5D673DDBC0}">
  <ds:schemaRefs>
    <ds:schemaRef ds:uri="33e1ee33-5cf6-4bcb-8b37-7aa3b56a78ae"/>
    <ds:schemaRef ds:uri="7183becf-d83b-481d-935b-ce73cfe8a6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71CEC8-B593-4CFB-9FA4-1C5EC745B3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AnkoModerat</vt:lpstr>
      <vt:lpstr>AnkoModerat Light</vt:lpstr>
      <vt:lpstr>Arial</vt:lpstr>
      <vt:lpstr>Calibri</vt:lpstr>
      <vt:lpstr>Consolas</vt:lpstr>
      <vt:lpstr>Söhne</vt:lpstr>
      <vt:lpstr>Wingdings</vt:lpstr>
      <vt:lpstr>Office Theme</vt:lpstr>
      <vt:lpstr>Data Science Week 1</vt:lpstr>
      <vt:lpstr>EXCEL</vt:lpstr>
      <vt:lpstr>MySQL</vt:lpstr>
      <vt:lpstr>Sales Contribution By Region And Product Category</vt:lpstr>
      <vt:lpstr>PowerPoint Presentation</vt:lpstr>
      <vt:lpstr>PowerPoint Presentation</vt:lpstr>
      <vt:lpstr>SELECT Profit, Discount, Product_category FROM dbo.Sales WHERE Discount BETWEEN (SELECT AVG(Discount) FROM dbo.Sales) AND (SELECT MAX(Discount) FROM dbo.Sales) AND Profit &lt;0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Beulah</dc:creator>
  <cp:lastModifiedBy>Sushma Sushma</cp:lastModifiedBy>
  <cp:revision>6</cp:revision>
  <dcterms:created xsi:type="dcterms:W3CDTF">2022-11-03T09:50:04Z</dcterms:created>
  <dcterms:modified xsi:type="dcterms:W3CDTF">2023-03-17T06:07:17Z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0x0101002F3235552E307F499064596BAE660DCD</vt:lpwstr>
  </property>
  <property fmtid="{D5CDD505-2E9C-101B-9397-08002B2CF9AE}" pid="3" name="MediaServiceImageTags">
    <vt:lpwstr/>
  </property>
</Properties>
</file>