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5"/>
  </p:notesMasterIdLst>
  <p:sldIdLst>
    <p:sldId id="367" r:id="rId5"/>
    <p:sldId id="374" r:id="rId6"/>
    <p:sldId id="372" r:id="rId7"/>
    <p:sldId id="370" r:id="rId8"/>
    <p:sldId id="371" r:id="rId9"/>
    <p:sldId id="373" r:id="rId10"/>
    <p:sldId id="377" r:id="rId11"/>
    <p:sldId id="375" r:id="rId12"/>
    <p:sldId id="37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3A421-D18A-1D47-AF44-D605AD0F01DA}">
          <p14:sldIdLst>
            <p14:sldId id="367"/>
            <p14:sldId id="374"/>
            <p14:sldId id="372"/>
            <p14:sldId id="370"/>
            <p14:sldId id="371"/>
            <p14:sldId id="373"/>
            <p14:sldId id="377"/>
            <p14:sldId id="375"/>
            <p14:sldId id="37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649714-01D5-D5DF-665D-51245B017C4B}" name="Nayan Dharamshi" initials="ND" userId="S::nayan.dharamshi@anko.com::1b81cce4-521d-46a4-9ff3-679c943056f4" providerId="AD"/>
  <p188:author id="{A459353C-A6E4-12A6-09AD-488787215D70}" name="Kunal Ramkumar" initials="KR" userId="S::kunal.ramkumar@anko.com::ad45e51b-de17-4105-bba6-54e4ba14f085" providerId="AD"/>
  <p188:author id="{7664FD58-F6AB-B7C1-911D-8EE6B4AE770B}" name="Somsubhra Sikdar" initials="SS" userId="S::somsubhra.sikdar@anko.com::629e9fce-0303-42e8-98a6-c5c5f65a539d" providerId="AD"/>
  <p188:author id="{4EBFEC80-013C-72F7-26BC-86D5ABC7329F}" name="Roselin George" initials="RG" userId="S::Roselin.George@anko.com::ee38c84d-aa2f-4a00-82a0-04c0365c6681" providerId="AD"/>
  <p188:author id="{D76631AF-330E-24A3-F4D3-ACC353357650}" name="Siddharth Dixit" initials="SD" userId="S::siddharth.dixit@anko.com::97092c51-14f2-4750-a210-35c875c828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0E3"/>
    <a:srgbClr val="253746"/>
    <a:srgbClr val="542773"/>
    <a:srgbClr val="CA6422"/>
    <a:srgbClr val="008088"/>
    <a:srgbClr val="B0116B"/>
    <a:srgbClr val="216B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067F3-5277-4959-AEA1-4F7CD3002124}" v="73" dt="2023-03-24T06:08:19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57" autoAdjust="0"/>
  </p:normalViewPr>
  <p:slideViewPr>
    <p:cSldViewPr snapToGrid="0">
      <p:cViewPr varScale="1">
        <p:scale>
          <a:sx n="73" d="100"/>
          <a:sy n="73" d="100"/>
        </p:scale>
        <p:origin x="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K" userId="608098ea-723a-497c-936e-2217e4b4b65a" providerId="ADAL" clId="{E57067F3-5277-4959-AEA1-4F7CD3002124}"/>
    <pc:docChg chg="undo custSel addSld delSld modSld sldOrd modSection">
      <pc:chgData name="Sushma K" userId="608098ea-723a-497c-936e-2217e4b4b65a" providerId="ADAL" clId="{E57067F3-5277-4959-AEA1-4F7CD3002124}" dt="2023-03-24T06:17:09.080" v="3868" actId="20577"/>
      <pc:docMkLst>
        <pc:docMk/>
      </pc:docMkLst>
      <pc:sldChg chg="modSp mod">
        <pc:chgData name="Sushma K" userId="608098ea-723a-497c-936e-2217e4b4b65a" providerId="ADAL" clId="{E57067F3-5277-4959-AEA1-4F7CD3002124}" dt="2023-03-23T18:12:34.241" v="2187" actId="20577"/>
        <pc:sldMkLst>
          <pc:docMk/>
          <pc:sldMk cId="4085078498" sldId="367"/>
        </pc:sldMkLst>
        <pc:spChg chg="mod">
          <ac:chgData name="Sushma K" userId="608098ea-723a-497c-936e-2217e4b4b65a" providerId="ADAL" clId="{E57067F3-5277-4959-AEA1-4F7CD3002124}" dt="2023-03-23T15:30:45.737" v="1" actId="20577"/>
          <ac:spMkLst>
            <pc:docMk/>
            <pc:sldMk cId="4085078498" sldId="367"/>
            <ac:spMk id="2" creationId="{39DAFADA-6C4F-A268-E239-CA066CC77AD4}"/>
          </ac:spMkLst>
        </pc:spChg>
        <pc:spChg chg="mod">
          <ac:chgData name="Sushma K" userId="608098ea-723a-497c-936e-2217e4b4b65a" providerId="ADAL" clId="{E57067F3-5277-4959-AEA1-4F7CD3002124}" dt="2023-03-23T18:12:34.241" v="2187" actId="20577"/>
          <ac:spMkLst>
            <pc:docMk/>
            <pc:sldMk cId="4085078498" sldId="367"/>
            <ac:spMk id="3" creationId="{DC37CCD4-4506-0E41-52B1-297B6ADE6E00}"/>
          </ac:spMkLst>
        </pc:spChg>
      </pc:sldChg>
      <pc:sldChg chg="new del">
        <pc:chgData name="Sushma K" userId="608098ea-723a-497c-936e-2217e4b4b65a" providerId="ADAL" clId="{E57067F3-5277-4959-AEA1-4F7CD3002124}" dt="2023-03-23T15:31:12.135" v="9" actId="47"/>
        <pc:sldMkLst>
          <pc:docMk/>
          <pc:sldMk cId="2366322487" sldId="368"/>
        </pc:sldMkLst>
      </pc:sldChg>
      <pc:sldChg chg="addSp delSp modSp new del mod ord modClrScheme chgLayout">
        <pc:chgData name="Sushma K" userId="608098ea-723a-497c-936e-2217e4b4b65a" providerId="ADAL" clId="{E57067F3-5277-4959-AEA1-4F7CD3002124}" dt="2023-03-23T18:26:27.265" v="2962" actId="2696"/>
        <pc:sldMkLst>
          <pc:docMk/>
          <pc:sldMk cId="2794585875" sldId="368"/>
        </pc:sldMkLst>
        <pc:spChg chg="del">
          <ac:chgData name="Sushma K" userId="608098ea-723a-497c-936e-2217e4b4b65a" providerId="ADAL" clId="{E57067F3-5277-4959-AEA1-4F7CD3002124}" dt="2023-03-23T15:31:24.006" v="11"/>
          <ac:spMkLst>
            <pc:docMk/>
            <pc:sldMk cId="2794585875" sldId="368"/>
            <ac:spMk id="2" creationId="{2719C7B8-5ABB-54A7-4F89-636C1F513565}"/>
          </ac:spMkLst>
        </pc:spChg>
        <pc:spChg chg="del">
          <ac:chgData name="Sushma K" userId="608098ea-723a-497c-936e-2217e4b4b65a" providerId="ADAL" clId="{E57067F3-5277-4959-AEA1-4F7CD3002124}" dt="2023-03-23T15:31:24.006" v="11"/>
          <ac:spMkLst>
            <pc:docMk/>
            <pc:sldMk cId="2794585875" sldId="368"/>
            <ac:spMk id="3" creationId="{D5D6B771-B405-5E0D-C2A0-2940D63DC62F}"/>
          </ac:spMkLst>
        </pc:spChg>
        <pc:spChg chg="add del mod ord">
          <ac:chgData name="Sushma K" userId="608098ea-723a-497c-936e-2217e4b4b65a" providerId="ADAL" clId="{E57067F3-5277-4959-AEA1-4F7CD3002124}" dt="2023-03-23T15:31:38.695" v="12" actId="700"/>
          <ac:spMkLst>
            <pc:docMk/>
            <pc:sldMk cId="2794585875" sldId="368"/>
            <ac:spMk id="4" creationId="{D3B62AFC-2C28-E62C-926A-6C7D93EDBED0}"/>
          </ac:spMkLst>
        </pc:spChg>
        <pc:spChg chg="add del mod">
          <ac:chgData name="Sushma K" userId="608098ea-723a-497c-936e-2217e4b4b65a" providerId="ADAL" clId="{E57067F3-5277-4959-AEA1-4F7CD3002124}" dt="2023-03-23T15:31:38.695" v="12" actId="700"/>
          <ac:spMkLst>
            <pc:docMk/>
            <pc:sldMk cId="2794585875" sldId="368"/>
            <ac:spMk id="5" creationId="{0A18C99E-3B2F-5841-D80C-DD4DB65CC0B4}"/>
          </ac:spMkLst>
        </pc:spChg>
        <pc:spChg chg="add del mod ord">
          <ac:chgData name="Sushma K" userId="608098ea-723a-497c-936e-2217e4b4b65a" providerId="ADAL" clId="{E57067F3-5277-4959-AEA1-4F7CD3002124}" dt="2023-03-23T15:37:50.619" v="20" actId="478"/>
          <ac:spMkLst>
            <pc:docMk/>
            <pc:sldMk cId="2794585875" sldId="368"/>
            <ac:spMk id="6" creationId="{A7BA3A79-EB90-E5E3-F27A-F9029E33EC1C}"/>
          </ac:spMkLst>
        </pc:spChg>
        <pc:spChg chg="add mod">
          <ac:chgData name="Sushma K" userId="608098ea-723a-497c-936e-2217e4b4b65a" providerId="ADAL" clId="{E57067F3-5277-4959-AEA1-4F7CD3002124}" dt="2023-03-23T15:48:15.913" v="289" actId="14100"/>
          <ac:spMkLst>
            <pc:docMk/>
            <pc:sldMk cId="2794585875" sldId="368"/>
            <ac:spMk id="10" creationId="{11D017EB-4FC6-2C90-5F75-46FBB475CBC5}"/>
          </ac:spMkLst>
        </pc:spChg>
        <pc:graphicFrameChg chg="add del mod modGraphic">
          <ac:chgData name="Sushma K" userId="608098ea-723a-497c-936e-2217e4b4b65a" providerId="ADAL" clId="{E57067F3-5277-4959-AEA1-4F7CD3002124}" dt="2023-03-23T15:39:07.220" v="29" actId="478"/>
          <ac:graphicFrameMkLst>
            <pc:docMk/>
            <pc:sldMk cId="2794585875" sldId="368"/>
            <ac:graphicFrameMk id="7" creationId="{A126912F-22AF-A96D-2EAE-85D003970ADC}"/>
          </ac:graphicFrameMkLst>
        </pc:graphicFrameChg>
        <pc:graphicFrameChg chg="add del mod modGraphic">
          <ac:chgData name="Sushma K" userId="608098ea-723a-497c-936e-2217e4b4b65a" providerId="ADAL" clId="{E57067F3-5277-4959-AEA1-4F7CD3002124}" dt="2023-03-23T15:42:55.159" v="145" actId="478"/>
          <ac:graphicFrameMkLst>
            <pc:docMk/>
            <pc:sldMk cId="2794585875" sldId="368"/>
            <ac:graphicFrameMk id="8" creationId="{2FEF3F81-55D8-2E9B-25C2-99EF841EE57E}"/>
          </ac:graphicFrameMkLst>
        </pc:graphicFrameChg>
        <pc:graphicFrameChg chg="add mod modGraphic">
          <ac:chgData name="Sushma K" userId="608098ea-723a-497c-936e-2217e4b4b65a" providerId="ADAL" clId="{E57067F3-5277-4959-AEA1-4F7CD3002124}" dt="2023-03-23T15:47:13.776" v="249" actId="1076"/>
          <ac:graphicFrameMkLst>
            <pc:docMk/>
            <pc:sldMk cId="2794585875" sldId="368"/>
            <ac:graphicFrameMk id="9" creationId="{D963A2E1-C430-7B19-3C3F-F02332F292A3}"/>
          </ac:graphicFrameMkLst>
        </pc:graphicFrameChg>
        <pc:picChg chg="add del mod">
          <ac:chgData name="Sushma K" userId="608098ea-723a-497c-936e-2217e4b4b65a" providerId="ADAL" clId="{E57067F3-5277-4959-AEA1-4F7CD3002124}" dt="2023-03-23T15:45:48.695" v="235" actId="478"/>
          <ac:picMkLst>
            <pc:docMk/>
            <pc:sldMk cId="2794585875" sldId="368"/>
            <ac:picMk id="1026" creationId="{DBA7BAFF-1153-C6FF-2263-33E3A125F4C4}"/>
          </ac:picMkLst>
        </pc:picChg>
      </pc:sldChg>
      <pc:sldChg chg="addSp delSp modSp new del mod ord">
        <pc:chgData name="Sushma K" userId="608098ea-723a-497c-936e-2217e4b4b65a" providerId="ADAL" clId="{E57067F3-5277-4959-AEA1-4F7CD3002124}" dt="2023-03-23T18:38:49.923" v="2978" actId="2696"/>
        <pc:sldMkLst>
          <pc:docMk/>
          <pc:sldMk cId="1706208824" sldId="369"/>
        </pc:sldMkLst>
        <pc:spChg chg="del">
          <ac:chgData name="Sushma K" userId="608098ea-723a-497c-936e-2217e4b4b65a" providerId="ADAL" clId="{E57067F3-5277-4959-AEA1-4F7CD3002124}" dt="2023-03-23T15:31:53.698" v="16" actId="478"/>
          <ac:spMkLst>
            <pc:docMk/>
            <pc:sldMk cId="1706208824" sldId="369"/>
            <ac:spMk id="2" creationId="{A387AFBD-03C0-0ABA-EC48-9BCA9319C82C}"/>
          </ac:spMkLst>
        </pc:spChg>
        <pc:spChg chg="del">
          <ac:chgData name="Sushma K" userId="608098ea-723a-497c-936e-2217e4b4b65a" providerId="ADAL" clId="{E57067F3-5277-4959-AEA1-4F7CD3002124}" dt="2023-03-23T15:31:57.909" v="17" actId="478"/>
          <ac:spMkLst>
            <pc:docMk/>
            <pc:sldMk cId="1706208824" sldId="369"/>
            <ac:spMk id="3" creationId="{6BE2319E-4D1A-6009-7589-775F415E3B57}"/>
          </ac:spMkLst>
        </pc:spChg>
        <pc:spChg chg="mod">
          <ac:chgData name="Sushma K" userId="608098ea-723a-497c-936e-2217e4b4b65a" providerId="ADAL" clId="{E57067F3-5277-4959-AEA1-4F7CD3002124}" dt="2023-03-23T15:52:49.769" v="303" actId="20577"/>
          <ac:spMkLst>
            <pc:docMk/>
            <pc:sldMk cId="1706208824" sldId="369"/>
            <ac:spMk id="4" creationId="{7E018674-6DBF-B3D6-F3ED-CC8BCE7B47B4}"/>
          </ac:spMkLst>
        </pc:spChg>
        <pc:spChg chg="add del mod">
          <ac:chgData name="Sushma K" userId="608098ea-723a-497c-936e-2217e4b4b65a" providerId="ADAL" clId="{E57067F3-5277-4959-AEA1-4F7CD3002124}" dt="2023-03-23T16:52:35.414" v="476" actId="20577"/>
          <ac:spMkLst>
            <pc:docMk/>
            <pc:sldMk cId="1706208824" sldId="369"/>
            <ac:spMk id="5" creationId="{F0AD5D05-F9F1-B1CA-D22D-461BF871B29E}"/>
          </ac:spMkLst>
        </pc:spChg>
      </pc:sldChg>
      <pc:sldChg chg="addSp delSp modSp new mod">
        <pc:chgData name="Sushma K" userId="608098ea-723a-497c-936e-2217e4b4b65a" providerId="ADAL" clId="{E57067F3-5277-4959-AEA1-4F7CD3002124}" dt="2023-03-23T17:29:15.150" v="1262" actId="20577"/>
        <pc:sldMkLst>
          <pc:docMk/>
          <pc:sldMk cId="3100593952" sldId="370"/>
        </pc:sldMkLst>
        <pc:spChg chg="del">
          <ac:chgData name="Sushma K" userId="608098ea-723a-497c-936e-2217e4b4b65a" providerId="ADAL" clId="{E57067F3-5277-4959-AEA1-4F7CD3002124}" dt="2023-03-23T15:32:07.414" v="18" actId="478"/>
          <ac:spMkLst>
            <pc:docMk/>
            <pc:sldMk cId="3100593952" sldId="370"/>
            <ac:spMk id="2" creationId="{73A15590-7482-D56D-E4B0-F934B0657709}"/>
          </ac:spMkLst>
        </pc:spChg>
        <pc:spChg chg="del">
          <ac:chgData name="Sushma K" userId="608098ea-723a-497c-936e-2217e4b4b65a" providerId="ADAL" clId="{E57067F3-5277-4959-AEA1-4F7CD3002124}" dt="2023-03-23T15:32:07.414" v="18" actId="478"/>
          <ac:spMkLst>
            <pc:docMk/>
            <pc:sldMk cId="3100593952" sldId="370"/>
            <ac:spMk id="3" creationId="{2D1A3D95-91D7-20BE-D9F3-E6600A4EA32C}"/>
          </ac:spMkLst>
        </pc:spChg>
        <pc:spChg chg="mod">
          <ac:chgData name="Sushma K" userId="608098ea-723a-497c-936e-2217e4b4b65a" providerId="ADAL" clId="{E57067F3-5277-4959-AEA1-4F7CD3002124}" dt="2023-03-23T17:20:23.757" v="723" actId="20577"/>
          <ac:spMkLst>
            <pc:docMk/>
            <pc:sldMk cId="3100593952" sldId="370"/>
            <ac:spMk id="4" creationId="{BFE10464-2C5B-F188-48BA-8C47B256DF8A}"/>
          </ac:spMkLst>
        </pc:spChg>
        <pc:spChg chg="add mod">
          <ac:chgData name="Sushma K" userId="608098ea-723a-497c-936e-2217e4b4b65a" providerId="ADAL" clId="{E57067F3-5277-4959-AEA1-4F7CD3002124}" dt="2023-03-23T17:29:15.150" v="1262" actId="20577"/>
          <ac:spMkLst>
            <pc:docMk/>
            <pc:sldMk cId="3100593952" sldId="370"/>
            <ac:spMk id="5" creationId="{0A90C840-B013-0438-8E64-BED907C2590D}"/>
          </ac:spMkLst>
        </pc:spChg>
      </pc:sldChg>
      <pc:sldChg chg="addSp delSp modSp new mod">
        <pc:chgData name="Sushma K" userId="608098ea-723a-497c-936e-2217e4b4b65a" providerId="ADAL" clId="{E57067F3-5277-4959-AEA1-4F7CD3002124}" dt="2023-03-24T06:11:17.935" v="3866" actId="732"/>
        <pc:sldMkLst>
          <pc:docMk/>
          <pc:sldMk cId="2038187687" sldId="371"/>
        </pc:sldMkLst>
        <pc:spChg chg="add mod">
          <ac:chgData name="Sushma K" userId="608098ea-723a-497c-936e-2217e4b4b65a" providerId="ADAL" clId="{E57067F3-5277-4959-AEA1-4F7CD3002124}" dt="2023-03-24T06:05:55.914" v="3796" actId="14100"/>
          <ac:spMkLst>
            <pc:docMk/>
            <pc:sldMk cId="2038187687" sldId="371"/>
            <ac:spMk id="2" creationId="{663E38DE-45B2-6DB9-098F-CBF83D2615C0}"/>
          </ac:spMkLst>
        </pc:spChg>
        <pc:spChg chg="del">
          <ac:chgData name="Sushma K" userId="608098ea-723a-497c-936e-2217e4b4b65a" providerId="ADAL" clId="{E57067F3-5277-4959-AEA1-4F7CD3002124}" dt="2023-03-23T15:32:13.577" v="19" actId="478"/>
          <ac:spMkLst>
            <pc:docMk/>
            <pc:sldMk cId="2038187687" sldId="371"/>
            <ac:spMk id="2" creationId="{675F4E8A-55F1-9404-9109-0A06B81C0536}"/>
          </ac:spMkLst>
        </pc:spChg>
        <pc:spChg chg="del">
          <ac:chgData name="Sushma K" userId="608098ea-723a-497c-936e-2217e4b4b65a" providerId="ADAL" clId="{E57067F3-5277-4959-AEA1-4F7CD3002124}" dt="2023-03-23T15:32:13.577" v="19" actId="478"/>
          <ac:spMkLst>
            <pc:docMk/>
            <pc:sldMk cId="2038187687" sldId="371"/>
            <ac:spMk id="3" creationId="{C95BCBD2-6323-B6C5-5963-BCA23BBE694C}"/>
          </ac:spMkLst>
        </pc:spChg>
        <pc:spChg chg="mod">
          <ac:chgData name="Sushma K" userId="608098ea-723a-497c-936e-2217e4b4b65a" providerId="ADAL" clId="{E57067F3-5277-4959-AEA1-4F7CD3002124}" dt="2023-03-23T17:31:26.783" v="1271" actId="20577"/>
          <ac:spMkLst>
            <pc:docMk/>
            <pc:sldMk cId="2038187687" sldId="371"/>
            <ac:spMk id="4" creationId="{0005C5AC-4D0B-C982-FA41-729780F6C5F3}"/>
          </ac:spMkLst>
        </pc:spChg>
        <pc:spChg chg="add mod">
          <ac:chgData name="Sushma K" userId="608098ea-723a-497c-936e-2217e4b4b65a" providerId="ADAL" clId="{E57067F3-5277-4959-AEA1-4F7CD3002124}" dt="2023-03-24T06:06:06.007" v="3798" actId="1076"/>
          <ac:spMkLst>
            <pc:docMk/>
            <pc:sldMk cId="2038187687" sldId="371"/>
            <ac:spMk id="5" creationId="{20E30FA1-6DAA-DC62-F329-F372C616A356}"/>
          </ac:spMkLst>
        </pc:spChg>
        <pc:spChg chg="add del mod">
          <ac:chgData name="Sushma K" userId="608098ea-723a-497c-936e-2217e4b4b65a" providerId="ADAL" clId="{E57067F3-5277-4959-AEA1-4F7CD3002124}" dt="2023-03-23T17:31:42.611" v="1274" actId="767"/>
          <ac:spMkLst>
            <pc:docMk/>
            <pc:sldMk cId="2038187687" sldId="371"/>
            <ac:spMk id="6" creationId="{D39847C8-FD3E-D708-BC44-B30E025153DB}"/>
          </ac:spMkLst>
        </pc:spChg>
        <pc:spChg chg="add del mod">
          <ac:chgData name="Sushma K" userId="608098ea-723a-497c-936e-2217e4b4b65a" providerId="ADAL" clId="{E57067F3-5277-4959-AEA1-4F7CD3002124}" dt="2023-03-24T06:08:02.400" v="3811"/>
          <ac:spMkLst>
            <pc:docMk/>
            <pc:sldMk cId="2038187687" sldId="371"/>
            <ac:spMk id="13" creationId="{D2409DD3-340B-C1F3-8057-BBA57C6A41ED}"/>
          </ac:spMkLst>
        </pc:spChg>
        <pc:spChg chg="add mod">
          <ac:chgData name="Sushma K" userId="608098ea-723a-497c-936e-2217e4b4b65a" providerId="ADAL" clId="{E57067F3-5277-4959-AEA1-4F7CD3002124}" dt="2023-03-24T06:10:05.527" v="3860" actId="1076"/>
          <ac:spMkLst>
            <pc:docMk/>
            <pc:sldMk cId="2038187687" sldId="371"/>
            <ac:spMk id="14" creationId="{5A5274CC-B1EC-9F42-6D09-E0895CAA8E13}"/>
          </ac:spMkLst>
        </pc:spChg>
        <pc:picChg chg="add mod modCrop">
          <ac:chgData name="Sushma K" userId="608098ea-723a-497c-936e-2217e4b4b65a" providerId="ADAL" clId="{E57067F3-5277-4959-AEA1-4F7CD3002124}" dt="2023-03-24T06:11:17.935" v="3866" actId="732"/>
          <ac:picMkLst>
            <pc:docMk/>
            <pc:sldMk cId="2038187687" sldId="371"/>
            <ac:picMk id="7" creationId="{73BC0950-B027-9980-D7E6-5993350E2A2E}"/>
          </ac:picMkLst>
        </pc:picChg>
        <pc:picChg chg="add mod modCrop">
          <ac:chgData name="Sushma K" userId="608098ea-723a-497c-936e-2217e4b4b65a" providerId="ADAL" clId="{E57067F3-5277-4959-AEA1-4F7CD3002124}" dt="2023-03-24T06:06:18.167" v="3800" actId="1076"/>
          <ac:picMkLst>
            <pc:docMk/>
            <pc:sldMk cId="2038187687" sldId="371"/>
            <ac:picMk id="9" creationId="{3220BAAE-C915-2B74-156A-C39650CB9C95}"/>
          </ac:picMkLst>
        </pc:picChg>
        <pc:cxnChg chg="add del">
          <ac:chgData name="Sushma K" userId="608098ea-723a-497c-936e-2217e4b4b65a" providerId="ADAL" clId="{E57067F3-5277-4959-AEA1-4F7CD3002124}" dt="2023-03-24T06:06:39.438" v="3802" actId="11529"/>
          <ac:cxnSpMkLst>
            <pc:docMk/>
            <pc:sldMk cId="2038187687" sldId="371"/>
            <ac:cxnSpMk id="6" creationId="{58184C8D-75FA-0FB2-32AF-E883AF63B826}"/>
          </ac:cxnSpMkLst>
        </pc:cxnChg>
        <pc:cxnChg chg="add del mod">
          <ac:chgData name="Sushma K" userId="608098ea-723a-497c-936e-2217e4b4b65a" providerId="ADAL" clId="{E57067F3-5277-4959-AEA1-4F7CD3002124}" dt="2023-03-24T06:06:52.223" v="3804" actId="11529"/>
          <ac:cxnSpMkLst>
            <pc:docMk/>
            <pc:sldMk cId="2038187687" sldId="371"/>
            <ac:cxnSpMk id="10" creationId="{31018588-1098-D482-CA09-B779E5CB5DCA}"/>
          </ac:cxnSpMkLst>
        </pc:cxnChg>
        <pc:cxnChg chg="add mod">
          <ac:chgData name="Sushma K" userId="608098ea-723a-497c-936e-2217e4b4b65a" providerId="ADAL" clId="{E57067F3-5277-4959-AEA1-4F7CD3002124}" dt="2023-03-24T06:07:42.804" v="3808" actId="208"/>
          <ac:cxnSpMkLst>
            <pc:docMk/>
            <pc:sldMk cId="2038187687" sldId="371"/>
            <ac:cxnSpMk id="12" creationId="{69E8862A-D71A-B8A6-C7FA-0169207AB8F4}"/>
          </ac:cxnSpMkLst>
        </pc:cxnChg>
      </pc:sldChg>
      <pc:sldChg chg="addSp delSp modSp new mod ord">
        <pc:chgData name="Sushma K" userId="608098ea-723a-497c-936e-2217e4b4b65a" providerId="ADAL" clId="{E57067F3-5277-4959-AEA1-4F7CD3002124}" dt="2023-03-23T18:25:26.251" v="2951"/>
        <pc:sldMkLst>
          <pc:docMk/>
          <pc:sldMk cId="2191380441" sldId="372"/>
        </pc:sldMkLst>
        <pc:spChg chg="del mod">
          <ac:chgData name="Sushma K" userId="608098ea-723a-497c-936e-2217e4b4b65a" providerId="ADAL" clId="{E57067F3-5277-4959-AEA1-4F7CD3002124}" dt="2023-03-23T16:59:42.519" v="591" actId="21"/>
          <ac:spMkLst>
            <pc:docMk/>
            <pc:sldMk cId="2191380441" sldId="372"/>
            <ac:spMk id="2" creationId="{BD25A453-A65C-1F5C-B652-6104063C7454}"/>
          </ac:spMkLst>
        </pc:spChg>
        <pc:spChg chg="del">
          <ac:chgData name="Sushma K" userId="608098ea-723a-497c-936e-2217e4b4b65a" providerId="ADAL" clId="{E57067F3-5277-4959-AEA1-4F7CD3002124}" dt="2023-03-23T16:59:42.519" v="591" actId="21"/>
          <ac:spMkLst>
            <pc:docMk/>
            <pc:sldMk cId="2191380441" sldId="372"/>
            <ac:spMk id="3" creationId="{CED3A0D1-989B-5C29-6403-E13A74FAE10A}"/>
          </ac:spMkLst>
        </pc:spChg>
        <pc:spChg chg="mod">
          <ac:chgData name="Sushma K" userId="608098ea-723a-497c-936e-2217e4b4b65a" providerId="ADAL" clId="{E57067F3-5277-4959-AEA1-4F7CD3002124}" dt="2023-03-23T16:53:46.584" v="504" actId="20577"/>
          <ac:spMkLst>
            <pc:docMk/>
            <pc:sldMk cId="2191380441" sldId="372"/>
            <ac:spMk id="4" creationId="{E8B2DB27-77DE-C1F7-0934-CDE82425D144}"/>
          </ac:spMkLst>
        </pc:spChg>
        <pc:spChg chg="add mod">
          <ac:chgData name="Sushma K" userId="608098ea-723a-497c-936e-2217e4b4b65a" providerId="ADAL" clId="{E57067F3-5277-4959-AEA1-4F7CD3002124}" dt="2023-03-23T16:54:50.405" v="527" actId="20577"/>
          <ac:spMkLst>
            <pc:docMk/>
            <pc:sldMk cId="2191380441" sldId="372"/>
            <ac:spMk id="5" creationId="{EF436CC6-9685-3543-3A15-8A86B778B3A2}"/>
          </ac:spMkLst>
        </pc:spChg>
        <pc:spChg chg="add mod">
          <ac:chgData name="Sushma K" userId="608098ea-723a-497c-936e-2217e4b4b65a" providerId="ADAL" clId="{E57067F3-5277-4959-AEA1-4F7CD3002124}" dt="2023-03-23T16:55:10.420" v="554" actId="20577"/>
          <ac:spMkLst>
            <pc:docMk/>
            <pc:sldMk cId="2191380441" sldId="372"/>
            <ac:spMk id="6" creationId="{5C283087-1181-F78B-D394-723F29B89326}"/>
          </ac:spMkLst>
        </pc:spChg>
        <pc:spChg chg="add mod">
          <ac:chgData name="Sushma K" userId="608098ea-723a-497c-936e-2217e4b4b65a" providerId="ADAL" clId="{E57067F3-5277-4959-AEA1-4F7CD3002124}" dt="2023-03-23T16:54:59.255" v="540" actId="20577"/>
          <ac:spMkLst>
            <pc:docMk/>
            <pc:sldMk cId="2191380441" sldId="372"/>
            <ac:spMk id="7" creationId="{ED5CAD1C-3D50-A5AF-5C8D-667954549005}"/>
          </ac:spMkLst>
        </pc:spChg>
        <pc:spChg chg="add del">
          <ac:chgData name="Sushma K" userId="608098ea-723a-497c-936e-2217e4b4b65a" providerId="ADAL" clId="{E57067F3-5277-4959-AEA1-4F7CD3002124}" dt="2023-03-23T16:55:26.676" v="556" actId="11529"/>
          <ac:spMkLst>
            <pc:docMk/>
            <pc:sldMk cId="2191380441" sldId="372"/>
            <ac:spMk id="8" creationId="{BFDE04C1-B8DA-AEE8-5C96-287974C7A254}"/>
          </ac:spMkLst>
        </pc:spChg>
        <pc:spChg chg="add mod">
          <ac:chgData name="Sushma K" userId="608098ea-723a-497c-936e-2217e4b4b65a" providerId="ADAL" clId="{E57067F3-5277-4959-AEA1-4F7CD3002124}" dt="2023-03-23T16:59:01.594" v="571" actId="1076"/>
          <ac:spMkLst>
            <pc:docMk/>
            <pc:sldMk cId="2191380441" sldId="372"/>
            <ac:spMk id="12" creationId="{14BF5D85-1C6D-2260-4310-F87D9AAA41F6}"/>
          </ac:spMkLst>
        </pc:spChg>
        <pc:spChg chg="add mod">
          <ac:chgData name="Sushma K" userId="608098ea-723a-497c-936e-2217e4b4b65a" providerId="ADAL" clId="{E57067F3-5277-4959-AEA1-4F7CD3002124}" dt="2023-03-23T17:15:05.916" v="596" actId="1076"/>
          <ac:spMkLst>
            <pc:docMk/>
            <pc:sldMk cId="2191380441" sldId="372"/>
            <ac:spMk id="13" creationId="{557F66EF-53F0-88F1-5EC9-3E872448512D}"/>
          </ac:spMkLst>
        </pc:spChg>
        <pc:spChg chg="add mod">
          <ac:chgData name="Sushma K" userId="608098ea-723a-497c-936e-2217e4b4b65a" providerId="ADAL" clId="{E57067F3-5277-4959-AEA1-4F7CD3002124}" dt="2023-03-23T17:19:03.009" v="710" actId="1076"/>
          <ac:spMkLst>
            <pc:docMk/>
            <pc:sldMk cId="2191380441" sldId="372"/>
            <ac:spMk id="14" creationId="{15B20D32-15C0-94AC-6AC6-9D9799C030AD}"/>
          </ac:spMkLst>
        </pc:spChg>
        <pc:spChg chg="add mod">
          <ac:chgData name="Sushma K" userId="608098ea-723a-497c-936e-2217e4b4b65a" providerId="ADAL" clId="{E57067F3-5277-4959-AEA1-4F7CD3002124}" dt="2023-03-23T17:18:53.620" v="708" actId="1076"/>
          <ac:spMkLst>
            <pc:docMk/>
            <pc:sldMk cId="2191380441" sldId="372"/>
            <ac:spMk id="15" creationId="{BF2B44F1-7B17-F38F-FBAE-4E5FE7EFB970}"/>
          </ac:spMkLst>
        </pc:spChg>
        <pc:spChg chg="add mod">
          <ac:chgData name="Sushma K" userId="608098ea-723a-497c-936e-2217e4b4b65a" providerId="ADAL" clId="{E57067F3-5277-4959-AEA1-4F7CD3002124}" dt="2023-03-23T17:18:59.538" v="709" actId="1076"/>
          <ac:spMkLst>
            <pc:docMk/>
            <pc:sldMk cId="2191380441" sldId="372"/>
            <ac:spMk id="16" creationId="{98D053C3-4FDA-0EA1-7DB0-C70AB40B9953}"/>
          </ac:spMkLst>
        </pc:spChg>
        <pc:picChg chg="add mod">
          <ac:chgData name="Sushma K" userId="608098ea-723a-497c-936e-2217e4b4b65a" providerId="ADAL" clId="{E57067F3-5277-4959-AEA1-4F7CD3002124}" dt="2023-03-23T16:58:16.534" v="561" actId="14100"/>
          <ac:picMkLst>
            <pc:docMk/>
            <pc:sldMk cId="2191380441" sldId="372"/>
            <ac:picMk id="10" creationId="{56138733-E395-279C-11D1-4F6FAD62EA2D}"/>
          </ac:picMkLst>
        </pc:picChg>
        <pc:picChg chg="add mod">
          <ac:chgData name="Sushma K" userId="608098ea-723a-497c-936e-2217e4b4b65a" providerId="ADAL" clId="{E57067F3-5277-4959-AEA1-4F7CD3002124}" dt="2023-03-23T16:58:26.995" v="563" actId="1076"/>
          <ac:picMkLst>
            <pc:docMk/>
            <pc:sldMk cId="2191380441" sldId="372"/>
            <ac:picMk id="11" creationId="{DD077316-E201-AB31-C9AF-8DD2A797BFA8}"/>
          </ac:picMkLst>
        </pc:picChg>
      </pc:sldChg>
      <pc:sldChg chg="addSp delSp modSp new mod">
        <pc:chgData name="Sushma K" userId="608098ea-723a-497c-936e-2217e4b4b65a" providerId="ADAL" clId="{E57067F3-5277-4959-AEA1-4F7CD3002124}" dt="2023-03-24T05:14:48.511" v="3346" actId="14100"/>
        <pc:sldMkLst>
          <pc:docMk/>
          <pc:sldMk cId="961334383" sldId="373"/>
        </pc:sldMkLst>
        <pc:spChg chg="del">
          <ac:chgData name="Sushma K" userId="608098ea-723a-497c-936e-2217e4b4b65a" providerId="ADAL" clId="{E57067F3-5277-4959-AEA1-4F7CD3002124}" dt="2023-03-23T18:04:56.180" v="1904" actId="478"/>
          <ac:spMkLst>
            <pc:docMk/>
            <pc:sldMk cId="961334383" sldId="373"/>
            <ac:spMk id="2" creationId="{BE012A44-9150-F514-F21C-2AA0F5B2A255}"/>
          </ac:spMkLst>
        </pc:spChg>
        <pc:spChg chg="del">
          <ac:chgData name="Sushma K" userId="608098ea-723a-497c-936e-2217e4b4b65a" providerId="ADAL" clId="{E57067F3-5277-4959-AEA1-4F7CD3002124}" dt="2023-03-23T18:04:56.180" v="1904" actId="478"/>
          <ac:spMkLst>
            <pc:docMk/>
            <pc:sldMk cId="961334383" sldId="373"/>
            <ac:spMk id="3" creationId="{E98CA244-580C-10D7-92BC-32A064F9BE6F}"/>
          </ac:spMkLst>
        </pc:spChg>
        <pc:spChg chg="del">
          <ac:chgData name="Sushma K" userId="608098ea-723a-497c-936e-2217e4b4b65a" providerId="ADAL" clId="{E57067F3-5277-4959-AEA1-4F7CD3002124}" dt="2023-03-23T17:52:57.001" v="1812" actId="478"/>
          <ac:spMkLst>
            <pc:docMk/>
            <pc:sldMk cId="961334383" sldId="373"/>
            <ac:spMk id="4" creationId="{0D3633B9-C3AB-6520-B19F-08D63FB60F37}"/>
          </ac:spMkLst>
        </pc:spChg>
        <pc:spChg chg="add mod">
          <ac:chgData name="Sushma K" userId="608098ea-723a-497c-936e-2217e4b4b65a" providerId="ADAL" clId="{E57067F3-5277-4959-AEA1-4F7CD3002124}" dt="2023-03-24T05:14:00.247" v="3343" actId="20577"/>
          <ac:spMkLst>
            <pc:docMk/>
            <pc:sldMk cId="961334383" sldId="373"/>
            <ac:spMk id="8" creationId="{21028C5A-8CFD-66E8-2881-74A793A95EB4}"/>
          </ac:spMkLst>
        </pc:spChg>
        <pc:picChg chg="add del mod modCrop">
          <ac:chgData name="Sushma K" userId="608098ea-723a-497c-936e-2217e4b4b65a" providerId="ADAL" clId="{E57067F3-5277-4959-AEA1-4F7CD3002124}" dt="2023-03-23T18:02:03.683" v="1888" actId="478"/>
          <ac:picMkLst>
            <pc:docMk/>
            <pc:sldMk cId="961334383" sldId="373"/>
            <ac:picMk id="6" creationId="{1DD9E5FB-D32F-6329-9F56-4D92D69E8FDD}"/>
          </ac:picMkLst>
        </pc:picChg>
        <pc:picChg chg="add mod modCrop">
          <ac:chgData name="Sushma K" userId="608098ea-723a-497c-936e-2217e4b4b65a" providerId="ADAL" clId="{E57067F3-5277-4959-AEA1-4F7CD3002124}" dt="2023-03-24T05:14:16.222" v="3344" actId="14100"/>
          <ac:picMkLst>
            <pc:docMk/>
            <pc:sldMk cId="961334383" sldId="373"/>
            <ac:picMk id="10" creationId="{D18B2816-716F-C90B-05FA-703A75584EE4}"/>
          </ac:picMkLst>
        </pc:picChg>
        <pc:picChg chg="add mod modCrop">
          <ac:chgData name="Sushma K" userId="608098ea-723a-497c-936e-2217e4b4b65a" providerId="ADAL" clId="{E57067F3-5277-4959-AEA1-4F7CD3002124}" dt="2023-03-24T05:14:48.511" v="3346" actId="14100"/>
          <ac:picMkLst>
            <pc:docMk/>
            <pc:sldMk cId="961334383" sldId="373"/>
            <ac:picMk id="12" creationId="{3FD33CB9-C023-ABCA-A828-698957C08923}"/>
          </ac:picMkLst>
        </pc:picChg>
        <pc:picChg chg="add mod modCrop">
          <ac:chgData name="Sushma K" userId="608098ea-723a-497c-936e-2217e4b4b65a" providerId="ADAL" clId="{E57067F3-5277-4959-AEA1-4F7CD3002124}" dt="2023-03-24T05:13:40.181" v="3299" actId="1076"/>
          <ac:picMkLst>
            <pc:docMk/>
            <pc:sldMk cId="961334383" sldId="373"/>
            <ac:picMk id="14" creationId="{E604EA50-E3B3-240C-6B3B-A83D104B353B}"/>
          </ac:picMkLst>
        </pc:picChg>
      </pc:sldChg>
      <pc:sldChg chg="addSp delSp modSp new mod modClrScheme chgLayout">
        <pc:chgData name="Sushma K" userId="608098ea-723a-497c-936e-2217e4b4b65a" providerId="ADAL" clId="{E57067F3-5277-4959-AEA1-4F7CD3002124}" dt="2023-03-24T06:17:09.080" v="3868" actId="20577"/>
        <pc:sldMkLst>
          <pc:docMk/>
          <pc:sldMk cId="435642635" sldId="374"/>
        </pc:sldMkLst>
        <pc:spChg chg="del mod ord">
          <ac:chgData name="Sushma K" userId="608098ea-723a-497c-936e-2217e4b4b65a" providerId="ADAL" clId="{E57067F3-5277-4959-AEA1-4F7CD3002124}" dt="2023-03-23T18:13:57.890" v="2189" actId="700"/>
          <ac:spMkLst>
            <pc:docMk/>
            <pc:sldMk cId="435642635" sldId="374"/>
            <ac:spMk id="2" creationId="{10B17036-38D4-FD1F-6520-F338BF9F49C5}"/>
          </ac:spMkLst>
        </pc:spChg>
        <pc:spChg chg="del">
          <ac:chgData name="Sushma K" userId="608098ea-723a-497c-936e-2217e4b4b65a" providerId="ADAL" clId="{E57067F3-5277-4959-AEA1-4F7CD3002124}" dt="2023-03-23T18:13:57.890" v="2189" actId="700"/>
          <ac:spMkLst>
            <pc:docMk/>
            <pc:sldMk cId="435642635" sldId="374"/>
            <ac:spMk id="3" creationId="{93FEED84-426C-2BFF-ACAD-8F7874965A75}"/>
          </ac:spMkLst>
        </pc:spChg>
        <pc:spChg chg="add mod ord">
          <ac:chgData name="Sushma K" userId="608098ea-723a-497c-936e-2217e4b4b65a" providerId="ADAL" clId="{E57067F3-5277-4959-AEA1-4F7CD3002124}" dt="2023-03-23T18:25:44.249" v="2957" actId="20577"/>
          <ac:spMkLst>
            <pc:docMk/>
            <pc:sldMk cId="435642635" sldId="374"/>
            <ac:spMk id="4" creationId="{98D27432-E21E-1126-4B61-227E68253A27}"/>
          </ac:spMkLst>
        </pc:spChg>
        <pc:spChg chg="add mod">
          <ac:chgData name="Sushma K" userId="608098ea-723a-497c-936e-2217e4b4b65a" providerId="ADAL" clId="{E57067F3-5277-4959-AEA1-4F7CD3002124}" dt="2023-03-24T06:17:09.080" v="3868" actId="20577"/>
          <ac:spMkLst>
            <pc:docMk/>
            <pc:sldMk cId="435642635" sldId="374"/>
            <ac:spMk id="5" creationId="{6DBC8416-221D-2486-624C-B8D6B54C3C56}"/>
          </ac:spMkLst>
        </pc:spChg>
      </pc:sldChg>
      <pc:sldChg chg="addSp delSp modSp new mod ord">
        <pc:chgData name="Sushma K" userId="608098ea-723a-497c-936e-2217e4b4b65a" providerId="ADAL" clId="{E57067F3-5277-4959-AEA1-4F7CD3002124}" dt="2023-03-23T18:36:42.495" v="2977" actId="14100"/>
        <pc:sldMkLst>
          <pc:docMk/>
          <pc:sldMk cId="184560126" sldId="375"/>
        </pc:sldMkLst>
        <pc:spChg chg="del mod">
          <ac:chgData name="Sushma K" userId="608098ea-723a-497c-936e-2217e4b4b65a" providerId="ADAL" clId="{E57067F3-5277-4959-AEA1-4F7CD3002124}" dt="2023-03-23T18:19:52.310" v="2603" actId="478"/>
          <ac:spMkLst>
            <pc:docMk/>
            <pc:sldMk cId="184560126" sldId="375"/>
            <ac:spMk id="2" creationId="{93E3FEF3-CE4C-5FD2-5D37-CC1666486E2D}"/>
          </ac:spMkLst>
        </pc:spChg>
        <pc:spChg chg="del mod">
          <ac:chgData name="Sushma K" userId="608098ea-723a-497c-936e-2217e4b4b65a" providerId="ADAL" clId="{E57067F3-5277-4959-AEA1-4F7CD3002124}" dt="2023-03-23T18:19:52.310" v="2603" actId="478"/>
          <ac:spMkLst>
            <pc:docMk/>
            <pc:sldMk cId="184560126" sldId="375"/>
            <ac:spMk id="3" creationId="{567B2FEA-5BF8-104D-1882-C39DB5252016}"/>
          </ac:spMkLst>
        </pc:spChg>
        <pc:spChg chg="mod">
          <ac:chgData name="Sushma K" userId="608098ea-723a-497c-936e-2217e4b4b65a" providerId="ADAL" clId="{E57067F3-5277-4959-AEA1-4F7CD3002124}" dt="2023-03-23T18:20:06.536" v="2611" actId="20577"/>
          <ac:spMkLst>
            <pc:docMk/>
            <pc:sldMk cId="184560126" sldId="375"/>
            <ac:spMk id="4" creationId="{7A37E45C-AC71-6C5B-AC28-F927D3C1C7A1}"/>
          </ac:spMkLst>
        </pc:spChg>
        <pc:spChg chg="add mod">
          <ac:chgData name="Sushma K" userId="608098ea-723a-497c-936e-2217e4b4b65a" providerId="ADAL" clId="{E57067F3-5277-4959-AEA1-4F7CD3002124}" dt="2023-03-23T18:36:42.495" v="2977" actId="14100"/>
          <ac:spMkLst>
            <pc:docMk/>
            <pc:sldMk cId="184560126" sldId="375"/>
            <ac:spMk id="5" creationId="{EDDA82D3-8EA7-821F-E3F6-447A1C945950}"/>
          </ac:spMkLst>
        </pc:spChg>
        <pc:picChg chg="add mod modCrop">
          <ac:chgData name="Sushma K" userId="608098ea-723a-497c-936e-2217e4b4b65a" providerId="ADAL" clId="{E57067F3-5277-4959-AEA1-4F7CD3002124}" dt="2023-03-23T18:36:25.360" v="2976" actId="1440"/>
          <ac:picMkLst>
            <pc:docMk/>
            <pc:sldMk cId="184560126" sldId="375"/>
            <ac:picMk id="7" creationId="{BA30E0EB-277E-7040-22A7-74558E65851B}"/>
          </ac:picMkLst>
        </pc:picChg>
      </pc:sldChg>
      <pc:sldChg chg="addSp delSp modSp new mod setBg">
        <pc:chgData name="Sushma K" userId="608098ea-723a-497c-936e-2217e4b4b65a" providerId="ADAL" clId="{E57067F3-5277-4959-AEA1-4F7CD3002124}" dt="2023-03-24T06:04:50.348" v="3792" actId="1076"/>
        <pc:sldMkLst>
          <pc:docMk/>
          <pc:sldMk cId="1481992427" sldId="376"/>
        </pc:sldMkLst>
        <pc:spChg chg="del">
          <ac:chgData name="Sushma K" userId="608098ea-723a-497c-936e-2217e4b4b65a" providerId="ADAL" clId="{E57067F3-5277-4959-AEA1-4F7CD3002124}" dt="2023-03-24T05:38:50.815" v="3349" actId="478"/>
          <ac:spMkLst>
            <pc:docMk/>
            <pc:sldMk cId="1481992427" sldId="376"/>
            <ac:spMk id="2" creationId="{FF03775D-4BF4-E183-F6DA-A475B16C1AC7}"/>
          </ac:spMkLst>
        </pc:spChg>
        <pc:spChg chg="del">
          <ac:chgData name="Sushma K" userId="608098ea-723a-497c-936e-2217e4b4b65a" providerId="ADAL" clId="{E57067F3-5277-4959-AEA1-4F7CD3002124}" dt="2023-03-24T05:38:50.815" v="3349" actId="478"/>
          <ac:spMkLst>
            <pc:docMk/>
            <pc:sldMk cId="1481992427" sldId="376"/>
            <ac:spMk id="3" creationId="{86EA3689-EA44-A538-193F-7381D8A50190}"/>
          </ac:spMkLst>
        </pc:spChg>
        <pc:spChg chg="del">
          <ac:chgData name="Sushma K" userId="608098ea-723a-497c-936e-2217e4b4b65a" providerId="ADAL" clId="{E57067F3-5277-4959-AEA1-4F7CD3002124}" dt="2023-03-24T05:38:39.974" v="3348" actId="478"/>
          <ac:spMkLst>
            <pc:docMk/>
            <pc:sldMk cId="1481992427" sldId="376"/>
            <ac:spMk id="4" creationId="{07C88298-D924-A89E-4A97-52B5C675CCE5}"/>
          </ac:spMkLst>
        </pc:spChg>
        <pc:picChg chg="add mod modCrop">
          <ac:chgData name="Sushma K" userId="608098ea-723a-497c-936e-2217e4b4b65a" providerId="ADAL" clId="{E57067F3-5277-4959-AEA1-4F7CD3002124}" dt="2023-03-24T05:41:06.267" v="3373" actId="14100"/>
          <ac:picMkLst>
            <pc:docMk/>
            <pc:sldMk cId="1481992427" sldId="376"/>
            <ac:picMk id="6" creationId="{0DB19E1B-2D85-E741-A202-5966BB1AFE36}"/>
          </ac:picMkLst>
        </pc:picChg>
        <pc:picChg chg="add mod modCrop">
          <ac:chgData name="Sushma K" userId="608098ea-723a-497c-936e-2217e4b4b65a" providerId="ADAL" clId="{E57067F3-5277-4959-AEA1-4F7CD3002124}" dt="2023-03-24T06:04:50.348" v="3792" actId="1076"/>
          <ac:picMkLst>
            <pc:docMk/>
            <pc:sldMk cId="1481992427" sldId="376"/>
            <ac:picMk id="8" creationId="{FDE4C6C9-8D69-C39F-840A-E14F7F9F52B6}"/>
          </ac:picMkLst>
        </pc:picChg>
      </pc:sldChg>
      <pc:sldChg chg="addSp delSp modSp new mod">
        <pc:chgData name="Sushma K" userId="608098ea-723a-497c-936e-2217e4b4b65a" providerId="ADAL" clId="{E57067F3-5277-4959-AEA1-4F7CD3002124}" dt="2023-03-24T06:03:49.175" v="3790" actId="1076"/>
        <pc:sldMkLst>
          <pc:docMk/>
          <pc:sldMk cId="1732652965" sldId="377"/>
        </pc:sldMkLst>
        <pc:spChg chg="del">
          <ac:chgData name="Sushma K" userId="608098ea-723a-497c-936e-2217e4b4b65a" providerId="ADAL" clId="{E57067F3-5277-4959-AEA1-4F7CD3002124}" dt="2023-03-24T05:50:14.750" v="3511" actId="478"/>
          <ac:spMkLst>
            <pc:docMk/>
            <pc:sldMk cId="1732652965" sldId="377"/>
            <ac:spMk id="2" creationId="{63FE5C87-6790-71C1-DD8E-EAFD7043DDA1}"/>
          </ac:spMkLst>
        </pc:spChg>
        <pc:spChg chg="del">
          <ac:chgData name="Sushma K" userId="608098ea-723a-497c-936e-2217e4b4b65a" providerId="ADAL" clId="{E57067F3-5277-4959-AEA1-4F7CD3002124}" dt="2023-03-24T05:50:14.750" v="3511" actId="478"/>
          <ac:spMkLst>
            <pc:docMk/>
            <pc:sldMk cId="1732652965" sldId="377"/>
            <ac:spMk id="3" creationId="{49FAEEC9-D5A1-4C61-C6BC-D822DE02936C}"/>
          </ac:spMkLst>
        </pc:spChg>
        <pc:spChg chg="mod">
          <ac:chgData name="Sushma K" userId="608098ea-723a-497c-936e-2217e4b4b65a" providerId="ADAL" clId="{E57067F3-5277-4959-AEA1-4F7CD3002124}" dt="2023-03-24T05:42:59.367" v="3399" actId="20577"/>
          <ac:spMkLst>
            <pc:docMk/>
            <pc:sldMk cId="1732652965" sldId="377"/>
            <ac:spMk id="4" creationId="{30958673-7E63-3D66-6624-636A6C4F6F2E}"/>
          </ac:spMkLst>
        </pc:spChg>
        <pc:spChg chg="add mod">
          <ac:chgData name="Sushma K" userId="608098ea-723a-497c-936e-2217e4b4b65a" providerId="ADAL" clId="{E57067F3-5277-4959-AEA1-4F7CD3002124}" dt="2023-03-24T05:49:48.673" v="3510" actId="255"/>
          <ac:spMkLst>
            <pc:docMk/>
            <pc:sldMk cId="1732652965" sldId="377"/>
            <ac:spMk id="5" creationId="{03DCB8B1-6781-B23A-7424-CD733D264349}"/>
          </ac:spMkLst>
        </pc:spChg>
        <pc:spChg chg="add mod">
          <ac:chgData name="Sushma K" userId="608098ea-723a-497c-936e-2217e4b4b65a" providerId="ADAL" clId="{E57067F3-5277-4959-AEA1-4F7CD3002124}" dt="2023-03-24T06:02:44.865" v="3750" actId="14100"/>
          <ac:spMkLst>
            <pc:docMk/>
            <pc:sldMk cId="1732652965" sldId="377"/>
            <ac:spMk id="6" creationId="{5442955B-DF5D-E32C-C7B6-1592684BFF5F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7" creationId="{014154BF-BA53-36C8-75CA-3EB06F4FBD5F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8" creationId="{E188382C-A4D2-51ED-BEAD-A22C5A8F321D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9" creationId="{82CE0698-89B1-1D15-A832-D493DC96D145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10" creationId="{CE5859BF-5F05-A38B-4635-662C6AB8815E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11" creationId="{FB22732D-DD1D-38D8-482D-0EF7B1663F99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12" creationId="{9ED5F5D8-DF43-02C9-7008-8B1A7570AFCD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13" creationId="{6F492FBB-EE3C-D437-EFE4-0B0F928A70AB}"/>
          </ac:spMkLst>
        </pc:spChg>
        <pc:spChg chg="add del mod">
          <ac:chgData name="Sushma K" userId="608098ea-723a-497c-936e-2217e4b4b65a" providerId="ADAL" clId="{E57067F3-5277-4959-AEA1-4F7CD3002124}" dt="2023-03-24T05:55:48.712" v="3568" actId="478"/>
          <ac:spMkLst>
            <pc:docMk/>
            <pc:sldMk cId="1732652965" sldId="377"/>
            <ac:spMk id="14" creationId="{188EC042-05ED-167F-3E4B-C6F5FAEEA1F9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26" creationId="{1E8F6187-E76A-9139-5E85-49364B25F86F}"/>
          </ac:spMkLst>
        </pc:spChg>
        <pc:spChg chg="add del">
          <ac:chgData name="Sushma K" userId="608098ea-723a-497c-936e-2217e4b4b65a" providerId="ADAL" clId="{E57067F3-5277-4959-AEA1-4F7CD3002124}" dt="2023-03-24T05:58:00.577" v="3588" actId="478"/>
          <ac:spMkLst>
            <pc:docMk/>
            <pc:sldMk cId="1732652965" sldId="377"/>
            <ac:spMk id="27" creationId="{C68A1C15-C162-7AAE-0CB9-E4CED8EB78F5}"/>
          </ac:spMkLst>
        </pc:spChg>
        <pc:spChg chg="add mod">
          <ac:chgData name="Sushma K" userId="608098ea-723a-497c-936e-2217e4b4b65a" providerId="ADAL" clId="{E57067F3-5277-4959-AEA1-4F7CD3002124}" dt="2023-03-24T05:58:20.883" v="3644" actId="1035"/>
          <ac:spMkLst>
            <pc:docMk/>
            <pc:sldMk cId="1732652965" sldId="377"/>
            <ac:spMk id="28" creationId="{0BA6D49D-4E96-C3A0-4293-1FC0C3D6F58A}"/>
          </ac:spMkLst>
        </pc:spChg>
        <pc:spChg chg="add mod">
          <ac:chgData name="Sushma K" userId="608098ea-723a-497c-936e-2217e4b4b65a" providerId="ADAL" clId="{E57067F3-5277-4959-AEA1-4F7CD3002124}" dt="2023-03-24T05:58:41.112" v="3657" actId="1076"/>
          <ac:spMkLst>
            <pc:docMk/>
            <pc:sldMk cId="1732652965" sldId="377"/>
            <ac:spMk id="29" creationId="{7A50EABF-F13F-CFD6-75A3-5C196E2C0084}"/>
          </ac:spMkLst>
        </pc:spChg>
        <pc:spChg chg="add mod">
          <ac:chgData name="Sushma K" userId="608098ea-723a-497c-936e-2217e4b4b65a" providerId="ADAL" clId="{E57067F3-5277-4959-AEA1-4F7CD3002124}" dt="2023-03-24T06:03:49.175" v="3790" actId="1076"/>
          <ac:spMkLst>
            <pc:docMk/>
            <pc:sldMk cId="1732652965" sldId="377"/>
            <ac:spMk id="30" creationId="{538806C2-5904-B935-1B1E-3B2E777A1D57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35" creationId="{164DBFE5-5A2B-DC00-7597-8E4E6D68CF23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36" creationId="{67DD247C-776C-C1D0-89F4-AF9E1ED655F1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37" creationId="{2E002128-9654-4EF9-9DB1-B28D80CCB03C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38" creationId="{3B51CEF1-BD81-FEF4-8FBA-66823E3B77A8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39" creationId="{DBC9C2B5-0BD3-19FB-1F58-C31E2809CFF0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40" creationId="{C881D9B0-E801-A625-1912-AC015305EAF6}"/>
          </ac:spMkLst>
        </pc:spChg>
        <pc:spChg chg="add mod">
          <ac:chgData name="Sushma K" userId="608098ea-723a-497c-936e-2217e4b4b65a" providerId="ADAL" clId="{E57067F3-5277-4959-AEA1-4F7CD3002124}" dt="2023-03-24T06:02:33.343" v="3749" actId="1035"/>
          <ac:spMkLst>
            <pc:docMk/>
            <pc:sldMk cId="1732652965" sldId="377"/>
            <ac:spMk id="49" creationId="{00AA6ECC-C486-80D9-3A44-A31366F29C68}"/>
          </ac:spMkLst>
        </pc:spChg>
        <pc:spChg chg="add mod">
          <ac:chgData name="Sushma K" userId="608098ea-723a-497c-936e-2217e4b4b65a" providerId="ADAL" clId="{E57067F3-5277-4959-AEA1-4F7CD3002124}" dt="2023-03-24T06:01:39.528" v="3709" actId="1076"/>
          <ac:spMkLst>
            <pc:docMk/>
            <pc:sldMk cId="1732652965" sldId="377"/>
            <ac:spMk id="50" creationId="{715024CF-0CA0-A1F7-514F-F8E09975493D}"/>
          </ac:spMkLst>
        </pc:spChg>
        <pc:spChg chg="add mod">
          <ac:chgData name="Sushma K" userId="608098ea-723a-497c-936e-2217e4b4b65a" providerId="ADAL" clId="{E57067F3-5277-4959-AEA1-4F7CD3002124}" dt="2023-03-24T06:02:01.504" v="3713" actId="1076"/>
          <ac:spMkLst>
            <pc:docMk/>
            <pc:sldMk cId="1732652965" sldId="377"/>
            <ac:spMk id="51" creationId="{E8F8585E-CBD0-D5EC-58D4-1C234716BB37}"/>
          </ac:spMkLst>
        </pc:spChg>
        <pc:spChg chg="add mod">
          <ac:chgData name="Sushma K" userId="608098ea-723a-497c-936e-2217e4b4b65a" providerId="ADAL" clId="{E57067F3-5277-4959-AEA1-4F7CD3002124}" dt="2023-03-24T06:03:11.993" v="3789" actId="20577"/>
          <ac:spMkLst>
            <pc:docMk/>
            <pc:sldMk cId="1732652965" sldId="377"/>
            <ac:spMk id="54" creationId="{A3846C3D-97D1-7746-AF50-6E96BFAAE67D}"/>
          </ac:spMkLst>
        </pc:spChg>
        <pc:picChg chg="add del mod">
          <ac:chgData name="Sushma K" userId="608098ea-723a-497c-936e-2217e4b4b65a" providerId="ADAL" clId="{E57067F3-5277-4959-AEA1-4F7CD3002124}" dt="2023-03-24T05:56:07.371" v="3572" actId="21"/>
          <ac:picMkLst>
            <pc:docMk/>
            <pc:sldMk cId="1732652965" sldId="377"/>
            <ac:picMk id="15" creationId="{3F17A838-A689-4AC0-B434-016C4D3E337E}"/>
          </ac:picMkLst>
        </pc:picChg>
        <pc:inkChg chg="add del">
          <ac:chgData name="Sushma K" userId="608098ea-723a-497c-936e-2217e4b4b65a" providerId="ADAL" clId="{E57067F3-5277-4959-AEA1-4F7CD3002124}" dt="2023-03-24T05:56:30.291" v="3574" actId="9405"/>
          <ac:inkMkLst>
            <pc:docMk/>
            <pc:sldMk cId="1732652965" sldId="377"/>
            <ac:inkMk id="16" creationId="{C4422F62-D419-991F-CAFE-308C00788C9B}"/>
          </ac:inkMkLst>
        </pc:inkChg>
        <pc:cxnChg chg="add mod">
          <ac:chgData name="Sushma K" userId="608098ea-723a-497c-936e-2217e4b4b65a" providerId="ADAL" clId="{E57067F3-5277-4959-AEA1-4F7CD3002124}" dt="2023-03-24T05:58:20.883" v="3644" actId="1035"/>
          <ac:cxnSpMkLst>
            <pc:docMk/>
            <pc:sldMk cId="1732652965" sldId="377"/>
            <ac:cxnSpMk id="18" creationId="{EB0973AD-FEE9-0AAE-FA37-14E682243D29}"/>
          </ac:cxnSpMkLst>
        </pc:cxnChg>
        <pc:cxnChg chg="add mod">
          <ac:chgData name="Sushma K" userId="608098ea-723a-497c-936e-2217e4b4b65a" providerId="ADAL" clId="{E57067F3-5277-4959-AEA1-4F7CD3002124}" dt="2023-03-24T05:58:20.883" v="3644" actId="1035"/>
          <ac:cxnSpMkLst>
            <pc:docMk/>
            <pc:sldMk cId="1732652965" sldId="377"/>
            <ac:cxnSpMk id="21" creationId="{EA2CF901-D7C0-5292-B625-BB62A9EF524E}"/>
          </ac:cxnSpMkLst>
        </pc:cxnChg>
        <pc:cxnChg chg="add mod">
          <ac:chgData name="Sushma K" userId="608098ea-723a-497c-936e-2217e4b4b65a" providerId="ADAL" clId="{E57067F3-5277-4959-AEA1-4F7CD3002124}" dt="2023-03-24T05:58:20.883" v="3644" actId="1035"/>
          <ac:cxnSpMkLst>
            <pc:docMk/>
            <pc:sldMk cId="1732652965" sldId="377"/>
            <ac:cxnSpMk id="22" creationId="{547FF707-D5A4-0F00-DB50-70D7D4ED7570}"/>
          </ac:cxnSpMkLst>
        </pc:cxnChg>
        <pc:cxnChg chg="add mod">
          <ac:chgData name="Sushma K" userId="608098ea-723a-497c-936e-2217e4b4b65a" providerId="ADAL" clId="{E57067F3-5277-4959-AEA1-4F7CD3002124}" dt="2023-03-24T05:58:20.883" v="3644" actId="1035"/>
          <ac:cxnSpMkLst>
            <pc:docMk/>
            <pc:sldMk cId="1732652965" sldId="377"/>
            <ac:cxnSpMk id="23" creationId="{47CDD806-1682-DB45-1AF4-DDB910A217BF}"/>
          </ac:cxnSpMkLst>
        </pc:cxnChg>
        <pc:cxnChg chg="add mod">
          <ac:chgData name="Sushma K" userId="608098ea-723a-497c-936e-2217e4b4b65a" providerId="ADAL" clId="{E57067F3-5277-4959-AEA1-4F7CD3002124}" dt="2023-03-24T05:58:20.883" v="3644" actId="1035"/>
          <ac:cxnSpMkLst>
            <pc:docMk/>
            <pc:sldMk cId="1732652965" sldId="377"/>
            <ac:cxnSpMk id="25" creationId="{91BAA35B-B0FE-C642-B7B1-CD05C9F47B89}"/>
          </ac:cxnSpMkLst>
        </pc:cxnChg>
        <pc:cxnChg chg="add mod">
          <ac:chgData name="Sushma K" userId="608098ea-723a-497c-936e-2217e4b4b65a" providerId="ADAL" clId="{E57067F3-5277-4959-AEA1-4F7CD3002124}" dt="2023-03-24T05:59:12.377" v="3673" actId="1076"/>
          <ac:cxnSpMkLst>
            <pc:docMk/>
            <pc:sldMk cId="1732652965" sldId="377"/>
            <ac:cxnSpMk id="32" creationId="{73547750-F06B-334B-EB56-25D6BD57971C}"/>
          </ac:cxnSpMkLst>
        </pc:cxnChg>
        <pc:cxnChg chg="add mod">
          <ac:chgData name="Sushma K" userId="608098ea-723a-497c-936e-2217e4b4b65a" providerId="ADAL" clId="{E57067F3-5277-4959-AEA1-4F7CD3002124}" dt="2023-03-24T05:59:21.481" v="3675" actId="1076"/>
          <ac:cxnSpMkLst>
            <pc:docMk/>
            <pc:sldMk cId="1732652965" sldId="377"/>
            <ac:cxnSpMk id="33" creationId="{08279BD3-8ECD-AA60-3E81-FF5A6AB01CD0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42" creationId="{E6F5925D-79E9-FE40-CDF6-58A4577F1212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43" creationId="{BD5AB6FC-DE70-F4C4-0CF8-085DE7FB7E16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44" creationId="{37AF8B4E-2665-CF2C-3D52-4887D9E8E0E2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46" creationId="{4493BC55-9799-372B-885B-93A604465272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52" creationId="{B02EC51B-4820-AE47-0A9B-81D78C27321E}"/>
          </ac:cxnSpMkLst>
        </pc:cxnChg>
        <pc:cxnChg chg="add mod">
          <ac:chgData name="Sushma K" userId="608098ea-723a-497c-936e-2217e4b4b65a" providerId="ADAL" clId="{E57067F3-5277-4959-AEA1-4F7CD3002124}" dt="2023-03-24T06:02:33.343" v="3749" actId="1035"/>
          <ac:cxnSpMkLst>
            <pc:docMk/>
            <pc:sldMk cId="1732652965" sldId="377"/>
            <ac:cxnSpMk id="53" creationId="{EFBBC5A0-4F05-1546-5181-2BBA930E59FF}"/>
          </ac:cxnSpMkLst>
        </pc:cxnChg>
      </pc:sldChg>
      <pc:sldChg chg="del">
        <pc:chgData name="Sushma K" userId="608098ea-723a-497c-936e-2217e4b4b65a" providerId="ADAL" clId="{E57067F3-5277-4959-AEA1-4F7CD3002124}" dt="2023-03-23T15:31:05.733" v="7" actId="47"/>
        <pc:sldMkLst>
          <pc:docMk/>
          <pc:sldMk cId="2615910641" sldId="394"/>
        </pc:sldMkLst>
      </pc:sldChg>
      <pc:sldChg chg="del">
        <pc:chgData name="Sushma K" userId="608098ea-723a-497c-936e-2217e4b4b65a" providerId="ADAL" clId="{E57067F3-5277-4959-AEA1-4F7CD3002124}" dt="2023-03-23T15:30:59.017" v="4" actId="47"/>
        <pc:sldMkLst>
          <pc:docMk/>
          <pc:sldMk cId="2155744786" sldId="395"/>
        </pc:sldMkLst>
      </pc:sldChg>
      <pc:sldChg chg="del">
        <pc:chgData name="Sushma K" userId="608098ea-723a-497c-936e-2217e4b4b65a" providerId="ADAL" clId="{E57067F3-5277-4959-AEA1-4F7CD3002124}" dt="2023-03-23T15:30:57.815" v="3" actId="47"/>
        <pc:sldMkLst>
          <pc:docMk/>
          <pc:sldMk cId="445112949" sldId="396"/>
        </pc:sldMkLst>
      </pc:sldChg>
      <pc:sldChg chg="del">
        <pc:chgData name="Sushma K" userId="608098ea-723a-497c-936e-2217e4b4b65a" providerId="ADAL" clId="{E57067F3-5277-4959-AEA1-4F7CD3002124}" dt="2023-03-23T15:31:01.160" v="5" actId="47"/>
        <pc:sldMkLst>
          <pc:docMk/>
          <pc:sldMk cId="1465538707" sldId="397"/>
        </pc:sldMkLst>
      </pc:sldChg>
      <pc:sldChg chg="del">
        <pc:chgData name="Sushma K" userId="608098ea-723a-497c-936e-2217e4b4b65a" providerId="ADAL" clId="{E57067F3-5277-4959-AEA1-4F7CD3002124}" dt="2023-03-23T15:31:03.370" v="6" actId="47"/>
        <pc:sldMkLst>
          <pc:docMk/>
          <pc:sldMk cId="2883121399" sldId="398"/>
        </pc:sldMkLst>
      </pc:sldChg>
      <pc:sldChg chg="del">
        <pc:chgData name="Sushma K" userId="608098ea-723a-497c-936e-2217e4b4b65a" providerId="ADAL" clId="{E57067F3-5277-4959-AEA1-4F7CD3002124}" dt="2023-03-23T15:30:56.033" v="2" actId="47"/>
        <pc:sldMkLst>
          <pc:docMk/>
          <pc:sldMk cId="1617078165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63A6-D3EC-FD4B-9BBD-091BEEE3122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6EE0-0148-4D4A-868A-3FC37226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F4BC1F-397E-71A0-22F8-295C81112027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A378941-272E-FF28-3E5B-BF5E226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626"/>
          <a:stretch/>
        </p:blipFill>
        <p:spPr>
          <a:xfrm>
            <a:off x="6548576" y="16625"/>
            <a:ext cx="5643424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43205C7-BB91-9845-81D4-98BF81D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5" y="1359987"/>
            <a:ext cx="4795936" cy="2069013"/>
          </a:xfrm>
        </p:spPr>
        <p:txBody>
          <a:bodyPr>
            <a:noAutofit/>
          </a:bodyPr>
          <a:lstStyle>
            <a:lvl1pPr>
              <a:defRPr sz="50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CB45240-561D-4D91-81C3-FC1E57516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111" t="30371" r="6852" b="34074"/>
          <a:stretch/>
        </p:blipFill>
        <p:spPr>
          <a:xfrm>
            <a:off x="460574" y="515389"/>
            <a:ext cx="1543435" cy="630509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5BCBD6D5-DF7A-8BC0-3FB7-F3BC5F1A9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D9908C22-B8DD-0A43-9AAC-96A64773E49C}" type="datetime3">
              <a:rPr lang="en-IN" smtClean="0"/>
              <a:t>5 December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8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Statem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6925454" y="0"/>
            <a:ext cx="5266545" cy="6858000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o image&#10;&#10;Description automatically generated">
            <a:extLst>
              <a:ext uri="{FF2B5EF4-FFF2-40B4-BE49-F238E27FC236}">
                <a16:creationId xmlns:a16="http://schemas.microsoft.com/office/drawing/2014/main" id="{EF565A3E-A958-F95C-056D-122427856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6894576" y="-1013222"/>
            <a:ext cx="7962841" cy="7789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BB85C-6C49-B5A8-0EF5-9AF0BD6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26" y="1147198"/>
            <a:ext cx="5788081" cy="47692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7AD395-3996-9F10-65EF-A33A45215A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0202" y="591237"/>
            <a:ext cx="4497048" cy="5426439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statement/quote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876128-E7CB-0DCE-2173-038E0535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26" y="1314880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E75F4A-4EDC-B244-04B5-22AA89A4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26" y="2149724"/>
            <a:ext cx="5157787" cy="33632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CBF41BB-AB3C-03AB-4872-3C01EC5A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812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A23833C-FB92-9518-7326-0E9EFCA6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724"/>
            <a:ext cx="5183188" cy="33632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6880AE56-396F-CD20-5E8B-1D876B1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7C203375-FBB0-8215-1FDD-A71CE64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1F6735-B894-D6B2-4585-7B167A1023C4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3DE79-01E4-C64B-0302-BB27EC8E2100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B76A132-A329-2919-FC8D-85B1F8B1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876128-E7CB-0DCE-2173-038E05357EB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36" y="1801073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E75F4A-4EDC-B244-04B5-22AA89A46E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9636" y="2344768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9E94D-04AE-66DB-BDDF-2C00EB87A64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0460" y="1808447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F678C-FB49-2888-2875-1B3EE2563C7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60460" y="2352142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006D15-AC50-50FA-D560-00C0E9E8AEC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272730" y="1815821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4A78DAE-0E1A-D599-E15A-2EF3ECEDA0A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2730" y="2359516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26ED965-0AE1-375A-B67B-EEC0FF11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B5BB575-92A0-F91C-19B2-FE2BE231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5758A-4166-FF8D-88B8-E4414F917AB1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BA3D9-0639-785C-D777-E4508ADB59A6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177EBE-C99E-855F-0659-C3ACC7FE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3D67946-04E9-4280-7C78-36671F80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CE8C885-A53F-9989-BD62-1D12622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AC3D-98C4-8A8F-D283-0DB735BA83C2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D36D5-5392-B069-2047-370CB225A192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5AADBB-6254-0E2B-42A0-475D7EA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graph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C6C2-1A5D-8B5E-4660-26420E183A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504" y="1325216"/>
            <a:ext cx="5875953" cy="4668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add graph/picture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E741-C8A4-C61A-A761-1C3C1163FC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9636" y="1325217"/>
            <a:ext cx="5304988" cy="466856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Copy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021A-E2F5-EAC5-C7B3-2C5C8CB7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0A9194D-12F4-6B38-AEEF-D34604BF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62CCF-82A7-0645-8AA9-35C7E35B5F32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33140-9BE3-B944-131A-FFA358308A44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9EFEA0-A1EA-EB24-B9D5-F4D93F89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06E13D-C284-003B-50F0-F2F095DC695B}"/>
              </a:ext>
            </a:extLst>
          </p:cNvPr>
          <p:cNvSpPr/>
          <p:nvPr userDrawn="1"/>
        </p:nvSpPr>
        <p:spPr>
          <a:xfrm>
            <a:off x="9158747" y="0"/>
            <a:ext cx="3038165" cy="6858000"/>
          </a:xfrm>
          <a:prstGeom prst="rect">
            <a:avLst/>
          </a:prstGeom>
          <a:solidFill>
            <a:srgbClr val="B0116B"/>
          </a:solidFill>
          <a:ln>
            <a:solidFill>
              <a:srgbClr val="B01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0145556-34FB-CB00-CC79-AB79D303F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77781" y="509675"/>
            <a:ext cx="5160193" cy="60292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7FBDFEB-F879-E991-FC1F-2C7985166D6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1828" y="1287847"/>
            <a:ext cx="5915643" cy="478025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9D4475E-60AA-BF04-A445-B6840BAF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4B94AB9-5A4B-2C92-2700-616ECA8B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F91C4-E250-4B97-3E0A-E10865061AF7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0EB6E-853E-9802-15A1-8A7DB345DE13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882728-5175-EE14-DDAF-7BA8E940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5DEA49D-6516-D886-62C9-BA5ACB70BC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8795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18F6DAF-B265-3D13-27F1-4D9A16DDFA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8795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008088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EFC5356-4C6D-C28B-9C6A-3F042F3E7C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25995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F887D49-1F9F-56B5-EA5F-1D0EAB7C78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5993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216BB0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6F23681-8FD4-2CFB-9CB0-5B84FC3AB2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2623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8056CDC-BDB4-7DDD-532D-C5C0AEE039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2621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542773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A8337B58-447F-FE21-36BF-04DC8A70A53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20260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A392F2DC-28DE-AEBA-4A6A-3928266B6E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20258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65B0E3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A574783-E2D5-5F79-6C6A-2C5AFD3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6473338-9DEE-4000-4EF4-D37FAD1A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9BF1C-19F5-B1AA-51F6-945821B0307F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DDF5C-942B-405A-4D19-1AFDA0D49176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E057BA0-D430-5E34-2C0E-99328D03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5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DEDC0E4-2F62-EF1D-2B4A-1A598B2EB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3000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FDF69DC-C534-A18C-2B4E-58FA123056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000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07C025-BC59-F3A5-C9A3-8F97B4E8F1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002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7F4F3E7-2E96-867C-8FD2-249B5D3F4B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C03358F-104C-C262-C313-91B669CD4F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B24DBCD-77ED-EA15-2514-55F100BCCA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8117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C26EF7F-2BC0-935E-2A27-9AAFADDACB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8117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2DBC312-9C15-9BBE-72DF-7DF10596A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58119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433F6BD-EE66-C1C2-9D6E-76E6D8E7CB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51772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99FD875-D94D-9B75-D8B8-23F63EE622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51772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B87122-4D6A-8C67-5842-2D9705684B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1774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48201-F45E-B06B-211E-4ED65250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8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CA6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CA6422"/>
          </a:solidFill>
          <a:ln>
            <a:solidFill>
              <a:srgbClr val="CA6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CFAD0-4A8B-03F8-B927-76985C2DD36A}"/>
              </a:ext>
            </a:extLst>
          </p:cNvPr>
          <p:cNvSpPr/>
          <p:nvPr userDrawn="1"/>
        </p:nvSpPr>
        <p:spPr>
          <a:xfrm>
            <a:off x="9210261" y="6190938"/>
            <a:ext cx="2981739" cy="667062"/>
          </a:xfrm>
          <a:prstGeom prst="rect">
            <a:avLst/>
          </a:prstGeom>
          <a:solidFill>
            <a:srgbClr val="CA6422"/>
          </a:solidFill>
          <a:ln>
            <a:solidFill>
              <a:srgbClr val="CA6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C64B34AF-6C64-578B-4981-15ECF09CD1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5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D56758-2C9E-13E3-33BD-C66EC1505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D2A7784-CD2C-B8E8-7103-2B3A67AE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E37970-27F2-BFCD-01D1-1FE939EC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460D5-6980-DBF5-F939-E92475E039AD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5CE87-1722-0F21-A369-353D5EA6D2E7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3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C0EF22-4AA8-33AF-B37B-2BCDC9CF10C2}"/>
              </a:ext>
            </a:extLst>
          </p:cNvPr>
          <p:cNvSpPr/>
          <p:nvPr userDrawn="1"/>
        </p:nvSpPr>
        <p:spPr>
          <a:xfrm>
            <a:off x="9253728" y="6205728"/>
            <a:ext cx="2938273" cy="652272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8210ACF2-AC7C-5F51-5BCC-B1A65389DE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89ED0F5D-9B08-A4E3-DB33-EA834F1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EF6F916-62C5-3D44-E500-87C271EE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1BED5-58D4-0D63-1D2B-71945A74EFEF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9F3F0CF-A43C-BA3D-8585-6E0F9CE0C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</p:spTree>
    <p:extLst>
      <p:ext uri="{BB962C8B-B14F-4D97-AF65-F5344CB8AC3E}">
        <p14:creationId xmlns:p14="http://schemas.microsoft.com/office/powerpoint/2010/main" val="28192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2">
    <p:bg>
      <p:bgPr>
        <a:solidFill>
          <a:srgbClr val="B01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EC931-60BF-53C8-A944-6FA7749092BD}"/>
              </a:ext>
            </a:extLst>
          </p:cNvPr>
          <p:cNvSpPr/>
          <p:nvPr userDrawn="1"/>
        </p:nvSpPr>
        <p:spPr>
          <a:xfrm>
            <a:off x="0" y="0"/>
            <a:ext cx="12192000" cy="1145898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3205C7-BB91-9845-81D4-98BF81D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2F340C-2F13-509A-1DF0-367A29125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BACFA5-C5C3-2FEC-142C-2AA15FBD0AF1}"/>
              </a:ext>
            </a:extLst>
          </p:cNvPr>
          <p:cNvSpPr/>
          <p:nvPr userDrawn="1"/>
        </p:nvSpPr>
        <p:spPr>
          <a:xfrm>
            <a:off x="8976049" y="6064898"/>
            <a:ext cx="3215951" cy="7931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 image&#10;&#10;Description automatically generated">
            <a:extLst>
              <a:ext uri="{FF2B5EF4-FFF2-40B4-BE49-F238E27FC236}">
                <a16:creationId xmlns:a16="http://schemas.microsoft.com/office/drawing/2014/main" id="{A82CA3AD-4507-34FC-9646-1CAAF117D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alphaModFix amt="16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13B0884F-9FF7-03C0-4299-342BFD6BDF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C794687D-3F50-D24E-9AB5-B9CE2CFA5D1E}" type="datetime4">
              <a:rPr lang="en-IN" smtClean="0"/>
              <a:t>5 December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12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B01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F7D433-BD90-41D0-31A5-6B3C9F5BEF4D}"/>
              </a:ext>
            </a:extLst>
          </p:cNvPr>
          <p:cNvSpPr/>
          <p:nvPr userDrawn="1"/>
        </p:nvSpPr>
        <p:spPr>
          <a:xfrm>
            <a:off x="9037983" y="5751443"/>
            <a:ext cx="3154017" cy="11065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B0116B"/>
          </a:solidFill>
          <a:ln>
            <a:solidFill>
              <a:srgbClr val="B01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846DEDF7-E4BA-073A-C6C1-75EAE7FAF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D42101D-B6CE-32CA-FFDB-8A93882F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4C637FC-2361-7E43-10E4-26F99495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0C303-AF23-C278-733B-0596B4D551F4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B23C67-8CA9-77FD-BBA9-BA696ECB0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</p:spTree>
    <p:extLst>
      <p:ext uri="{BB962C8B-B14F-4D97-AF65-F5344CB8AC3E}">
        <p14:creationId xmlns:p14="http://schemas.microsoft.com/office/powerpoint/2010/main" val="2839014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0" y="1375356"/>
            <a:ext cx="12192000" cy="5482645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050" y="1884218"/>
            <a:ext cx="11226800" cy="403221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37F45-8264-141B-5CA9-5FA03889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9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0" y="1375356"/>
            <a:ext cx="12192000" cy="5482645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050" y="1884218"/>
            <a:ext cx="11226800" cy="403221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121F58-2935-72E1-051D-1A210B6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3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60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ECD4C93-E2DD-35DF-691C-9FF427A64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111" t="30371" r="6852" b="34074"/>
          <a:stretch/>
        </p:blipFill>
        <p:spPr>
          <a:xfrm>
            <a:off x="3559562" y="2392839"/>
            <a:ext cx="5072876" cy="20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magen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1E3E8B-5951-2847-8BE8-8C56199B5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4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purple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3EF765-C210-C265-96E7-EA2CCDAA8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3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1E3E8B-5951-2847-8BE8-8C56199B5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3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8CB89-3492-2717-F88A-8FFDA75577B6}"/>
              </a:ext>
            </a:extLst>
          </p:cNvPr>
          <p:cNvSpPr/>
          <p:nvPr userDrawn="1"/>
        </p:nvSpPr>
        <p:spPr>
          <a:xfrm>
            <a:off x="0" y="0"/>
            <a:ext cx="12192000" cy="1145898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2F340C-2F13-509A-1DF0-367A29125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5B226A-2547-13C4-3D21-809C1603F054}"/>
              </a:ext>
            </a:extLst>
          </p:cNvPr>
          <p:cNvSpPr/>
          <p:nvPr userDrawn="1"/>
        </p:nvSpPr>
        <p:spPr>
          <a:xfrm>
            <a:off x="8938726" y="6102220"/>
            <a:ext cx="3253273" cy="755780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2B7E-D876-AEC8-0024-3556D8E0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1F66EA-BECB-E622-896D-3F203F821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C795506A-3AEA-E447-9D86-E940ED37F292}" type="datetime3">
              <a:rPr lang="en-IN" smtClean="0"/>
              <a:t>5 December 2022</a:t>
            </a:fld>
            <a:endParaRPr lang="en-GB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A6B2D621-54A8-8DD5-E5BD-687E4937F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alphaModFix amt="16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4">
    <p:bg>
      <p:bgPr>
        <a:solidFill>
          <a:srgbClr val="65B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8CB89-3492-2717-F88A-8FFDA75577B6}"/>
              </a:ext>
            </a:extLst>
          </p:cNvPr>
          <p:cNvSpPr/>
          <p:nvPr userDrawn="1"/>
        </p:nvSpPr>
        <p:spPr>
          <a:xfrm>
            <a:off x="0" y="-1"/>
            <a:ext cx="12192000" cy="866897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B226A-2547-13C4-3D21-809C1603F054}"/>
              </a:ext>
            </a:extLst>
          </p:cNvPr>
          <p:cNvSpPr/>
          <p:nvPr userDrawn="1"/>
        </p:nvSpPr>
        <p:spPr>
          <a:xfrm>
            <a:off x="9088016" y="6102220"/>
            <a:ext cx="3103984" cy="755780"/>
          </a:xfrm>
          <a:prstGeom prst="rect">
            <a:avLst/>
          </a:prstGeom>
          <a:solidFill>
            <a:srgbClr val="65B0E3"/>
          </a:solidFill>
          <a:ln>
            <a:solidFill>
              <a:srgbClr val="65B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4D8001-4563-1F7E-DF8A-0DFF9FDE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813D9F-AAAC-036E-28F7-2B35F09E8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54C3632B-827A-D8D6-5DA1-4EEC054CB1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0FC6AE0A-12DB-A647-B619-72C8FC3B7958}" type="datetime4">
              <a:rPr lang="en-IN" smtClean="0"/>
              <a:t>5 December 2022</a:t>
            </a:fld>
            <a:endParaRPr lang="en-GB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9D474C2E-A3CD-55C3-B0E0-8FDE5F83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6000"/>
            <a:biLevel thresh="25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4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Fea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947B-0169-ADF9-A554-A771E695B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8"/>
            <a:ext cx="5983906" cy="707662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Add title here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E9F5-19FB-ADC2-B5A5-66B33B2F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40" y="1241528"/>
            <a:ext cx="5431971" cy="4655826"/>
          </a:xfrm>
        </p:spPr>
        <p:txBody>
          <a:bodyPr/>
          <a:lstStyle>
            <a:lvl1pPr marL="0" indent="0">
              <a:buNone/>
              <a:defRPr>
                <a:solidFill>
                  <a:srgbClr val="253746"/>
                </a:solidFill>
              </a:defRPr>
            </a:lvl1pPr>
            <a:lvl2pPr marL="8001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2pPr>
            <a:lvl3pPr marL="12573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3pPr>
            <a:lvl4pPr marL="17145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4pPr>
            <a:lvl5pPr marL="21717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</a:t>
            </a:r>
            <a:r>
              <a:rPr lang="en-US" err="1"/>
              <a:t>anko</a:t>
            </a:r>
            <a:r>
              <a:rPr lang="en-US"/>
              <a:t>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</p:spTree>
    <p:extLst>
      <p:ext uri="{BB962C8B-B14F-4D97-AF65-F5344CB8AC3E}">
        <p14:creationId xmlns:p14="http://schemas.microsoft.com/office/powerpoint/2010/main" val="230429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F4380F64-1563-98EC-1331-81EB7D9E1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-1412816" y="-996651"/>
            <a:ext cx="7962841" cy="7789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0947B-0169-ADF9-A554-A771E695B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</p:spTree>
    <p:extLst>
      <p:ext uri="{BB962C8B-B14F-4D97-AF65-F5344CB8AC3E}">
        <p14:creationId xmlns:p14="http://schemas.microsoft.com/office/powerpoint/2010/main" val="64596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2">
    <p:bg>
      <p:bgPr>
        <a:solidFill>
          <a:srgbClr val="65B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o image&#10;&#10;Description automatically generated">
            <a:extLst>
              <a:ext uri="{FF2B5EF4-FFF2-40B4-BE49-F238E27FC236}">
                <a16:creationId xmlns:a16="http://schemas.microsoft.com/office/drawing/2014/main" id="{9DEA8DDE-881E-2EA1-7924-1F0D8C5EE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1000"/>
            <a:biLevel thresh="25000"/>
          </a:blip>
          <a:srcRect l="13349" t="-1" r="24763" b="26401"/>
          <a:stretch/>
        </p:blipFill>
        <p:spPr>
          <a:xfrm>
            <a:off x="0" y="-996651"/>
            <a:ext cx="6550025" cy="77895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07E91A-0999-67DC-8B8B-F16A72E5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o image&#10;&#10;Description automatically generated">
            <a:extLst>
              <a:ext uri="{FF2B5EF4-FFF2-40B4-BE49-F238E27FC236}">
                <a16:creationId xmlns:a16="http://schemas.microsoft.com/office/drawing/2014/main" id="{2EC5CD72-3B02-8CB9-E514-773BB014E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-1412816" y="-996651"/>
            <a:ext cx="7962841" cy="77895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052C3-DDB5-A3AF-0B95-2F911FBBC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Statement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6925454" y="0"/>
            <a:ext cx="5266545" cy="6858000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BB85C-6C49-B5A8-0EF5-9AF0BD6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26" y="1147198"/>
            <a:ext cx="5788081" cy="47692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No image&#10;&#10;Description automatically generated">
            <a:extLst>
              <a:ext uri="{FF2B5EF4-FFF2-40B4-BE49-F238E27FC236}">
                <a16:creationId xmlns:a16="http://schemas.microsoft.com/office/drawing/2014/main" id="{ED237901-39A9-F9B4-4EC5-70A291FB3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6894576" y="-1013222"/>
            <a:ext cx="7962841" cy="77895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7AD395-3996-9F10-65EF-A33A45215A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0202" y="591237"/>
            <a:ext cx="4497048" cy="5426439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statement/quote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EC09-895A-2C3F-A8B2-7157B4FB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1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6AE-C368-DCAB-492B-FFE6F602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1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441A-A380-73C9-B0CA-0F70BC8C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199" y="6356350"/>
            <a:ext cx="426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6397A-C759-6D2F-71DA-276A9E95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5" y="325668"/>
            <a:ext cx="10515600" cy="7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376E0DB-88BA-262C-EAFA-37D19557F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alphaModFix/>
          </a:blip>
          <a:srcRect l="71239" t="22981" r="20412" b="51158"/>
          <a:stretch/>
        </p:blipFill>
        <p:spPr>
          <a:xfrm>
            <a:off x="244510" y="364628"/>
            <a:ext cx="1964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0" r:id="rId2"/>
    <p:sldLayoutId id="2147483661" r:id="rId3"/>
    <p:sldLayoutId id="2147483671" r:id="rId4"/>
    <p:sldLayoutId id="214748365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3" r:id="rId11"/>
    <p:sldLayoutId id="2147483662" r:id="rId12"/>
    <p:sldLayoutId id="2147483653" r:id="rId13"/>
    <p:sldLayoutId id="2147483656" r:id="rId14"/>
    <p:sldLayoutId id="2147483663" r:id="rId15"/>
    <p:sldLayoutId id="2147483664" r:id="rId16"/>
    <p:sldLayoutId id="2147483674" r:id="rId17"/>
    <p:sldLayoutId id="2147483694" r:id="rId18"/>
    <p:sldLayoutId id="2147483666" r:id="rId19"/>
    <p:sldLayoutId id="2147483667" r:id="rId20"/>
    <p:sldLayoutId id="2147483672" r:id="rId21"/>
    <p:sldLayoutId id="2147483673" r:id="rId22"/>
    <p:sldLayoutId id="2147483676" r:id="rId23"/>
    <p:sldLayoutId id="2147483677" r:id="rId24"/>
    <p:sldLayoutId id="2147483679" r:id="rId25"/>
    <p:sldLayoutId id="2147483683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B0116B"/>
          </a:solidFill>
          <a:latin typeface="AnkoModerat" pitchFamily="2" charset="77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FADA-6C4F-A268-E239-CA066CC7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5" y="1359987"/>
            <a:ext cx="6731640" cy="2069013"/>
          </a:xfrm>
        </p:spPr>
        <p:txBody>
          <a:bodyPr/>
          <a:lstStyle/>
          <a:p>
            <a:r>
              <a:rPr lang="en-US" sz="6000" dirty="0"/>
              <a:t>Data Science</a:t>
            </a:r>
            <a:br>
              <a:rPr lang="en-US" dirty="0"/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Week 2</a:t>
            </a:r>
            <a:endParaRPr lang="en-US" sz="4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CCD4-4506-0E41-52B1-297B6ADE6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24 March 2023</a:t>
            </a:r>
          </a:p>
        </p:txBody>
      </p:sp>
    </p:spTree>
    <p:extLst>
      <p:ext uri="{BB962C8B-B14F-4D97-AF65-F5344CB8AC3E}">
        <p14:creationId xmlns:p14="http://schemas.microsoft.com/office/powerpoint/2010/main" val="408507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27432-E21E-1126-4B61-227E6825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8416-221D-2486-624C-B8D6B54C3C56}"/>
              </a:ext>
            </a:extLst>
          </p:cNvPr>
          <p:cNvSpPr txBox="1"/>
          <p:nvPr/>
        </p:nvSpPr>
        <p:spPr>
          <a:xfrm>
            <a:off x="690112" y="1319842"/>
            <a:ext cx="84107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is a popular version control system: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VCS is a system that records changes to a file or set of files.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It is used for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Tracking code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Tracking who made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Coding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repositories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Branch and merge to allow for work on different parts and versions of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Pull the latest version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 local updates to the main project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6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2DB27-77DE-C1F7-0934-CDE82425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THREE-TREE ARCHITECTURE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436CC6-9685-3543-3A15-8A86B778B3A2}"/>
              </a:ext>
            </a:extLst>
          </p:cNvPr>
          <p:cNvSpPr/>
          <p:nvPr/>
        </p:nvSpPr>
        <p:spPr>
          <a:xfrm>
            <a:off x="4354285" y="1305651"/>
            <a:ext cx="3135085" cy="1018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83087-1181-F78B-D394-723F29B89326}"/>
              </a:ext>
            </a:extLst>
          </p:cNvPr>
          <p:cNvSpPr/>
          <p:nvPr/>
        </p:nvSpPr>
        <p:spPr>
          <a:xfrm>
            <a:off x="4354285" y="4672783"/>
            <a:ext cx="3135085" cy="1018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5CAD1C-3D50-A5AF-5C8D-667954549005}"/>
              </a:ext>
            </a:extLst>
          </p:cNvPr>
          <p:cNvSpPr/>
          <p:nvPr/>
        </p:nvSpPr>
        <p:spPr>
          <a:xfrm>
            <a:off x="4354286" y="2989217"/>
            <a:ext cx="3135085" cy="1018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INDEX</a:t>
            </a:r>
            <a:endParaRPr lang="en-AU" dirty="0"/>
          </a:p>
        </p:txBody>
      </p:sp>
      <p:pic>
        <p:nvPicPr>
          <p:cNvPr id="10" name="Graphic 9" descr="Line arrow: Anti-clockwise curve outline">
            <a:extLst>
              <a:ext uri="{FF2B5EF4-FFF2-40B4-BE49-F238E27FC236}">
                <a16:creationId xmlns:a16="http://schemas.microsoft.com/office/drawing/2014/main" id="{56138733-E395-279C-11D1-4F6FAD62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680" y="1996894"/>
            <a:ext cx="914400" cy="1432106"/>
          </a:xfrm>
          <a:prstGeom prst="rect">
            <a:avLst/>
          </a:prstGeom>
        </p:spPr>
      </p:pic>
      <p:pic>
        <p:nvPicPr>
          <p:cNvPr id="11" name="Graphic 10" descr="Line arrow: Anti-clockwise curve outline">
            <a:extLst>
              <a:ext uri="{FF2B5EF4-FFF2-40B4-BE49-F238E27FC236}">
                <a16:creationId xmlns:a16="http://schemas.microsoft.com/office/drawing/2014/main" id="{DD077316-E201-AB31-C9AF-8DD2A797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680" y="3750128"/>
            <a:ext cx="914400" cy="1432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F5D85-1C6D-2260-4310-F87D9AAA41F6}"/>
              </a:ext>
            </a:extLst>
          </p:cNvPr>
          <p:cNvSpPr txBox="1"/>
          <p:nvPr/>
        </p:nvSpPr>
        <p:spPr>
          <a:xfrm>
            <a:off x="8673738" y="2449740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66EF-53F0-88F1-5EC9-3E872448512D}"/>
              </a:ext>
            </a:extLst>
          </p:cNvPr>
          <p:cNvSpPr txBox="1"/>
          <p:nvPr/>
        </p:nvSpPr>
        <p:spPr>
          <a:xfrm>
            <a:off x="8943704" y="4281515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20D32-15C0-94AC-6AC6-9D9799C030AD}"/>
              </a:ext>
            </a:extLst>
          </p:cNvPr>
          <p:cNvSpPr txBox="1"/>
          <p:nvPr/>
        </p:nvSpPr>
        <p:spPr>
          <a:xfrm>
            <a:off x="805542" y="1547598"/>
            <a:ext cx="323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Commit changes with</a:t>
            </a:r>
          </a:p>
          <a:p>
            <a:r>
              <a:rPr lang="en-US" dirty="0"/>
              <a:t>     a message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B44F1-7B17-F38F-FBAE-4E5FE7EFB970}"/>
              </a:ext>
            </a:extLst>
          </p:cNvPr>
          <p:cNvSpPr txBox="1"/>
          <p:nvPr/>
        </p:nvSpPr>
        <p:spPr>
          <a:xfrm>
            <a:off x="805543" y="3322013"/>
            <a:ext cx="32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053C3-4FDA-0EA1-7DB0-C70AB40B9953}"/>
              </a:ext>
            </a:extLst>
          </p:cNvPr>
          <p:cNvSpPr txBox="1"/>
          <p:nvPr/>
        </p:nvSpPr>
        <p:spPr>
          <a:xfrm>
            <a:off x="805543" y="5016919"/>
            <a:ext cx="32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Changes</a:t>
            </a:r>
          </a:p>
        </p:txBody>
      </p:sp>
    </p:spTree>
    <p:extLst>
      <p:ext uri="{BB962C8B-B14F-4D97-AF65-F5344CB8AC3E}">
        <p14:creationId xmlns:p14="http://schemas.microsoft.com/office/powerpoint/2010/main" val="21913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10464-2C5B-F188-48BA-8C47B256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Commands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0C840-B013-0438-8E64-BED907C2590D}"/>
              </a:ext>
            </a:extLst>
          </p:cNvPr>
          <p:cNvSpPr txBox="1"/>
          <p:nvPr/>
        </p:nvSpPr>
        <p:spPr>
          <a:xfrm>
            <a:off x="451225" y="1009577"/>
            <a:ext cx="8004797" cy="551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 Initialize the file or folder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status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– To check the status of the files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add --a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– to add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commit –m “ message to commit”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- To commit to repo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diff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– To see the difference between two or more branches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rm f1.txt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– Deletes the file from repo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mv f1.txt f2.txt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  Moving (renaming) files.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git log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– To see what was done in the file or code </a:t>
            </a:r>
            <a:endParaRPr lang="en-A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5C5AC-4D0B-C982-FA41-729780F6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30FA1-6DAA-DC62-F329-F372C616A356}"/>
              </a:ext>
            </a:extLst>
          </p:cNvPr>
          <p:cNvSpPr txBox="1"/>
          <p:nvPr/>
        </p:nvSpPr>
        <p:spPr>
          <a:xfrm>
            <a:off x="216094" y="974434"/>
            <a:ext cx="110353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 create a new branch:                                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branch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new_branch_name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 switch to new branch: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checkout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new_branch_name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Comparing Branches: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diff first_branch..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second_branch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Text">
            <a:extLst>
              <a:ext uri="{FF2B5EF4-FFF2-40B4-BE49-F238E27FC236}">
                <a16:creationId xmlns:a16="http://schemas.microsoft.com/office/drawing/2014/main" id="{73BC0950-B027-9980-D7E6-5993350E2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" t="34109" r="51781" b="54822"/>
          <a:stretch/>
        </p:blipFill>
        <p:spPr>
          <a:xfrm>
            <a:off x="4214949" y="714103"/>
            <a:ext cx="7525825" cy="124409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220BAAE-C915-2B74-156A-C39650CB9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9" t="52579" r="50000" b="10943"/>
          <a:stretch/>
        </p:blipFill>
        <p:spPr>
          <a:xfrm>
            <a:off x="4528457" y="2855055"/>
            <a:ext cx="7066527" cy="302851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3E38DE-45B2-6DB9-098F-CBF83D2615C0}"/>
              </a:ext>
            </a:extLst>
          </p:cNvPr>
          <p:cNvSpPr/>
          <p:nvPr/>
        </p:nvSpPr>
        <p:spPr>
          <a:xfrm>
            <a:off x="4659086" y="5007429"/>
            <a:ext cx="1580223" cy="7847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E8862A-D71A-B8A6-C7FA-0169207AB8F4}"/>
              </a:ext>
            </a:extLst>
          </p:cNvPr>
          <p:cNvCxnSpPr/>
          <p:nvPr/>
        </p:nvCxnSpPr>
        <p:spPr>
          <a:xfrm>
            <a:off x="6392091" y="5422011"/>
            <a:ext cx="1018903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5274CC-B1EC-9F42-6D09-E0895CAA8E13}"/>
              </a:ext>
            </a:extLst>
          </p:cNvPr>
          <p:cNvSpPr txBox="1"/>
          <p:nvPr/>
        </p:nvSpPr>
        <p:spPr>
          <a:xfrm>
            <a:off x="7563776" y="5098845"/>
            <a:ext cx="18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Description of the properties</a:t>
            </a:r>
            <a:endParaRPr lang="en-AU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028C5A-8CFD-66E8-2881-74A793A95EB4}"/>
              </a:ext>
            </a:extLst>
          </p:cNvPr>
          <p:cNvSpPr txBox="1"/>
          <p:nvPr/>
        </p:nvSpPr>
        <p:spPr>
          <a:xfrm>
            <a:off x="553188" y="493397"/>
            <a:ext cx="103074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Merging a branch: from the branch into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which we want to merge another branch: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merge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branch_to_merge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           To push 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git push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To pull: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pull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Deleting the 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</a:rPr>
              <a:t>branch_name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branch-d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branch_name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Really sure to delete the branch: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branch-D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branch_name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18B2816-716F-C90B-05FA-703A75584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62" r="47537" b="13208"/>
          <a:stretch/>
        </p:blipFill>
        <p:spPr>
          <a:xfrm>
            <a:off x="5359897" y="455293"/>
            <a:ext cx="6278915" cy="144420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FD33CB9-C023-ABCA-A828-698957C08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3" t="18868" r="46829" b="51824"/>
          <a:stretch/>
        </p:blipFill>
        <p:spPr>
          <a:xfrm>
            <a:off x="5965372" y="4108125"/>
            <a:ext cx="6021372" cy="233268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E604EA50-E3B3-240C-6B3B-A83D104B3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981" r="46315" b="20503"/>
          <a:stretch/>
        </p:blipFill>
        <p:spPr>
          <a:xfrm>
            <a:off x="553188" y="2309842"/>
            <a:ext cx="5890743" cy="1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58673-7E63-3D66-6624-636A6C4F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CB8B1-6781-B23A-7424-CD733D264349}"/>
              </a:ext>
            </a:extLst>
          </p:cNvPr>
          <p:cNvSpPr txBox="1"/>
          <p:nvPr/>
        </p:nvSpPr>
        <p:spPr>
          <a:xfrm>
            <a:off x="451225" y="1140823"/>
            <a:ext cx="5788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SOLUTIONS:</a:t>
            </a:r>
          </a:p>
          <a:p>
            <a:endParaRPr lang="en-US" sz="2400" dirty="0"/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Abort the merge using </a:t>
            </a:r>
            <a:r>
              <a:rPr lang="en-US" sz="2000" dirty="0">
                <a:solidFill>
                  <a:srgbClr val="7030A0"/>
                </a:solidFill>
              </a:rPr>
              <a:t>git merge –abort</a:t>
            </a:r>
          </a:p>
          <a:p>
            <a:endParaRPr lang="en-US" sz="2000" dirty="0"/>
          </a:p>
          <a:p>
            <a:r>
              <a:rPr lang="en-US" sz="2000" dirty="0"/>
              <a:t>Manually fix the conflict.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2955B-DF5D-E32C-C7B6-1592684BFF5F}"/>
              </a:ext>
            </a:extLst>
          </p:cNvPr>
          <p:cNvSpPr txBox="1"/>
          <p:nvPr/>
        </p:nvSpPr>
        <p:spPr>
          <a:xfrm>
            <a:off x="505097" y="3457302"/>
            <a:ext cx="51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Merge commit:</a:t>
            </a:r>
            <a:endParaRPr lang="en-A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14154BF-BA53-36C8-75CA-3EB06F4FBD5F}"/>
              </a:ext>
            </a:extLst>
          </p:cNvPr>
          <p:cNvSpPr/>
          <p:nvPr/>
        </p:nvSpPr>
        <p:spPr>
          <a:xfrm>
            <a:off x="296090" y="514676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88382C-A4D2-51ED-BEAD-A22C5A8F321D}"/>
              </a:ext>
            </a:extLst>
          </p:cNvPr>
          <p:cNvSpPr/>
          <p:nvPr/>
        </p:nvSpPr>
        <p:spPr>
          <a:xfrm>
            <a:off x="1294396" y="514676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2CE0698-89B1-1D15-A832-D493DC96D145}"/>
              </a:ext>
            </a:extLst>
          </p:cNvPr>
          <p:cNvSpPr/>
          <p:nvPr/>
        </p:nvSpPr>
        <p:spPr>
          <a:xfrm>
            <a:off x="2239276" y="514676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E5859BF-5F05-A38B-4635-662C6AB8815E}"/>
              </a:ext>
            </a:extLst>
          </p:cNvPr>
          <p:cNvSpPr/>
          <p:nvPr/>
        </p:nvSpPr>
        <p:spPr>
          <a:xfrm>
            <a:off x="3237582" y="514676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22732D-DD1D-38D8-482D-0EF7B1663F99}"/>
              </a:ext>
            </a:extLst>
          </p:cNvPr>
          <p:cNvSpPr/>
          <p:nvPr/>
        </p:nvSpPr>
        <p:spPr>
          <a:xfrm>
            <a:off x="2501708" y="4471519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ED5F5D8-DF43-02C9-7008-8B1A7570AFCD}"/>
              </a:ext>
            </a:extLst>
          </p:cNvPr>
          <p:cNvSpPr/>
          <p:nvPr/>
        </p:nvSpPr>
        <p:spPr>
          <a:xfrm>
            <a:off x="3524965" y="4471519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F492FBB-EE3C-D437-EFE4-0B0F928A70AB}"/>
              </a:ext>
            </a:extLst>
          </p:cNvPr>
          <p:cNvSpPr/>
          <p:nvPr/>
        </p:nvSpPr>
        <p:spPr>
          <a:xfrm>
            <a:off x="4509033" y="4471519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0973AD-FEE9-0AAE-FA37-14E682243D2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83473" y="5294811"/>
            <a:ext cx="71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CF901-D7C0-5292-B625-BB62A9EF52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581779" y="5294811"/>
            <a:ext cx="657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7FF707-D5A4-0F00-DB50-70D7D4ED7570}"/>
              </a:ext>
            </a:extLst>
          </p:cNvPr>
          <p:cNvCxnSpPr/>
          <p:nvPr/>
        </p:nvCxnSpPr>
        <p:spPr>
          <a:xfrm>
            <a:off x="2580085" y="5277394"/>
            <a:ext cx="657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CDD806-1682-DB45-1AF4-DDB910A217B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789091" y="4619565"/>
            <a:ext cx="735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AA35B-B0FE-C642-B7B1-CD05C9F47B89}"/>
              </a:ext>
            </a:extLst>
          </p:cNvPr>
          <p:cNvCxnSpPr>
            <a:cxnSpLocks/>
          </p:cNvCxnSpPr>
          <p:nvPr/>
        </p:nvCxnSpPr>
        <p:spPr>
          <a:xfrm>
            <a:off x="3812348" y="4619565"/>
            <a:ext cx="735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1E8F6187-E76A-9139-5E85-49364B25F86F}"/>
              </a:ext>
            </a:extLst>
          </p:cNvPr>
          <p:cNvSpPr/>
          <p:nvPr/>
        </p:nvSpPr>
        <p:spPr>
          <a:xfrm>
            <a:off x="1480456" y="4606834"/>
            <a:ext cx="1036320" cy="574765"/>
          </a:xfrm>
          <a:custGeom>
            <a:avLst/>
            <a:gdLst>
              <a:gd name="connsiteX0" fmla="*/ 0 w 1036320"/>
              <a:gd name="connsiteY0" fmla="*/ 574765 h 574765"/>
              <a:gd name="connsiteX1" fmla="*/ 1036320 w 1036320"/>
              <a:gd name="connsiteY1" fmla="*/ 0 h 574765"/>
              <a:gd name="connsiteX2" fmla="*/ 1036320 w 1036320"/>
              <a:gd name="connsiteY2" fmla="*/ 0 h 5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574765">
                <a:moveTo>
                  <a:pt x="0" y="574765"/>
                </a:moveTo>
                <a:lnTo>
                  <a:pt x="1036320" y="0"/>
                </a:lnTo>
                <a:lnTo>
                  <a:pt x="10363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0BA6D49D-4E96-C3A0-4293-1FC0C3D6F58A}"/>
              </a:ext>
            </a:extLst>
          </p:cNvPr>
          <p:cNvSpPr/>
          <p:nvPr/>
        </p:nvSpPr>
        <p:spPr>
          <a:xfrm>
            <a:off x="3547911" y="4767611"/>
            <a:ext cx="1036320" cy="574765"/>
          </a:xfrm>
          <a:custGeom>
            <a:avLst/>
            <a:gdLst>
              <a:gd name="connsiteX0" fmla="*/ 0 w 1036320"/>
              <a:gd name="connsiteY0" fmla="*/ 574765 h 574765"/>
              <a:gd name="connsiteX1" fmla="*/ 1036320 w 1036320"/>
              <a:gd name="connsiteY1" fmla="*/ 0 h 574765"/>
              <a:gd name="connsiteX2" fmla="*/ 1036320 w 1036320"/>
              <a:gd name="connsiteY2" fmla="*/ 0 h 5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574765">
                <a:moveTo>
                  <a:pt x="0" y="574765"/>
                </a:moveTo>
                <a:lnTo>
                  <a:pt x="1036320" y="0"/>
                </a:lnTo>
                <a:lnTo>
                  <a:pt x="10363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0EABF-F13F-CFD6-75A3-5C196E2C0084}"/>
              </a:ext>
            </a:extLst>
          </p:cNvPr>
          <p:cNvSpPr txBox="1"/>
          <p:nvPr/>
        </p:nvSpPr>
        <p:spPr>
          <a:xfrm>
            <a:off x="4180285" y="3807041"/>
            <a:ext cx="10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8806C2-5904-B935-1B1E-3B2E777A1D57}"/>
              </a:ext>
            </a:extLst>
          </p:cNvPr>
          <p:cNvSpPr txBox="1"/>
          <p:nvPr/>
        </p:nvSpPr>
        <p:spPr>
          <a:xfrm>
            <a:off x="2044849" y="5716836"/>
            <a:ext cx="10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547750-F06B-334B-EB56-25D6BD57971C}"/>
              </a:ext>
            </a:extLst>
          </p:cNvPr>
          <p:cNvCxnSpPr>
            <a:cxnSpLocks/>
          </p:cNvCxnSpPr>
          <p:nvPr/>
        </p:nvCxnSpPr>
        <p:spPr>
          <a:xfrm flipV="1">
            <a:off x="2382967" y="5529943"/>
            <a:ext cx="0" cy="22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279BD3-8ECD-AA60-3E81-FF5A6AB01CD0}"/>
              </a:ext>
            </a:extLst>
          </p:cNvPr>
          <p:cNvCxnSpPr>
            <a:cxnSpLocks/>
          </p:cNvCxnSpPr>
          <p:nvPr/>
        </p:nvCxnSpPr>
        <p:spPr>
          <a:xfrm flipV="1">
            <a:off x="4652724" y="4176373"/>
            <a:ext cx="0" cy="22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64DBFE5-5A2B-DC00-7597-8E4E6D68CF23}"/>
              </a:ext>
            </a:extLst>
          </p:cNvPr>
          <p:cNvSpPr/>
          <p:nvPr/>
        </p:nvSpPr>
        <p:spPr>
          <a:xfrm>
            <a:off x="6570616" y="5416731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7DD247C-776C-C1D0-89F4-AF9E1ED655F1}"/>
              </a:ext>
            </a:extLst>
          </p:cNvPr>
          <p:cNvSpPr/>
          <p:nvPr/>
        </p:nvSpPr>
        <p:spPr>
          <a:xfrm>
            <a:off x="7515496" y="5416731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E002128-9654-4EF9-9DB1-B28D80CCB03C}"/>
              </a:ext>
            </a:extLst>
          </p:cNvPr>
          <p:cNvSpPr/>
          <p:nvPr/>
        </p:nvSpPr>
        <p:spPr>
          <a:xfrm>
            <a:off x="8460376" y="5416731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B51CEF1-BD81-FEF4-8FBA-66823E3B77A8}"/>
              </a:ext>
            </a:extLst>
          </p:cNvPr>
          <p:cNvSpPr/>
          <p:nvPr/>
        </p:nvSpPr>
        <p:spPr>
          <a:xfrm>
            <a:off x="9115526" y="458004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BC9C2B5-0BD3-19FB-1F58-C31E2809CFF0}"/>
              </a:ext>
            </a:extLst>
          </p:cNvPr>
          <p:cNvSpPr/>
          <p:nvPr/>
        </p:nvSpPr>
        <p:spPr>
          <a:xfrm>
            <a:off x="10199743" y="4580043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881D9B0-E801-A625-1912-AC015305EAF6}"/>
              </a:ext>
            </a:extLst>
          </p:cNvPr>
          <p:cNvSpPr/>
          <p:nvPr/>
        </p:nvSpPr>
        <p:spPr>
          <a:xfrm>
            <a:off x="11283960" y="4580045"/>
            <a:ext cx="287383" cy="29609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F5925D-79E9-FE40-CDF6-58A4577F1212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857999" y="5564777"/>
            <a:ext cx="657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5AB6FC-DE70-F4C4-0CF8-085DE7FB7E16}"/>
              </a:ext>
            </a:extLst>
          </p:cNvPr>
          <p:cNvCxnSpPr/>
          <p:nvPr/>
        </p:nvCxnSpPr>
        <p:spPr>
          <a:xfrm>
            <a:off x="7802879" y="5564777"/>
            <a:ext cx="657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AF8B4E-2665-CF2C-3D52-4887D9E8E0E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9402909" y="4728089"/>
            <a:ext cx="7968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93BC55-9799-372B-885B-93A60446527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0487126" y="4728089"/>
            <a:ext cx="7968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-form: Shape 48">
            <a:extLst>
              <a:ext uri="{FF2B5EF4-FFF2-40B4-BE49-F238E27FC236}">
                <a16:creationId xmlns:a16="http://schemas.microsoft.com/office/drawing/2014/main" id="{00AA6ECC-C486-80D9-3A44-A31366F29C68}"/>
              </a:ext>
            </a:extLst>
          </p:cNvPr>
          <p:cNvSpPr/>
          <p:nvPr/>
        </p:nvSpPr>
        <p:spPr>
          <a:xfrm>
            <a:off x="8670385" y="4841966"/>
            <a:ext cx="515813" cy="574765"/>
          </a:xfrm>
          <a:custGeom>
            <a:avLst/>
            <a:gdLst>
              <a:gd name="connsiteX0" fmla="*/ 0 w 1036320"/>
              <a:gd name="connsiteY0" fmla="*/ 574765 h 574765"/>
              <a:gd name="connsiteX1" fmla="*/ 1036320 w 1036320"/>
              <a:gd name="connsiteY1" fmla="*/ 0 h 574765"/>
              <a:gd name="connsiteX2" fmla="*/ 1036320 w 1036320"/>
              <a:gd name="connsiteY2" fmla="*/ 0 h 5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574765">
                <a:moveTo>
                  <a:pt x="0" y="574765"/>
                </a:moveTo>
                <a:lnTo>
                  <a:pt x="1036320" y="0"/>
                </a:lnTo>
                <a:lnTo>
                  <a:pt x="10363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024CF-0CA0-A1F7-514F-F8E09975493D}"/>
              </a:ext>
            </a:extLst>
          </p:cNvPr>
          <p:cNvSpPr txBox="1"/>
          <p:nvPr/>
        </p:nvSpPr>
        <p:spPr>
          <a:xfrm>
            <a:off x="10878595" y="3917348"/>
            <a:ext cx="10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8585E-CBD0-D5EC-58D4-1C234716BB37}"/>
              </a:ext>
            </a:extLst>
          </p:cNvPr>
          <p:cNvSpPr txBox="1"/>
          <p:nvPr/>
        </p:nvSpPr>
        <p:spPr>
          <a:xfrm>
            <a:off x="8304797" y="5991496"/>
            <a:ext cx="10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  <a:endParaRPr lang="en-AU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2EC51B-4820-AE47-0A9B-81D78C27321E}"/>
              </a:ext>
            </a:extLst>
          </p:cNvPr>
          <p:cNvCxnSpPr>
            <a:cxnSpLocks/>
          </p:cNvCxnSpPr>
          <p:nvPr/>
        </p:nvCxnSpPr>
        <p:spPr>
          <a:xfrm flipV="1">
            <a:off x="8604067" y="5824916"/>
            <a:ext cx="0" cy="22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BBC5A0-4F05-1546-5181-2BBA930E59FF}"/>
              </a:ext>
            </a:extLst>
          </p:cNvPr>
          <p:cNvCxnSpPr>
            <a:cxnSpLocks/>
          </p:cNvCxnSpPr>
          <p:nvPr/>
        </p:nvCxnSpPr>
        <p:spPr>
          <a:xfrm flipV="1">
            <a:off x="11427651" y="4304429"/>
            <a:ext cx="0" cy="22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3846C3D-97D1-7746-AF50-6E96BFAAE67D}"/>
              </a:ext>
            </a:extLst>
          </p:cNvPr>
          <p:cNvSpPr txBox="1"/>
          <p:nvPr/>
        </p:nvSpPr>
        <p:spPr>
          <a:xfrm>
            <a:off x="7371805" y="3460874"/>
            <a:ext cx="51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Rebase: Brand new commit</a:t>
            </a:r>
            <a:endParaRPr lang="en-AU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7E45C-AC71-6C5B-AC28-F927D3C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GitHub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A82D3-8EA7-821F-E3F6-447A1C945950}"/>
              </a:ext>
            </a:extLst>
          </p:cNvPr>
          <p:cNvSpPr txBox="1"/>
          <p:nvPr/>
        </p:nvSpPr>
        <p:spPr>
          <a:xfrm>
            <a:off x="526210" y="1457864"/>
            <a:ext cx="2907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is a website and cloud-based service that helps developers store and manage their code.</a:t>
            </a:r>
          </a:p>
          <a:p>
            <a:endParaRPr lang="en-US" dirty="0"/>
          </a:p>
          <a:p>
            <a:r>
              <a:rPr lang="en-US" dirty="0"/>
              <a:t>It as well as track and control changes to their code.</a:t>
            </a:r>
          </a:p>
          <a:p>
            <a:endParaRPr lang="en-US" dirty="0"/>
          </a:p>
          <a:p>
            <a:r>
              <a:rPr lang="en-US" dirty="0"/>
              <a:t>GitHub’s interface is user-friendly enough so it makes lot more easier for individuals and teams to use Git for version control and collaborations.</a:t>
            </a:r>
          </a:p>
          <a:p>
            <a:endParaRPr lang="en-AU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30E0EB-277E-7040-22A7-74558E658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" t="32705" r="28675" b="14968"/>
          <a:stretch/>
        </p:blipFill>
        <p:spPr>
          <a:xfrm>
            <a:off x="3847383" y="1871933"/>
            <a:ext cx="7901796" cy="3588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6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B19E1B-2D85-E741-A202-5966BB1AF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9" r="49729" b="20197"/>
          <a:stretch/>
        </p:blipFill>
        <p:spPr>
          <a:xfrm>
            <a:off x="591391" y="1268361"/>
            <a:ext cx="4865512" cy="358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FDE4C6C9-8D69-C39F-840A-E14F7F9F5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5" r="48970" b="27035"/>
          <a:stretch/>
        </p:blipFill>
        <p:spPr>
          <a:xfrm>
            <a:off x="6279586" y="1268361"/>
            <a:ext cx="5242646" cy="358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9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ko">
      <a:dk1>
        <a:srgbClr val="000000"/>
      </a:dk1>
      <a:lt1>
        <a:srgbClr val="FFFFFF"/>
      </a:lt1>
      <a:dk2>
        <a:srgbClr val="B0116B"/>
      </a:dk2>
      <a:lt2>
        <a:srgbClr val="243746"/>
      </a:lt2>
      <a:accent1>
        <a:srgbClr val="542773"/>
      </a:accent1>
      <a:accent2>
        <a:srgbClr val="CA6422"/>
      </a:accent2>
      <a:accent3>
        <a:srgbClr val="65B0E3"/>
      </a:accent3>
      <a:accent4>
        <a:srgbClr val="008088"/>
      </a:accent4>
      <a:accent5>
        <a:srgbClr val="C669A1"/>
      </a:accent5>
      <a:accent6>
        <a:srgbClr val="BDC126"/>
      </a:accent6>
      <a:hlink>
        <a:srgbClr val="B0116B"/>
      </a:hlink>
      <a:folHlink>
        <a:srgbClr val="2437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83becf-d83b-481d-935b-ce73cfe8a6cd" xsi:nil="true"/>
    <lcf76f155ced4ddcb4097134ff3c332f xmlns="33e1ee33-5cf6-4bcb-8b37-7aa3b56a78a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235552E307F499064596BAE660DCD" ma:contentTypeVersion="16" ma:contentTypeDescription="Create a new document." ma:contentTypeScope="" ma:versionID="274920355846ca7d1ffa676773ec31c4">
  <xsd:schema xmlns:xsd="http://www.w3.org/2001/XMLSchema" xmlns:xs="http://www.w3.org/2001/XMLSchema" xmlns:p="http://schemas.microsoft.com/office/2006/metadata/properties" xmlns:ns2="33e1ee33-5cf6-4bcb-8b37-7aa3b56a78ae" xmlns:ns3="7183becf-d83b-481d-935b-ce73cfe8a6cd" targetNamespace="http://schemas.microsoft.com/office/2006/metadata/properties" ma:root="true" ma:fieldsID="2975e333ccbc62b684933da20b05d6d8" ns2:_="" ns3:_="">
    <xsd:import namespace="33e1ee33-5cf6-4bcb-8b37-7aa3b56a78ae"/>
    <xsd:import namespace="7183becf-d83b-481d-935b-ce73cfe8a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1ee33-5cf6-4bcb-8b37-7aa3b56a7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3821134-7e8e-467b-be76-962851911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3becf-d83b-481d-935b-ce73cfe8a6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7a96876-200f-4228-84c8-b6854f1ffeaa}" ma:internalName="TaxCatchAll" ma:showField="CatchAllData" ma:web="7183becf-d83b-481d-935b-ce73cfe8a6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1BDCA3-EE99-4ECC-84A0-F6F8E054823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33e1ee33-5cf6-4bcb-8b37-7aa3b56a78ae"/>
    <ds:schemaRef ds:uri="http://schemas.microsoft.com/office/infopath/2007/PartnerControls"/>
    <ds:schemaRef ds:uri="7183becf-d83b-481d-935b-ce73cfe8a6c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2D9A46-143F-491A-AD4E-5A5D673DDBC0}">
  <ds:schemaRefs>
    <ds:schemaRef ds:uri="33e1ee33-5cf6-4bcb-8b37-7aa3b56a78ae"/>
    <ds:schemaRef ds:uri="7183becf-d83b-481d-935b-ce73cfe8a6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71CEC8-B593-4CFB-9FA4-1C5EC745B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389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AnkoModerat</vt:lpstr>
      <vt:lpstr>AnkoModerat Light</vt:lpstr>
      <vt:lpstr>Arial</vt:lpstr>
      <vt:lpstr>Calibri</vt:lpstr>
      <vt:lpstr>Wingdings</vt:lpstr>
      <vt:lpstr>Office Theme</vt:lpstr>
      <vt:lpstr>Data Science Week 2</vt:lpstr>
      <vt:lpstr>INTRODUCTION TO GIT</vt:lpstr>
      <vt:lpstr>THREE-TREE ARCHITECTURE</vt:lpstr>
      <vt:lpstr>Main Commands</vt:lpstr>
      <vt:lpstr>BRANCHING</vt:lpstr>
      <vt:lpstr>PowerPoint Presentation</vt:lpstr>
      <vt:lpstr>RESOLVING MERGE CONFLICTS</vt:lpstr>
      <vt:lpstr>INTRODUCTION OF 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Beulah</dc:creator>
  <cp:lastModifiedBy>Sushma K</cp:lastModifiedBy>
  <cp:revision>6</cp:revision>
  <dcterms:created xsi:type="dcterms:W3CDTF">2022-11-03T09:50:04Z</dcterms:created>
  <dcterms:modified xsi:type="dcterms:W3CDTF">2023-03-24T06:17:11Z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0x0101002F3235552E307F499064596BAE660DCD</vt:lpwstr>
  </property>
  <property fmtid="{D5CDD505-2E9C-101B-9397-08002B2CF9AE}" pid="3" name="MediaServiceImageTags">
    <vt:lpwstr/>
  </property>
</Properties>
</file>