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094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Design, Simulation, and Performance Analysis of </a:t>
            </a:r>
            <a:r>
              <a:rPr lang="en-US" dirty="0" err="1"/>
              <a:t>Cascode</a:t>
            </a:r>
            <a:r>
              <a:rPr lang="en-US" dirty="0"/>
              <a:t> Current Mirror Configurations for Enhanced Analog Circuit Efficiency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7779"/>
            <a:ext cx="6400800" cy="2041021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A Comparative Study of Analog </a:t>
            </a:r>
            <a:r>
              <a:rPr dirty="0" smtClean="0"/>
              <a:t>Parameters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2310040060 - </a:t>
            </a:r>
            <a:r>
              <a:rPr lang="en-US" dirty="0" err="1" smtClean="0"/>
              <a:t>Sowmya</a:t>
            </a:r>
            <a:endParaRPr lang="en-US" dirty="0" smtClean="0"/>
          </a:p>
          <a:p>
            <a:r>
              <a:rPr lang="en-US" dirty="0" smtClean="0"/>
              <a:t>2310040091- </a:t>
            </a:r>
            <a:r>
              <a:rPr lang="en-US" dirty="0" err="1" smtClean="0"/>
              <a:t>N.Srija</a:t>
            </a:r>
            <a:endParaRPr lang="en-US" dirty="0" smtClean="0"/>
          </a:p>
          <a:p>
            <a:r>
              <a:rPr lang="en-US" dirty="0" smtClean="0"/>
              <a:t>2310040112 -</a:t>
            </a:r>
            <a:r>
              <a:rPr lang="en-US" dirty="0" err="1" smtClean="0"/>
              <a:t>Sushma</a:t>
            </a:r>
            <a:endParaRPr lang="en-US" dirty="0" smtClean="0"/>
          </a:p>
          <a:p>
            <a:r>
              <a:rPr lang="en-US" dirty="0" smtClean="0"/>
              <a:t>2310049143 -</a:t>
            </a:r>
            <a:r>
              <a:rPr lang="en-US" dirty="0" err="1" smtClean="0"/>
              <a:t>Srija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F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Need for improved analog circuit performance with low power consumption.</a:t>
            </a:r>
          </a:p>
          <a:p>
            <a:pPr>
              <a:defRPr sz="2000"/>
            </a:pPr>
            <a:r>
              <a:t>Challenge in minimizing noise and distortion while maximizing gain.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Design and simulate three </a:t>
            </a:r>
            <a:r>
              <a:rPr dirty="0" err="1"/>
              <a:t>cascode</a:t>
            </a:r>
            <a:r>
              <a:rPr dirty="0"/>
              <a:t> current mirror configurations.</a:t>
            </a:r>
          </a:p>
          <a:p>
            <a:pPr>
              <a:defRPr sz="2000"/>
            </a:pPr>
            <a:r>
              <a:rPr dirty="0"/>
              <a:t>Analyze AC gain, power usage, and noise PSD using Cadence Virtuoso.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Use differential pair and unity gain buffer configurations with CCM.</a:t>
            </a:r>
          </a:p>
          <a:p>
            <a:pPr>
              <a:defRPr sz="2000"/>
            </a:pPr>
            <a:r>
              <a:t>Compare and evaluate performance to find optimal 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103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Design, Simulation, and Performance Analysis of Cascode Current Mirror Configurations for Enhanced Analog Circuit Efficiency</vt:lpstr>
      <vt:lpstr>Problem Statement</vt:lpstr>
      <vt:lpstr>Objective</vt:lpstr>
      <vt:lpstr>Proposed Solution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Mirror Circuit Analysis</dc:title>
  <dc:creator>DANDELIONS</dc:creator>
  <dc:description>generated using python-pptx</dc:description>
  <cp:lastModifiedBy>ADMIN</cp:lastModifiedBy>
  <cp:revision>5</cp:revision>
  <dcterms:created xsi:type="dcterms:W3CDTF">2013-01-27T09:14:16Z</dcterms:created>
  <dcterms:modified xsi:type="dcterms:W3CDTF">2025-07-24T08:37:52Z</dcterms:modified>
</cp:coreProperties>
</file>