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82" r:id="rId3"/>
    <p:sldId id="263" r:id="rId4"/>
    <p:sldId id="266" r:id="rId5"/>
    <p:sldId id="268" r:id="rId6"/>
    <p:sldId id="283" r:id="rId7"/>
    <p:sldId id="273" r:id="rId8"/>
    <p:sldId id="272" r:id="rId9"/>
    <p:sldId id="274" r:id="rId10"/>
    <p:sldId id="275" r:id="rId11"/>
    <p:sldId id="276" r:id="rId12"/>
    <p:sldId id="277" r:id="rId13"/>
    <p:sldId id="278" r:id="rId14"/>
    <p:sldId id="260" r:id="rId15"/>
    <p:sldId id="261" r:id="rId16"/>
    <p:sldId id="269" r:id="rId17"/>
    <p:sldId id="270" r:id="rId18"/>
    <p:sldId id="285" r:id="rId19"/>
    <p:sldId id="262" r:id="rId20"/>
    <p:sldId id="286" r:id="rId21"/>
    <p:sldId id="287" r:id="rId22"/>
    <p:sldId id="288"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 N" initials="vN" lastIdx="1" clrIdx="0">
    <p:extLst>
      <p:ext uri="{19B8F6BF-5375-455C-9EA6-DF929625EA0E}">
        <p15:presenceInfo xmlns:p15="http://schemas.microsoft.com/office/powerpoint/2012/main" userId="a2f8f0dea03660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8A31A-BBC9-4515-9351-01CC83B041E3}" v="25" dt="2021-03-25T04:09:26.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hya" userId="96afa507569d05c8" providerId="LiveId" clId="{6D78A31A-BBC9-4515-9351-01CC83B041E3}"/>
    <pc:docChg chg="undo custSel addSld delSld modSld sldOrd">
      <pc:chgData name="alekhya" userId="96afa507569d05c8" providerId="LiveId" clId="{6D78A31A-BBC9-4515-9351-01CC83B041E3}" dt="2021-03-25T04:21:17.157" v="2198" actId="1076"/>
      <pc:docMkLst>
        <pc:docMk/>
      </pc:docMkLst>
      <pc:sldChg chg="addSp delSp modSp new mod setBg delDesignElem">
        <pc:chgData name="alekhya" userId="96afa507569d05c8" providerId="LiveId" clId="{6D78A31A-BBC9-4515-9351-01CC83B041E3}" dt="2021-03-25T03:49:46.699" v="1778"/>
        <pc:sldMkLst>
          <pc:docMk/>
          <pc:sldMk cId="3559752871" sldId="256"/>
        </pc:sldMkLst>
        <pc:spChg chg="mod ord">
          <ac:chgData name="alekhya" userId="96afa507569d05c8" providerId="LiveId" clId="{6D78A31A-BBC9-4515-9351-01CC83B041E3}" dt="2021-03-25T03:47:21.560" v="1742" actId="26606"/>
          <ac:spMkLst>
            <pc:docMk/>
            <pc:sldMk cId="3559752871" sldId="256"/>
            <ac:spMk id="2" creationId="{C7C4F44C-FD7D-470E-82A1-C518F23C730F}"/>
          </ac:spMkLst>
        </pc:spChg>
        <pc:spChg chg="mod">
          <ac:chgData name="alekhya" userId="96afa507569d05c8" providerId="LiveId" clId="{6D78A31A-BBC9-4515-9351-01CC83B041E3}" dt="2021-03-25T03:47:21.560" v="1742" actId="26606"/>
          <ac:spMkLst>
            <pc:docMk/>
            <pc:sldMk cId="3559752871" sldId="256"/>
            <ac:spMk id="3" creationId="{B2728D91-2595-45F2-8E2E-D281136ED14E}"/>
          </ac:spMkLst>
        </pc:spChg>
        <pc:spChg chg="add del">
          <ac:chgData name="alekhya" userId="96afa507569d05c8" providerId="LiveId" clId="{6D78A31A-BBC9-4515-9351-01CC83B041E3}" dt="2021-03-25T03:49:46.699" v="1778"/>
          <ac:spMkLst>
            <pc:docMk/>
            <pc:sldMk cId="3559752871" sldId="256"/>
            <ac:spMk id="8" creationId="{88294908-8B00-4F58-BBBA-20F71A40AA9E}"/>
          </ac:spMkLst>
        </pc:spChg>
        <pc:spChg chg="add del">
          <ac:chgData name="alekhya" userId="96afa507569d05c8" providerId="LiveId" clId="{6D78A31A-BBC9-4515-9351-01CC83B041E3}" dt="2021-03-25T03:49:46.699" v="1778"/>
          <ac:spMkLst>
            <pc:docMk/>
            <pc:sldMk cId="3559752871" sldId="256"/>
            <ac:spMk id="10" creationId="{4364C879-1404-4203-8E9D-CC5DE0A621A2}"/>
          </ac:spMkLst>
        </pc:spChg>
        <pc:spChg chg="add del">
          <ac:chgData name="alekhya" userId="96afa507569d05c8" providerId="LiveId" clId="{6D78A31A-BBC9-4515-9351-01CC83B041E3}" dt="2021-03-25T03:49:46.699" v="1778"/>
          <ac:spMkLst>
            <pc:docMk/>
            <pc:sldMk cId="3559752871" sldId="256"/>
            <ac:spMk id="12" creationId="{84617302-4B0D-4351-A6BB-6F0930D943AC}"/>
          </ac:spMkLst>
        </pc:spChg>
        <pc:spChg chg="add del">
          <ac:chgData name="alekhya" userId="96afa507569d05c8" providerId="LiveId" clId="{6D78A31A-BBC9-4515-9351-01CC83B041E3}" dt="2021-03-25T03:49:46.699" v="1778"/>
          <ac:spMkLst>
            <pc:docMk/>
            <pc:sldMk cId="3559752871" sldId="256"/>
            <ac:spMk id="14" creationId="{DA2C7802-C2E0-4218-8F89-8DD7CCD2CD1C}"/>
          </ac:spMkLst>
        </pc:spChg>
        <pc:spChg chg="add del">
          <ac:chgData name="alekhya" userId="96afa507569d05c8" providerId="LiveId" clId="{6D78A31A-BBC9-4515-9351-01CC83B041E3}" dt="2021-03-25T03:49:46.699" v="1778"/>
          <ac:spMkLst>
            <pc:docMk/>
            <pc:sldMk cId="3559752871" sldId="256"/>
            <ac:spMk id="16" creationId="{A6D7111A-21E5-4EE9-8A78-10E5530F0116}"/>
          </ac:spMkLst>
        </pc:spChg>
        <pc:spChg chg="add del">
          <ac:chgData name="alekhya" userId="96afa507569d05c8" providerId="LiveId" clId="{6D78A31A-BBC9-4515-9351-01CC83B041E3}" dt="2021-03-25T03:49:46.699" v="1778"/>
          <ac:spMkLst>
            <pc:docMk/>
            <pc:sldMk cId="3559752871" sldId="256"/>
            <ac:spMk id="18" creationId="{A3969E80-A77B-49FC-9122-D89AFD5EE118}"/>
          </ac:spMkLst>
        </pc:spChg>
        <pc:spChg chg="add del">
          <ac:chgData name="alekhya" userId="96afa507569d05c8" providerId="LiveId" clId="{6D78A31A-BBC9-4515-9351-01CC83B041E3}" dt="2021-03-25T03:49:46.699" v="1778"/>
          <ac:spMkLst>
            <pc:docMk/>
            <pc:sldMk cId="3559752871" sldId="256"/>
            <ac:spMk id="20" creationId="{1849CA57-76BD-4CF2-80BA-D7A46A01B7B1}"/>
          </ac:spMkLst>
        </pc:spChg>
        <pc:spChg chg="add del">
          <ac:chgData name="alekhya" userId="96afa507569d05c8" providerId="LiveId" clId="{6D78A31A-BBC9-4515-9351-01CC83B041E3}" dt="2021-03-25T03:49:46.699" v="1778"/>
          <ac:spMkLst>
            <pc:docMk/>
            <pc:sldMk cId="3559752871" sldId="256"/>
            <ac:spMk id="22" creationId="{35E9085E-E730-4768-83D4-6CB7E9897153}"/>
          </ac:spMkLst>
        </pc:spChg>
        <pc:spChg chg="add del">
          <ac:chgData name="alekhya" userId="96afa507569d05c8" providerId="LiveId" clId="{6D78A31A-BBC9-4515-9351-01CC83B041E3}" dt="2021-03-25T03:49:46.699" v="1778"/>
          <ac:spMkLst>
            <pc:docMk/>
            <pc:sldMk cId="3559752871" sldId="256"/>
            <ac:spMk id="24" creationId="{973272FE-A474-4CAE-8CA2-BCC8B476C3F4}"/>
          </ac:spMkLst>
        </pc:spChg>
        <pc:spChg chg="add del">
          <ac:chgData name="alekhya" userId="96afa507569d05c8" providerId="LiveId" clId="{6D78A31A-BBC9-4515-9351-01CC83B041E3}" dt="2021-03-25T03:49:46.699" v="1778"/>
          <ac:spMkLst>
            <pc:docMk/>
            <pc:sldMk cId="3559752871" sldId="256"/>
            <ac:spMk id="26" creationId="{E07981EA-05A6-437C-88D7-B377B92B031D}"/>
          </ac:spMkLst>
        </pc:spChg>
        <pc:spChg chg="add del">
          <ac:chgData name="alekhya" userId="96afa507569d05c8" providerId="LiveId" clId="{6D78A31A-BBC9-4515-9351-01CC83B041E3}" dt="2021-03-25T03:49:46.699" v="1778"/>
          <ac:spMkLst>
            <pc:docMk/>
            <pc:sldMk cId="3559752871" sldId="256"/>
            <ac:spMk id="28" creationId="{15E3C750-986E-4769-B1AE-49289FBEE757}"/>
          </ac:spMkLst>
        </pc:spChg>
      </pc:sldChg>
      <pc:sldChg chg="addSp delSp modSp new mod setBg delDesignElem">
        <pc:chgData name="alekhya" userId="96afa507569d05c8" providerId="LiveId" clId="{6D78A31A-BBC9-4515-9351-01CC83B041E3}" dt="2021-03-25T03:49:46.699" v="1778"/>
        <pc:sldMkLst>
          <pc:docMk/>
          <pc:sldMk cId="1473283243" sldId="257"/>
        </pc:sldMkLst>
        <pc:spChg chg="mod">
          <ac:chgData name="alekhya" userId="96afa507569d05c8" providerId="LiveId" clId="{6D78A31A-BBC9-4515-9351-01CC83B041E3}" dt="2021-03-25T03:47:40.615" v="1745" actId="26606"/>
          <ac:spMkLst>
            <pc:docMk/>
            <pc:sldMk cId="1473283243" sldId="257"/>
            <ac:spMk id="2" creationId="{317FAB25-3D08-4134-9971-7579DCE202D4}"/>
          </ac:spMkLst>
        </pc:spChg>
        <pc:spChg chg="mod">
          <ac:chgData name="alekhya" userId="96afa507569d05c8" providerId="LiveId" clId="{6D78A31A-BBC9-4515-9351-01CC83B041E3}" dt="2021-03-25T03:49:46.699" v="1778"/>
          <ac:spMkLst>
            <pc:docMk/>
            <pc:sldMk cId="1473283243" sldId="257"/>
            <ac:spMk id="3" creationId="{5936E53B-575D-4C7D-8E55-A49562AA823B}"/>
          </ac:spMkLst>
        </pc:spChg>
        <pc:spChg chg="add del">
          <ac:chgData name="alekhya" userId="96afa507569d05c8" providerId="LiveId" clId="{6D78A31A-BBC9-4515-9351-01CC83B041E3}" dt="2021-03-25T03:47:40.605" v="1744" actId="26606"/>
          <ac:spMkLst>
            <pc:docMk/>
            <pc:sldMk cId="1473283243" sldId="257"/>
            <ac:spMk id="8" creationId="{46D6306C-ED4F-4AAE-B4A5-EEA6AFAD726E}"/>
          </ac:spMkLst>
        </pc:spChg>
        <pc:spChg chg="add del">
          <ac:chgData name="alekhya" userId="96afa507569d05c8" providerId="LiveId" clId="{6D78A31A-BBC9-4515-9351-01CC83B041E3}" dt="2021-03-25T03:47:40.605" v="1744" actId="26606"/>
          <ac:spMkLst>
            <pc:docMk/>
            <pc:sldMk cId="1473283243" sldId="257"/>
            <ac:spMk id="10" creationId="{0EC5361D-F897-4856-B945-0455A365EB24}"/>
          </ac:spMkLst>
        </pc:spChg>
        <pc:spChg chg="add del">
          <ac:chgData name="alekhya" userId="96afa507569d05c8" providerId="LiveId" clId="{6D78A31A-BBC9-4515-9351-01CC83B041E3}" dt="2021-03-25T03:47:40.605" v="1744" actId="26606"/>
          <ac:spMkLst>
            <pc:docMk/>
            <pc:sldMk cId="1473283243" sldId="257"/>
            <ac:spMk id="12" creationId="{4508C0C5-2268-42B5-B3C8-4D0899E05F8C}"/>
          </ac:spMkLst>
        </pc:spChg>
        <pc:spChg chg="add del">
          <ac:chgData name="alekhya" userId="96afa507569d05c8" providerId="LiveId" clId="{6D78A31A-BBC9-4515-9351-01CC83B041E3}" dt="2021-03-25T03:47:40.605" v="1744" actId="26606"/>
          <ac:spMkLst>
            <pc:docMk/>
            <pc:sldMk cId="1473283243" sldId="257"/>
            <ac:spMk id="14" creationId="{141ACBDB-38F8-4B34-8183-BD95B4E55A62}"/>
          </ac:spMkLst>
        </pc:spChg>
        <pc:spChg chg="add del">
          <ac:chgData name="alekhya" userId="96afa507569d05c8" providerId="LiveId" clId="{6D78A31A-BBC9-4515-9351-01CC83B041E3}" dt="2021-03-25T03:47:40.605" v="1744" actId="26606"/>
          <ac:spMkLst>
            <pc:docMk/>
            <pc:sldMk cId="1473283243" sldId="257"/>
            <ac:spMk id="16" creationId="{DE00DB52-3455-4E2F-867B-A6D0516E175B}"/>
          </ac:spMkLst>
        </pc:spChg>
        <pc:spChg chg="add del">
          <ac:chgData name="alekhya" userId="96afa507569d05c8" providerId="LiveId" clId="{6D78A31A-BBC9-4515-9351-01CC83B041E3}" dt="2021-03-25T03:47:40.605" v="1744" actId="26606"/>
          <ac:spMkLst>
            <pc:docMk/>
            <pc:sldMk cId="1473283243" sldId="257"/>
            <ac:spMk id="18" creationId="{9E914C83-E0D8-4953-92D5-169D28CB43AE}"/>
          </ac:spMkLst>
        </pc:spChg>
        <pc:spChg chg="add del">
          <ac:chgData name="alekhya" userId="96afa507569d05c8" providerId="LiveId" clId="{6D78A31A-BBC9-4515-9351-01CC83B041E3}" dt="2021-03-25T03:47:40.605" v="1744" actId="26606"/>
          <ac:spMkLst>
            <pc:docMk/>
            <pc:sldMk cId="1473283243" sldId="257"/>
            <ac:spMk id="20" creationId="{3512E083-F550-46AF-8490-767ECFD00CB7}"/>
          </ac:spMkLst>
        </pc:spChg>
        <pc:spChg chg="add del">
          <ac:chgData name="alekhya" userId="96afa507569d05c8" providerId="LiveId" clId="{6D78A31A-BBC9-4515-9351-01CC83B041E3}" dt="2021-03-25T03:49:46.699" v="1778"/>
          <ac:spMkLst>
            <pc:docMk/>
            <pc:sldMk cId="1473283243" sldId="257"/>
            <ac:spMk id="22" creationId="{2B566528-1B12-4246-9431-5C2D7D081168}"/>
          </ac:spMkLst>
        </pc:spChg>
        <pc:spChg chg="add del">
          <ac:chgData name="alekhya" userId="96afa507569d05c8" providerId="LiveId" clId="{6D78A31A-BBC9-4515-9351-01CC83B041E3}" dt="2021-03-25T03:49:46.699" v="1778"/>
          <ac:spMkLst>
            <pc:docMk/>
            <pc:sldMk cId="1473283243" sldId="257"/>
            <ac:spMk id="23" creationId="{2E80C965-DB6D-4F81-9E9E-B027384D0BD6}"/>
          </ac:spMkLst>
        </pc:spChg>
        <pc:spChg chg="add del">
          <ac:chgData name="alekhya" userId="96afa507569d05c8" providerId="LiveId" clId="{6D78A31A-BBC9-4515-9351-01CC83B041E3}" dt="2021-03-25T03:49:46.699" v="1778"/>
          <ac:spMkLst>
            <pc:docMk/>
            <pc:sldMk cId="1473283243" sldId="257"/>
            <ac:spMk id="24" creationId="{A580F890-B085-4E95-96AA-55AEBEC5CE6E}"/>
          </ac:spMkLst>
        </pc:spChg>
        <pc:spChg chg="add del">
          <ac:chgData name="alekhya" userId="96afa507569d05c8" providerId="LiveId" clId="{6D78A31A-BBC9-4515-9351-01CC83B041E3}" dt="2021-03-25T03:49:46.699" v="1778"/>
          <ac:spMkLst>
            <pc:docMk/>
            <pc:sldMk cId="1473283243" sldId="257"/>
            <ac:spMk id="25" creationId="{D3F51FEB-38FB-4F6C-9F7B-2F2AFAB65463}"/>
          </ac:spMkLst>
        </pc:spChg>
        <pc:spChg chg="add del">
          <ac:chgData name="alekhya" userId="96afa507569d05c8" providerId="LiveId" clId="{6D78A31A-BBC9-4515-9351-01CC83B041E3}" dt="2021-03-25T03:49:46.699" v="1778"/>
          <ac:spMkLst>
            <pc:docMk/>
            <pc:sldMk cId="1473283243" sldId="257"/>
            <ac:spMk id="26" creationId="{1E547BA6-BAE0-43BB-A7CA-60F69CE252F0}"/>
          </ac:spMkLst>
        </pc:spChg>
      </pc:sldChg>
      <pc:sldChg chg="addSp modSp new mod setBg">
        <pc:chgData name="alekhya" userId="96afa507569d05c8" providerId="LiveId" clId="{6D78A31A-BBC9-4515-9351-01CC83B041E3}" dt="2021-03-25T03:50:07.729" v="1780" actId="26606"/>
        <pc:sldMkLst>
          <pc:docMk/>
          <pc:sldMk cId="1834333917" sldId="258"/>
        </pc:sldMkLst>
        <pc:spChg chg="mod">
          <ac:chgData name="alekhya" userId="96afa507569d05c8" providerId="LiveId" clId="{6D78A31A-BBC9-4515-9351-01CC83B041E3}" dt="2021-03-25T03:50:07.729" v="1780" actId="26606"/>
          <ac:spMkLst>
            <pc:docMk/>
            <pc:sldMk cId="1834333917" sldId="258"/>
            <ac:spMk id="2" creationId="{137319EF-CB93-422C-ABEF-9CC6146036A8}"/>
          </ac:spMkLst>
        </pc:spChg>
        <pc:spChg chg="mod">
          <ac:chgData name="alekhya" userId="96afa507569d05c8" providerId="LiveId" clId="{6D78A31A-BBC9-4515-9351-01CC83B041E3}" dt="2021-03-25T03:50:07.729" v="1780" actId="26606"/>
          <ac:spMkLst>
            <pc:docMk/>
            <pc:sldMk cId="1834333917" sldId="258"/>
            <ac:spMk id="3" creationId="{75AA3B3B-4276-4610-810F-363E32B4F7C0}"/>
          </ac:spMkLst>
        </pc:spChg>
        <pc:spChg chg="add">
          <ac:chgData name="alekhya" userId="96afa507569d05c8" providerId="LiveId" clId="{6D78A31A-BBC9-4515-9351-01CC83B041E3}" dt="2021-03-25T03:50:07.729" v="1780" actId="26606"/>
          <ac:spMkLst>
            <pc:docMk/>
            <pc:sldMk cId="1834333917" sldId="258"/>
            <ac:spMk id="8" creationId="{2B566528-1B12-4246-9431-5C2D7D081168}"/>
          </ac:spMkLst>
        </pc:spChg>
        <pc:spChg chg="add">
          <ac:chgData name="alekhya" userId="96afa507569d05c8" providerId="LiveId" clId="{6D78A31A-BBC9-4515-9351-01CC83B041E3}" dt="2021-03-25T03:50:07.729" v="1780" actId="26606"/>
          <ac:spMkLst>
            <pc:docMk/>
            <pc:sldMk cId="1834333917" sldId="258"/>
            <ac:spMk id="10" creationId="{2E80C965-DB6D-4F81-9E9E-B027384D0BD6}"/>
          </ac:spMkLst>
        </pc:spChg>
        <pc:spChg chg="add">
          <ac:chgData name="alekhya" userId="96afa507569d05c8" providerId="LiveId" clId="{6D78A31A-BBC9-4515-9351-01CC83B041E3}" dt="2021-03-25T03:50:07.729" v="1780" actId="26606"/>
          <ac:spMkLst>
            <pc:docMk/>
            <pc:sldMk cId="1834333917" sldId="258"/>
            <ac:spMk id="12" creationId="{A580F890-B085-4E95-96AA-55AEBEC5CE6E}"/>
          </ac:spMkLst>
        </pc:spChg>
        <pc:spChg chg="add">
          <ac:chgData name="alekhya" userId="96afa507569d05c8" providerId="LiveId" clId="{6D78A31A-BBC9-4515-9351-01CC83B041E3}" dt="2021-03-25T03:50:07.729" v="1780" actId="26606"/>
          <ac:spMkLst>
            <pc:docMk/>
            <pc:sldMk cId="1834333917" sldId="258"/>
            <ac:spMk id="14" creationId="{D3F51FEB-38FB-4F6C-9F7B-2F2AFAB65463}"/>
          </ac:spMkLst>
        </pc:spChg>
        <pc:spChg chg="add">
          <ac:chgData name="alekhya" userId="96afa507569d05c8" providerId="LiveId" clId="{6D78A31A-BBC9-4515-9351-01CC83B041E3}" dt="2021-03-25T03:50:07.729" v="1780" actId="26606"/>
          <ac:spMkLst>
            <pc:docMk/>
            <pc:sldMk cId="1834333917" sldId="258"/>
            <ac:spMk id="16" creationId="{1E547BA6-BAE0-43BB-A7CA-60F69CE252F0}"/>
          </ac:spMkLst>
        </pc:spChg>
      </pc:sldChg>
      <pc:sldChg chg="addSp delSp modSp new mod setBg">
        <pc:chgData name="alekhya" userId="96afa507569d05c8" providerId="LiveId" clId="{6D78A31A-BBC9-4515-9351-01CC83B041E3}" dt="2021-03-25T03:51:28.500" v="1797" actId="5793"/>
        <pc:sldMkLst>
          <pc:docMk/>
          <pc:sldMk cId="3489470811" sldId="259"/>
        </pc:sldMkLst>
        <pc:spChg chg="del mod">
          <ac:chgData name="alekhya" userId="96afa507569d05c8" providerId="LiveId" clId="{6D78A31A-BBC9-4515-9351-01CC83B041E3}" dt="2021-03-25T03:17:52.163" v="1673" actId="478"/>
          <ac:spMkLst>
            <pc:docMk/>
            <pc:sldMk cId="3489470811" sldId="259"/>
            <ac:spMk id="2" creationId="{AAE2DE72-9EE1-4501-B3DC-06C75D5CEAF9}"/>
          </ac:spMkLst>
        </pc:spChg>
        <pc:spChg chg="del">
          <ac:chgData name="alekhya" userId="96afa507569d05c8" providerId="LiveId" clId="{6D78A31A-BBC9-4515-9351-01CC83B041E3}" dt="2021-03-25T03:17:49.904" v="1672" actId="478"/>
          <ac:spMkLst>
            <pc:docMk/>
            <pc:sldMk cId="3489470811" sldId="259"/>
            <ac:spMk id="3" creationId="{CF9338E7-5022-4654-9D2A-BF362C5FC262}"/>
          </ac:spMkLst>
        </pc:spChg>
        <pc:spChg chg="add mod">
          <ac:chgData name="alekhya" userId="96afa507569d05c8" providerId="LiveId" clId="{6D78A31A-BBC9-4515-9351-01CC83B041E3}" dt="2021-03-25T03:51:28.500" v="1797" actId="5793"/>
          <ac:spMkLst>
            <pc:docMk/>
            <pc:sldMk cId="3489470811" sldId="259"/>
            <ac:spMk id="5" creationId="{36A002E9-93F8-466D-8363-5F9215FC07B9}"/>
          </ac:spMkLst>
        </pc:spChg>
        <pc:spChg chg="add del mod">
          <ac:chgData name="alekhya" userId="96afa507569d05c8" providerId="LiveId" clId="{6D78A31A-BBC9-4515-9351-01CC83B041E3}" dt="2021-03-25T03:17:54.891" v="1674" actId="478"/>
          <ac:spMkLst>
            <pc:docMk/>
            <pc:sldMk cId="3489470811" sldId="259"/>
            <ac:spMk id="7" creationId="{A1B93F4E-B1F0-4CAB-8554-0CAEEBD0BA8B}"/>
          </ac:spMkLst>
        </pc:spChg>
        <pc:spChg chg="add">
          <ac:chgData name="alekhya" userId="96afa507569d05c8" providerId="LiveId" clId="{6D78A31A-BBC9-4515-9351-01CC83B041E3}" dt="2021-03-25T03:50:14.512" v="1781" actId="26606"/>
          <ac:spMkLst>
            <pc:docMk/>
            <pc:sldMk cId="3489470811" sldId="259"/>
            <ac:spMk id="10" creationId="{2B566528-1B12-4246-9431-5C2D7D081168}"/>
          </ac:spMkLst>
        </pc:spChg>
        <pc:spChg chg="add">
          <ac:chgData name="alekhya" userId="96afa507569d05c8" providerId="LiveId" clId="{6D78A31A-BBC9-4515-9351-01CC83B041E3}" dt="2021-03-25T03:50:14.512" v="1781" actId="26606"/>
          <ac:spMkLst>
            <pc:docMk/>
            <pc:sldMk cId="3489470811" sldId="259"/>
            <ac:spMk id="12" creationId="{2E80C965-DB6D-4F81-9E9E-B027384D0BD6}"/>
          </ac:spMkLst>
        </pc:spChg>
        <pc:spChg chg="add">
          <ac:chgData name="alekhya" userId="96afa507569d05c8" providerId="LiveId" clId="{6D78A31A-BBC9-4515-9351-01CC83B041E3}" dt="2021-03-25T03:50:14.512" v="1781" actId="26606"/>
          <ac:spMkLst>
            <pc:docMk/>
            <pc:sldMk cId="3489470811" sldId="259"/>
            <ac:spMk id="14" creationId="{A580F890-B085-4E95-96AA-55AEBEC5CE6E}"/>
          </ac:spMkLst>
        </pc:spChg>
        <pc:spChg chg="add">
          <ac:chgData name="alekhya" userId="96afa507569d05c8" providerId="LiveId" clId="{6D78A31A-BBC9-4515-9351-01CC83B041E3}" dt="2021-03-25T03:50:14.512" v="1781" actId="26606"/>
          <ac:spMkLst>
            <pc:docMk/>
            <pc:sldMk cId="3489470811" sldId="259"/>
            <ac:spMk id="16" creationId="{D3F51FEB-38FB-4F6C-9F7B-2F2AFAB65463}"/>
          </ac:spMkLst>
        </pc:spChg>
        <pc:spChg chg="add">
          <ac:chgData name="alekhya" userId="96afa507569d05c8" providerId="LiveId" clId="{6D78A31A-BBC9-4515-9351-01CC83B041E3}" dt="2021-03-25T03:50:14.512" v="1781" actId="26606"/>
          <ac:spMkLst>
            <pc:docMk/>
            <pc:sldMk cId="3489470811" sldId="259"/>
            <ac:spMk id="18" creationId="{1E547BA6-BAE0-43BB-A7CA-60F69CE252F0}"/>
          </ac:spMkLst>
        </pc:spChg>
      </pc:sldChg>
      <pc:sldChg chg="addSp delSp modSp new mod setBg delDesignElem">
        <pc:chgData name="alekhya" userId="96afa507569d05c8" providerId="LiveId" clId="{6D78A31A-BBC9-4515-9351-01CC83B041E3}" dt="2021-03-25T03:55:32.227" v="1856" actId="113"/>
        <pc:sldMkLst>
          <pc:docMk/>
          <pc:sldMk cId="1630616913" sldId="260"/>
        </pc:sldMkLst>
        <pc:spChg chg="mod">
          <ac:chgData name="alekhya" userId="96afa507569d05c8" providerId="LiveId" clId="{6D78A31A-BBC9-4515-9351-01CC83B041E3}" dt="2021-03-25T03:55:32.227" v="1856" actId="113"/>
          <ac:spMkLst>
            <pc:docMk/>
            <pc:sldMk cId="1630616913" sldId="260"/>
            <ac:spMk id="2" creationId="{1556C1DB-2F71-4F41-902B-2BF67DF0C26F}"/>
          </ac:spMkLst>
        </pc:spChg>
        <pc:spChg chg="mod">
          <ac:chgData name="alekhya" userId="96afa507569d05c8" providerId="LiveId" clId="{6D78A31A-BBC9-4515-9351-01CC83B041E3}" dt="2021-03-25T03:45:54.872" v="1730" actId="26606"/>
          <ac:spMkLst>
            <pc:docMk/>
            <pc:sldMk cId="1630616913" sldId="260"/>
            <ac:spMk id="3" creationId="{1E4E0BC9-BC3E-4483-9316-0999206CDB1B}"/>
          </ac:spMkLst>
        </pc:spChg>
        <pc:spChg chg="add mod">
          <ac:chgData name="alekhya" userId="96afa507569d05c8" providerId="LiveId" clId="{6D78A31A-BBC9-4515-9351-01CC83B041E3}" dt="2021-03-25T03:52:45.937" v="1815" actId="1076"/>
          <ac:spMkLst>
            <pc:docMk/>
            <pc:sldMk cId="1630616913" sldId="260"/>
            <ac:spMk id="6" creationId="{CEED834F-2B44-4F7E-8CDF-82852D63E419}"/>
          </ac:spMkLst>
        </pc:spChg>
        <pc:spChg chg="add">
          <ac:chgData name="alekhya" userId="96afa507569d05c8" providerId="LiveId" clId="{6D78A31A-BBC9-4515-9351-01CC83B041E3}" dt="2021-03-25T03:50:19.789" v="1782" actId="26606"/>
          <ac:spMkLst>
            <pc:docMk/>
            <pc:sldMk cId="1630616913" sldId="260"/>
            <ac:spMk id="7" creationId="{2B566528-1B12-4246-9431-5C2D7D081168}"/>
          </ac:spMkLst>
        </pc:spChg>
        <pc:spChg chg="add del">
          <ac:chgData name="alekhya" userId="96afa507569d05c8" providerId="LiveId" clId="{6D78A31A-BBC9-4515-9351-01CC83B041E3}" dt="2021-03-25T03:47:01.389" v="1738" actId="26606"/>
          <ac:spMkLst>
            <pc:docMk/>
            <pc:sldMk cId="1630616913" sldId="260"/>
            <ac:spMk id="10" creationId="{2B566528-1B12-4246-9431-5C2D7D081168}"/>
          </ac:spMkLst>
        </pc:spChg>
        <pc:spChg chg="add del">
          <ac:chgData name="alekhya" userId="96afa507569d05c8" providerId="LiveId" clId="{6D78A31A-BBC9-4515-9351-01CC83B041E3}" dt="2021-03-25T03:47:15.701" v="1740"/>
          <ac:spMkLst>
            <pc:docMk/>
            <pc:sldMk cId="1630616913" sldId="260"/>
            <ac:spMk id="23" creationId="{2B566528-1B12-4246-9431-5C2D7D081168}"/>
          </ac:spMkLst>
        </pc:spChg>
        <pc:spChg chg="add del mod">
          <ac:chgData name="alekhya" userId="96afa507569d05c8" providerId="LiveId" clId="{6D78A31A-BBC9-4515-9351-01CC83B041E3}" dt="2021-03-25T03:52:10.985" v="1801"/>
          <ac:spMkLst>
            <pc:docMk/>
            <pc:sldMk cId="1630616913" sldId="260"/>
            <ac:spMk id="24" creationId="{A806F2AE-9691-4BEA-9579-8461E6014E35}"/>
          </ac:spMkLst>
        </pc:spChg>
        <pc:spChg chg="add del mod">
          <ac:chgData name="alekhya" userId="96afa507569d05c8" providerId="LiveId" clId="{6D78A31A-BBC9-4515-9351-01CC83B041E3}" dt="2021-03-25T03:52:10.985" v="1801"/>
          <ac:spMkLst>
            <pc:docMk/>
            <pc:sldMk cId="1630616913" sldId="260"/>
            <ac:spMk id="28" creationId="{C6A0CB30-53D2-4508-84D5-3FCE5911BC84}"/>
          </ac:spMkLst>
        </pc:spChg>
        <pc:spChg chg="add del mod">
          <ac:chgData name="alekhya" userId="96afa507569d05c8" providerId="LiveId" clId="{6D78A31A-BBC9-4515-9351-01CC83B041E3}" dt="2021-03-25T03:52:10.985" v="1801"/>
          <ac:spMkLst>
            <pc:docMk/>
            <pc:sldMk cId="1630616913" sldId="260"/>
            <ac:spMk id="32" creationId="{F936F950-F16D-427B-8FED-8691011A6EE7}"/>
          </ac:spMkLst>
        </pc:spChg>
        <pc:grpChg chg="add">
          <ac:chgData name="alekhya" userId="96afa507569d05c8" providerId="LiveId" clId="{6D78A31A-BBC9-4515-9351-01CC83B041E3}" dt="2021-03-25T03:50:19.789" v="1782" actId="26606"/>
          <ac:grpSpMkLst>
            <pc:docMk/>
            <pc:sldMk cId="1630616913" sldId="260"/>
            <ac:grpSpMk id="8" creationId="{828A5161-06F1-46CF-8AD7-844680A59E13}"/>
          </ac:grpSpMkLst>
        </pc:grpChg>
        <pc:grpChg chg="add">
          <ac:chgData name="alekhya" userId="96afa507569d05c8" providerId="LiveId" clId="{6D78A31A-BBC9-4515-9351-01CC83B041E3}" dt="2021-03-25T03:50:19.789" v="1782" actId="26606"/>
          <ac:grpSpMkLst>
            <pc:docMk/>
            <pc:sldMk cId="1630616913" sldId="260"/>
            <ac:grpSpMk id="9" creationId="{5995D10D-E9C9-47DB-AE7E-801FEF38F5C9}"/>
          </ac:grpSpMkLst>
        </pc:grpChg>
        <pc:grpChg chg="add del">
          <ac:chgData name="alekhya" userId="96afa507569d05c8" providerId="LiveId" clId="{6D78A31A-BBC9-4515-9351-01CC83B041E3}" dt="2021-03-25T03:47:01.389" v="1738" actId="26606"/>
          <ac:grpSpMkLst>
            <pc:docMk/>
            <pc:sldMk cId="1630616913" sldId="260"/>
            <ac:grpSpMk id="12" creationId="{828A5161-06F1-46CF-8AD7-844680A59E13}"/>
          </ac:grpSpMkLst>
        </pc:grpChg>
        <pc:grpChg chg="add del">
          <ac:chgData name="alekhya" userId="96afa507569d05c8" providerId="LiveId" clId="{6D78A31A-BBC9-4515-9351-01CC83B041E3}" dt="2021-03-25T03:47:01.389" v="1738" actId="26606"/>
          <ac:grpSpMkLst>
            <pc:docMk/>
            <pc:sldMk cId="1630616913" sldId="260"/>
            <ac:grpSpMk id="16" creationId="{5995D10D-E9C9-47DB-AE7E-801FEF38F5C9}"/>
          </ac:grpSpMkLst>
        </pc:grpChg>
        <pc:grpChg chg="add del">
          <ac:chgData name="alekhya" userId="96afa507569d05c8" providerId="LiveId" clId="{6D78A31A-BBC9-4515-9351-01CC83B041E3}" dt="2021-03-25T03:47:15.701" v="1740"/>
          <ac:grpSpMkLst>
            <pc:docMk/>
            <pc:sldMk cId="1630616913" sldId="260"/>
            <ac:grpSpMk id="25" creationId="{828A5161-06F1-46CF-8AD7-844680A59E13}"/>
          </ac:grpSpMkLst>
        </pc:grpChg>
        <pc:grpChg chg="add del">
          <ac:chgData name="alekhya" userId="96afa507569d05c8" providerId="LiveId" clId="{6D78A31A-BBC9-4515-9351-01CC83B041E3}" dt="2021-03-25T03:47:15.701" v="1740"/>
          <ac:grpSpMkLst>
            <pc:docMk/>
            <pc:sldMk cId="1630616913" sldId="260"/>
            <ac:grpSpMk id="29" creationId="{5995D10D-E9C9-47DB-AE7E-801FEF38F5C9}"/>
          </ac:grpSpMkLst>
        </pc:grpChg>
        <pc:picChg chg="add mod">
          <ac:chgData name="alekhya" userId="96afa507569d05c8" providerId="LiveId" clId="{6D78A31A-BBC9-4515-9351-01CC83B041E3}" dt="2021-03-25T03:47:01.389" v="1738" actId="26606"/>
          <ac:picMkLst>
            <pc:docMk/>
            <pc:sldMk cId="1630616913" sldId="260"/>
            <ac:picMk id="5" creationId="{9BF85D80-6908-41FE-9D68-710CA993609F}"/>
          </ac:picMkLst>
        </pc:picChg>
      </pc:sldChg>
      <pc:sldChg chg="addSp delSp modSp new mod setBg">
        <pc:chgData name="alekhya" userId="96afa507569d05c8" providerId="LiveId" clId="{6D78A31A-BBC9-4515-9351-01CC83B041E3}" dt="2021-03-25T03:55:07.416" v="1855" actId="14100"/>
        <pc:sldMkLst>
          <pc:docMk/>
          <pc:sldMk cId="197804352" sldId="261"/>
        </pc:sldMkLst>
        <pc:spChg chg="del mod">
          <ac:chgData name="alekhya" userId="96afa507569d05c8" providerId="LiveId" clId="{6D78A31A-BBC9-4515-9351-01CC83B041E3}" dt="2021-03-25T03:53:01.110" v="1816" actId="478"/>
          <ac:spMkLst>
            <pc:docMk/>
            <pc:sldMk cId="197804352" sldId="261"/>
            <ac:spMk id="2" creationId="{94B535A6-D1DC-49A2-A3F1-219E0C7EF7A6}"/>
          </ac:spMkLst>
        </pc:spChg>
        <pc:spChg chg="mod">
          <ac:chgData name="alekhya" userId="96afa507569d05c8" providerId="LiveId" clId="{6D78A31A-BBC9-4515-9351-01CC83B041E3}" dt="2021-03-25T03:55:01.831" v="1851" actId="14100"/>
          <ac:spMkLst>
            <pc:docMk/>
            <pc:sldMk cId="197804352" sldId="261"/>
            <ac:spMk id="3" creationId="{A88632A4-8B73-4A99-826C-5877D33DAA3B}"/>
          </ac:spMkLst>
        </pc:spChg>
        <pc:spChg chg="add">
          <ac:chgData name="alekhya" userId="96afa507569d05c8" providerId="LiveId" clId="{6D78A31A-BBC9-4515-9351-01CC83B041E3}" dt="2021-03-25T03:54:27.197" v="1838" actId="26606"/>
          <ac:spMkLst>
            <pc:docMk/>
            <pc:sldMk cId="197804352" sldId="261"/>
            <ac:spMk id="10" creationId="{2B566528-1B12-4246-9431-5C2D7D081168}"/>
          </ac:spMkLst>
        </pc:spChg>
        <pc:grpChg chg="add">
          <ac:chgData name="alekhya" userId="96afa507569d05c8" providerId="LiveId" clId="{6D78A31A-BBC9-4515-9351-01CC83B041E3}" dt="2021-03-25T03:54:27.197" v="1838" actId="26606"/>
          <ac:grpSpMkLst>
            <pc:docMk/>
            <pc:sldMk cId="197804352" sldId="261"/>
            <ac:grpSpMk id="12" creationId="{828A5161-06F1-46CF-8AD7-844680A59E13}"/>
          </ac:grpSpMkLst>
        </pc:grpChg>
        <pc:grpChg chg="add">
          <ac:chgData name="alekhya" userId="96afa507569d05c8" providerId="LiveId" clId="{6D78A31A-BBC9-4515-9351-01CC83B041E3}" dt="2021-03-25T03:54:27.197" v="1838" actId="26606"/>
          <ac:grpSpMkLst>
            <pc:docMk/>
            <pc:sldMk cId="197804352" sldId="261"/>
            <ac:grpSpMk id="16" creationId="{5995D10D-E9C9-47DB-AE7E-801FEF38F5C9}"/>
          </ac:grpSpMkLst>
        </pc:grpChg>
        <pc:picChg chg="add mod">
          <ac:chgData name="alekhya" userId="96afa507569d05c8" providerId="LiveId" clId="{6D78A31A-BBC9-4515-9351-01CC83B041E3}" dt="2021-03-25T03:55:07.416" v="1855" actId="14100"/>
          <ac:picMkLst>
            <pc:docMk/>
            <pc:sldMk cId="197804352" sldId="261"/>
            <ac:picMk id="5" creationId="{6F9A2FB8-4988-464F-8E08-CB2AA9394CE8}"/>
          </ac:picMkLst>
        </pc:picChg>
      </pc:sldChg>
      <pc:sldChg chg="modSp new mod">
        <pc:chgData name="alekhya" userId="96afa507569d05c8" providerId="LiveId" clId="{6D78A31A-BBC9-4515-9351-01CC83B041E3}" dt="2021-03-25T04:21:17.157" v="2198" actId="1076"/>
        <pc:sldMkLst>
          <pc:docMk/>
          <pc:sldMk cId="4022620329" sldId="262"/>
        </pc:sldMkLst>
        <pc:spChg chg="mod">
          <ac:chgData name="alekhya" userId="96afa507569d05c8" providerId="LiveId" clId="{6D78A31A-BBC9-4515-9351-01CC83B041E3}" dt="2021-03-25T04:21:17.157" v="2198" actId="1076"/>
          <ac:spMkLst>
            <pc:docMk/>
            <pc:sldMk cId="4022620329" sldId="262"/>
            <ac:spMk id="2" creationId="{C953292E-B104-4D71-8A73-D8434B301928}"/>
          </ac:spMkLst>
        </pc:spChg>
        <pc:spChg chg="mod">
          <ac:chgData name="alekhya" userId="96afa507569d05c8" providerId="LiveId" clId="{6D78A31A-BBC9-4515-9351-01CC83B041E3}" dt="2021-03-25T04:21:14.389" v="2197" actId="1076"/>
          <ac:spMkLst>
            <pc:docMk/>
            <pc:sldMk cId="4022620329" sldId="262"/>
            <ac:spMk id="3" creationId="{B09E7B25-3F4B-4E24-A82C-F81BF18B5A6C}"/>
          </ac:spMkLst>
        </pc:spChg>
      </pc:sldChg>
      <pc:sldChg chg="addSp delSp modSp new mod setBg delDesignElem">
        <pc:chgData name="alekhya" userId="96afa507569d05c8" providerId="LiveId" clId="{6D78A31A-BBC9-4515-9351-01CC83B041E3}" dt="2021-03-25T03:49:46.699" v="1778"/>
        <pc:sldMkLst>
          <pc:docMk/>
          <pc:sldMk cId="3837849565" sldId="263"/>
        </pc:sldMkLst>
        <pc:spChg chg="mod">
          <ac:chgData name="alekhya" userId="96afa507569d05c8" providerId="LiveId" clId="{6D78A31A-BBC9-4515-9351-01CC83B041E3}" dt="2021-03-25T03:48:12.802" v="1748" actId="26606"/>
          <ac:spMkLst>
            <pc:docMk/>
            <pc:sldMk cId="3837849565" sldId="263"/>
            <ac:spMk id="2" creationId="{B2E8F4E7-1A32-4F89-91F5-C622CD1AC2F4}"/>
          </ac:spMkLst>
        </pc:spChg>
        <pc:spChg chg="add del mod">
          <ac:chgData name="alekhya" userId="96afa507569d05c8" providerId="LiveId" clId="{6D78A31A-BBC9-4515-9351-01CC83B041E3}" dt="2021-03-25T03:48:12.811" v="1749" actId="26606"/>
          <ac:spMkLst>
            <pc:docMk/>
            <pc:sldMk cId="3837849565" sldId="263"/>
            <ac:spMk id="3" creationId="{FD993AFC-E850-4B41-8EDB-3EF2ADD72AE5}"/>
          </ac:spMkLst>
        </pc:spChg>
        <pc:spChg chg="add del">
          <ac:chgData name="alekhya" userId="96afa507569d05c8" providerId="LiveId" clId="{6D78A31A-BBC9-4515-9351-01CC83B041E3}" dt="2021-03-25T03:48:12.811" v="1749" actId="26606"/>
          <ac:spMkLst>
            <pc:docMk/>
            <pc:sldMk cId="3837849565" sldId="263"/>
            <ac:spMk id="8" creationId="{2B566528-1B12-4246-9431-5C2D7D081168}"/>
          </ac:spMkLst>
        </pc:spChg>
        <pc:spChg chg="add del">
          <ac:chgData name="alekhya" userId="96afa507569d05c8" providerId="LiveId" clId="{6D78A31A-BBC9-4515-9351-01CC83B041E3}" dt="2021-03-25T03:48:12.811" v="1749" actId="26606"/>
          <ac:spMkLst>
            <pc:docMk/>
            <pc:sldMk cId="3837849565" sldId="263"/>
            <ac:spMk id="10" creationId="{2E80C965-DB6D-4F81-9E9E-B027384D0BD6}"/>
          </ac:spMkLst>
        </pc:spChg>
        <pc:spChg chg="add del">
          <ac:chgData name="alekhya" userId="96afa507569d05c8" providerId="LiveId" clId="{6D78A31A-BBC9-4515-9351-01CC83B041E3}" dt="2021-03-25T03:48:12.811" v="1749" actId="26606"/>
          <ac:spMkLst>
            <pc:docMk/>
            <pc:sldMk cId="3837849565" sldId="263"/>
            <ac:spMk id="12" creationId="{A580F890-B085-4E95-96AA-55AEBEC5CE6E}"/>
          </ac:spMkLst>
        </pc:spChg>
        <pc:spChg chg="add del">
          <ac:chgData name="alekhya" userId="96afa507569d05c8" providerId="LiveId" clId="{6D78A31A-BBC9-4515-9351-01CC83B041E3}" dt="2021-03-25T03:48:12.811" v="1749" actId="26606"/>
          <ac:spMkLst>
            <pc:docMk/>
            <pc:sldMk cId="3837849565" sldId="263"/>
            <ac:spMk id="14" creationId="{D3F51FEB-38FB-4F6C-9F7B-2F2AFAB65463}"/>
          </ac:spMkLst>
        </pc:spChg>
        <pc:spChg chg="add del">
          <ac:chgData name="alekhya" userId="96afa507569d05c8" providerId="LiveId" clId="{6D78A31A-BBC9-4515-9351-01CC83B041E3}" dt="2021-03-25T03:48:12.811" v="1749" actId="26606"/>
          <ac:spMkLst>
            <pc:docMk/>
            <pc:sldMk cId="3837849565" sldId="263"/>
            <ac:spMk id="16" creationId="{1E547BA6-BAE0-43BB-A7CA-60F69CE252F0}"/>
          </ac:spMkLst>
        </pc:spChg>
        <pc:spChg chg="add del">
          <ac:chgData name="alekhya" userId="96afa507569d05c8" providerId="LiveId" clId="{6D78A31A-BBC9-4515-9351-01CC83B041E3}" dt="2021-03-25T03:49:46.699" v="1778"/>
          <ac:spMkLst>
            <pc:docMk/>
            <pc:sldMk cId="3837849565" sldId="263"/>
            <ac:spMk id="21" creationId="{2B566528-1B12-4246-9431-5C2D7D081168}"/>
          </ac:spMkLst>
        </pc:spChg>
        <pc:spChg chg="add del">
          <ac:chgData name="alekhya" userId="96afa507569d05c8" providerId="LiveId" clId="{6D78A31A-BBC9-4515-9351-01CC83B041E3}" dt="2021-03-25T03:48:12.802" v="1748" actId="26606"/>
          <ac:spMkLst>
            <pc:docMk/>
            <pc:sldMk cId="3837849565" sldId="263"/>
            <ac:spMk id="23" creationId="{257363FD-7E77-4145-9483-331A807ADF0E}"/>
          </ac:spMkLst>
        </pc:spChg>
        <pc:spChg chg="add del">
          <ac:chgData name="alekhya" userId="96afa507569d05c8" providerId="LiveId" clId="{6D78A31A-BBC9-4515-9351-01CC83B041E3}" dt="2021-03-25T03:49:46.699" v="1778"/>
          <ac:spMkLst>
            <pc:docMk/>
            <pc:sldMk cId="3837849565" sldId="263"/>
            <ac:spMk id="25" creationId="{A580F890-B085-4E95-96AA-55AEBEC5CE6E}"/>
          </ac:spMkLst>
        </pc:spChg>
        <pc:spChg chg="add mod">
          <ac:chgData name="alekhya" userId="96afa507569d05c8" providerId="LiveId" clId="{6D78A31A-BBC9-4515-9351-01CC83B041E3}" dt="2021-03-25T03:49:46.699" v="1778"/>
          <ac:spMkLst>
            <pc:docMk/>
            <pc:sldMk cId="3837849565" sldId="263"/>
            <ac:spMk id="26" creationId="{FD993AFC-E850-4B41-8EDB-3EF2ADD72AE5}"/>
          </ac:spMkLst>
        </pc:spChg>
        <pc:spChg chg="add del">
          <ac:chgData name="alekhya" userId="96afa507569d05c8" providerId="LiveId" clId="{6D78A31A-BBC9-4515-9351-01CC83B041E3}" dt="2021-03-25T03:49:46.699" v="1778"/>
          <ac:spMkLst>
            <pc:docMk/>
            <pc:sldMk cId="3837849565" sldId="263"/>
            <ac:spMk id="27" creationId="{D3F51FEB-38FB-4F6C-9F7B-2F2AFAB65463}"/>
          </ac:spMkLst>
        </pc:spChg>
        <pc:spChg chg="add del">
          <ac:chgData name="alekhya" userId="96afa507569d05c8" providerId="LiveId" clId="{6D78A31A-BBC9-4515-9351-01CC83B041E3}" dt="2021-03-25T03:49:46.699" v="1778"/>
          <ac:spMkLst>
            <pc:docMk/>
            <pc:sldMk cId="3837849565" sldId="263"/>
            <ac:spMk id="28" creationId="{2E80C965-DB6D-4F81-9E9E-B027384D0BD6}"/>
          </ac:spMkLst>
        </pc:spChg>
        <pc:spChg chg="add del">
          <ac:chgData name="alekhya" userId="96afa507569d05c8" providerId="LiveId" clId="{6D78A31A-BBC9-4515-9351-01CC83B041E3}" dt="2021-03-25T03:49:46.699" v="1778"/>
          <ac:spMkLst>
            <pc:docMk/>
            <pc:sldMk cId="3837849565" sldId="263"/>
            <ac:spMk id="29" creationId="{1E547BA6-BAE0-43BB-A7CA-60F69CE252F0}"/>
          </ac:spMkLst>
        </pc:spChg>
        <pc:graphicFrameChg chg="add del">
          <ac:chgData name="alekhya" userId="96afa507569d05c8" providerId="LiveId" clId="{6D78A31A-BBC9-4515-9351-01CC83B041E3}" dt="2021-03-25T03:48:12.802" v="1748" actId="26606"/>
          <ac:graphicFrameMkLst>
            <pc:docMk/>
            <pc:sldMk cId="3837849565" sldId="263"/>
            <ac:graphicFrameMk id="18" creationId="{90298274-06DF-42E0-94EE-3EF3FC79AE4F}"/>
          </ac:graphicFrameMkLst>
        </pc:graphicFrameChg>
        <pc:picChg chg="add del">
          <ac:chgData name="alekhya" userId="96afa507569d05c8" providerId="LiveId" clId="{6D78A31A-BBC9-4515-9351-01CC83B041E3}" dt="2021-03-25T03:48:12.802" v="1748" actId="26606"/>
          <ac:picMkLst>
            <pc:docMk/>
            <pc:sldMk cId="3837849565" sldId="263"/>
            <ac:picMk id="19" creationId="{FE549189-20A4-4295-A03C-2936BC589A7B}"/>
          </ac:picMkLst>
        </pc:picChg>
      </pc:sldChg>
      <pc:sldChg chg="addSp modSp new del mod">
        <pc:chgData name="alekhya" userId="96afa507569d05c8" providerId="LiveId" clId="{6D78A31A-BBC9-4515-9351-01CC83B041E3}" dt="2021-03-25T03:49:54.680" v="1779" actId="2696"/>
        <pc:sldMkLst>
          <pc:docMk/>
          <pc:sldMk cId="390080601" sldId="264"/>
        </pc:sldMkLst>
        <pc:spChg chg="mod">
          <ac:chgData name="alekhya" userId="96afa507569d05c8" providerId="LiveId" clId="{6D78A31A-BBC9-4515-9351-01CC83B041E3}" dt="2021-03-25T02:34:09.817" v="834" actId="14100"/>
          <ac:spMkLst>
            <pc:docMk/>
            <pc:sldMk cId="390080601" sldId="264"/>
            <ac:spMk id="2" creationId="{90CDEE8B-06C6-4610-B6A8-FAAFCA7D7D5F}"/>
          </ac:spMkLst>
        </pc:spChg>
        <pc:spChg chg="mod">
          <ac:chgData name="alekhya" userId="96afa507569d05c8" providerId="LiveId" clId="{6D78A31A-BBC9-4515-9351-01CC83B041E3}" dt="2021-03-25T02:34:56.351" v="846" actId="404"/>
          <ac:spMkLst>
            <pc:docMk/>
            <pc:sldMk cId="390080601" sldId="264"/>
            <ac:spMk id="3" creationId="{7DD50722-59FF-447C-BE51-68C0AB89CEAA}"/>
          </ac:spMkLst>
        </pc:spChg>
        <pc:spChg chg="add mod">
          <ac:chgData name="alekhya" userId="96afa507569d05c8" providerId="LiveId" clId="{6D78A31A-BBC9-4515-9351-01CC83B041E3}" dt="2021-03-25T02:55:15.545" v="1152" actId="1076"/>
          <ac:spMkLst>
            <pc:docMk/>
            <pc:sldMk cId="390080601" sldId="264"/>
            <ac:spMk id="6" creationId="{53682643-4821-4180-BBAB-5AB220F4689F}"/>
          </ac:spMkLst>
        </pc:spChg>
        <pc:picChg chg="add mod">
          <ac:chgData name="alekhya" userId="96afa507569d05c8" providerId="LiveId" clId="{6D78A31A-BBC9-4515-9351-01CC83B041E3}" dt="2021-03-25T02:45:20.584" v="855" actId="14100"/>
          <ac:picMkLst>
            <pc:docMk/>
            <pc:sldMk cId="390080601" sldId="264"/>
            <ac:picMk id="5" creationId="{C3CFE661-1C90-48DF-921C-22055705E7D0}"/>
          </ac:picMkLst>
        </pc:picChg>
      </pc:sldChg>
      <pc:sldChg chg="addSp modSp new del mod">
        <pc:chgData name="alekhya" userId="96afa507569d05c8" providerId="LiveId" clId="{6D78A31A-BBC9-4515-9351-01CC83B041E3}" dt="2021-03-25T03:51:38.270" v="1798" actId="2696"/>
        <pc:sldMkLst>
          <pc:docMk/>
          <pc:sldMk cId="1916266201" sldId="265"/>
        </pc:sldMkLst>
        <pc:spChg chg="mod">
          <ac:chgData name="alekhya" userId="96afa507569d05c8" providerId="LiveId" clId="{6D78A31A-BBC9-4515-9351-01CC83B041E3}" dt="2021-03-25T02:55:51.715" v="1194" actId="14100"/>
          <ac:spMkLst>
            <pc:docMk/>
            <pc:sldMk cId="1916266201" sldId="265"/>
            <ac:spMk id="2" creationId="{AECD8003-0A02-4837-993D-846C5553385F}"/>
          </ac:spMkLst>
        </pc:spChg>
        <pc:spChg chg="mod">
          <ac:chgData name="alekhya" userId="96afa507569d05c8" providerId="LiveId" clId="{6D78A31A-BBC9-4515-9351-01CC83B041E3}" dt="2021-03-25T03:49:46.699" v="1778"/>
          <ac:spMkLst>
            <pc:docMk/>
            <pc:sldMk cId="1916266201" sldId="265"/>
            <ac:spMk id="3" creationId="{990B7352-256F-4AAC-BE04-3D402B7CE8E3}"/>
          </ac:spMkLst>
        </pc:spChg>
        <pc:spChg chg="add mod">
          <ac:chgData name="alekhya" userId="96afa507569d05c8" providerId="LiveId" clId="{6D78A31A-BBC9-4515-9351-01CC83B041E3}" dt="2021-03-25T03:20:25.867" v="1687" actId="113"/>
          <ac:spMkLst>
            <pc:docMk/>
            <pc:sldMk cId="1916266201" sldId="265"/>
            <ac:spMk id="4" creationId="{6FB6D739-4DB6-4805-83D3-AD2C22F0A4C2}"/>
          </ac:spMkLst>
        </pc:spChg>
      </pc:sldChg>
      <pc:sldChg chg="addSp delSp modSp add mod delDesignElem">
        <pc:chgData name="alekhya" userId="96afa507569d05c8" providerId="LiveId" clId="{6D78A31A-BBC9-4515-9351-01CC83B041E3}" dt="2021-03-25T03:49:46.699" v="1778"/>
        <pc:sldMkLst>
          <pc:docMk/>
          <pc:sldMk cId="814770243" sldId="266"/>
        </pc:sldMkLst>
        <pc:spChg chg="del">
          <ac:chgData name="alekhya" userId="96afa507569d05c8" providerId="LiveId" clId="{6D78A31A-BBC9-4515-9351-01CC83B041E3}" dt="2021-03-25T03:48:48.711" v="1753" actId="478"/>
          <ac:spMkLst>
            <pc:docMk/>
            <pc:sldMk cId="814770243" sldId="266"/>
            <ac:spMk id="2" creationId="{B2E8F4E7-1A32-4F89-91F5-C622CD1AC2F4}"/>
          </ac:spMkLst>
        </pc:spChg>
        <pc:spChg chg="add del mod">
          <ac:chgData name="alekhya" userId="96afa507569d05c8" providerId="LiveId" clId="{6D78A31A-BBC9-4515-9351-01CC83B041E3}" dt="2021-03-25T03:48:54.520" v="1755" actId="478"/>
          <ac:spMkLst>
            <pc:docMk/>
            <pc:sldMk cId="814770243" sldId="266"/>
            <ac:spMk id="4" creationId="{84F5036B-9223-4F05-B924-1B7945D58261}"/>
          </ac:spMkLst>
        </pc:spChg>
        <pc:spChg chg="add del mod">
          <ac:chgData name="alekhya" userId="96afa507569d05c8" providerId="LiveId" clId="{6D78A31A-BBC9-4515-9351-01CC83B041E3}" dt="2021-03-25T03:48:51.784" v="1754" actId="478"/>
          <ac:spMkLst>
            <pc:docMk/>
            <pc:sldMk cId="814770243" sldId="266"/>
            <ac:spMk id="6" creationId="{E19D5398-9DD3-49CA-9922-0B52BD63CD12}"/>
          </ac:spMkLst>
        </pc:spChg>
        <pc:spChg chg="add mod">
          <ac:chgData name="alekhya" userId="96afa507569d05c8" providerId="LiveId" clId="{6D78A31A-BBC9-4515-9351-01CC83B041E3}" dt="2021-03-25T03:48:58.968" v="1757" actId="26606"/>
          <ac:spMkLst>
            <pc:docMk/>
            <pc:sldMk cId="814770243" sldId="266"/>
            <ac:spMk id="13" creationId="{4D9528B2-54DB-4198-B7AA-CD675089243C}"/>
          </ac:spMkLst>
        </pc:spChg>
        <pc:spChg chg="add mod">
          <ac:chgData name="alekhya" userId="96afa507569d05c8" providerId="LiveId" clId="{6D78A31A-BBC9-4515-9351-01CC83B041E3}" dt="2021-03-25T03:49:27.601" v="1767" actId="1076"/>
          <ac:spMkLst>
            <pc:docMk/>
            <pc:sldMk cId="814770243" sldId="266"/>
            <ac:spMk id="14" creationId="{2142E4B1-FE8E-4D39-9C22-8F83DCF00758}"/>
          </ac:spMkLst>
        </pc:spChg>
        <pc:spChg chg="add mod">
          <ac:chgData name="alekhya" userId="96afa507569d05c8" providerId="LiveId" clId="{6D78A31A-BBC9-4515-9351-01CC83B041E3}" dt="2021-03-25T03:49:30.274" v="1768" actId="1076"/>
          <ac:spMkLst>
            <pc:docMk/>
            <pc:sldMk cId="814770243" sldId="266"/>
            <ac:spMk id="16" creationId="{817A7C8B-FDE9-4A7B-AFFC-EDB511637BED}"/>
          </ac:spMkLst>
        </pc:spChg>
        <pc:spChg chg="del">
          <ac:chgData name="alekhya" userId="96afa507569d05c8" providerId="LiveId" clId="{6D78A31A-BBC9-4515-9351-01CC83B041E3}" dt="2021-03-25T03:48:58.968" v="1757" actId="26606"/>
          <ac:spMkLst>
            <pc:docMk/>
            <pc:sldMk cId="814770243" sldId="266"/>
            <ac:spMk id="21" creationId="{2B566528-1B12-4246-9431-5C2D7D081168}"/>
          </ac:spMkLst>
        </pc:spChg>
        <pc:spChg chg="del">
          <ac:chgData name="alekhya" userId="96afa507569d05c8" providerId="LiveId" clId="{6D78A31A-BBC9-4515-9351-01CC83B041E3}" dt="2021-03-25T03:48:58.968" v="1757" actId="26606"/>
          <ac:spMkLst>
            <pc:docMk/>
            <pc:sldMk cId="814770243" sldId="266"/>
            <ac:spMk id="25" creationId="{A580F890-B085-4E95-96AA-55AEBEC5CE6E}"/>
          </ac:spMkLst>
        </pc:spChg>
        <pc:spChg chg="del mod">
          <ac:chgData name="alekhya" userId="96afa507569d05c8" providerId="LiveId" clId="{6D78A31A-BBC9-4515-9351-01CC83B041E3}" dt="2021-03-25T03:48:45.522" v="1752" actId="478"/>
          <ac:spMkLst>
            <pc:docMk/>
            <pc:sldMk cId="814770243" sldId="266"/>
            <ac:spMk id="26" creationId="{FD993AFC-E850-4B41-8EDB-3EF2ADD72AE5}"/>
          </ac:spMkLst>
        </pc:spChg>
        <pc:spChg chg="del">
          <ac:chgData name="alekhya" userId="96afa507569d05c8" providerId="LiveId" clId="{6D78A31A-BBC9-4515-9351-01CC83B041E3}" dt="2021-03-25T03:48:58.968" v="1757" actId="26606"/>
          <ac:spMkLst>
            <pc:docMk/>
            <pc:sldMk cId="814770243" sldId="266"/>
            <ac:spMk id="27" creationId="{D3F51FEB-38FB-4F6C-9F7B-2F2AFAB65463}"/>
          </ac:spMkLst>
        </pc:spChg>
        <pc:spChg chg="del">
          <ac:chgData name="alekhya" userId="96afa507569d05c8" providerId="LiveId" clId="{6D78A31A-BBC9-4515-9351-01CC83B041E3}" dt="2021-03-25T03:48:58.968" v="1757" actId="26606"/>
          <ac:spMkLst>
            <pc:docMk/>
            <pc:sldMk cId="814770243" sldId="266"/>
            <ac:spMk id="28" creationId="{2E80C965-DB6D-4F81-9E9E-B027384D0BD6}"/>
          </ac:spMkLst>
        </pc:spChg>
        <pc:spChg chg="del">
          <ac:chgData name="alekhya" userId="96afa507569d05c8" providerId="LiveId" clId="{6D78A31A-BBC9-4515-9351-01CC83B041E3}" dt="2021-03-25T03:48:58.968" v="1757" actId="26606"/>
          <ac:spMkLst>
            <pc:docMk/>
            <pc:sldMk cId="814770243" sldId="266"/>
            <ac:spMk id="29" creationId="{1E547BA6-BAE0-43BB-A7CA-60F69CE252F0}"/>
          </ac:spMkLst>
        </pc:spChg>
        <pc:spChg chg="add del">
          <ac:chgData name="alekhya" userId="96afa507569d05c8" providerId="LiveId" clId="{6D78A31A-BBC9-4515-9351-01CC83B041E3}" dt="2021-03-25T03:49:46.699" v="1778"/>
          <ac:spMkLst>
            <pc:docMk/>
            <pc:sldMk cId="814770243" sldId="266"/>
            <ac:spMk id="34" creationId="{2B566528-1B12-4246-9431-5C2D7D081168}"/>
          </ac:spMkLst>
        </pc:spChg>
        <pc:grpChg chg="add del">
          <ac:chgData name="alekhya" userId="96afa507569d05c8" providerId="LiveId" clId="{6D78A31A-BBC9-4515-9351-01CC83B041E3}" dt="2021-03-25T03:49:46.699" v="1778"/>
          <ac:grpSpMkLst>
            <pc:docMk/>
            <pc:sldMk cId="814770243" sldId="266"/>
            <ac:grpSpMk id="36" creationId="{828A5161-06F1-46CF-8AD7-844680A59E13}"/>
          </ac:grpSpMkLst>
        </pc:grpChg>
        <pc:grpChg chg="add del">
          <ac:chgData name="alekhya" userId="96afa507569d05c8" providerId="LiveId" clId="{6D78A31A-BBC9-4515-9351-01CC83B041E3}" dt="2021-03-25T03:49:46.699" v="1778"/>
          <ac:grpSpMkLst>
            <pc:docMk/>
            <pc:sldMk cId="814770243" sldId="266"/>
            <ac:grpSpMk id="40" creationId="{5995D10D-E9C9-47DB-AE7E-801FEF38F5C9}"/>
          </ac:grpSpMkLst>
        </pc:grpChg>
        <pc:picChg chg="add mod">
          <ac:chgData name="alekhya" userId="96afa507569d05c8" providerId="LiveId" clId="{6D78A31A-BBC9-4515-9351-01CC83B041E3}" dt="2021-03-25T03:49:19.144" v="1766" actId="1076"/>
          <ac:picMkLst>
            <pc:docMk/>
            <pc:sldMk cId="814770243" sldId="266"/>
            <ac:picMk id="15" creationId="{71037E62-FF84-48F2-A8AC-6451D647813B}"/>
          </ac:picMkLst>
        </pc:picChg>
      </pc:sldChg>
      <pc:sldChg chg="delSp add del setBg delDesignElem">
        <pc:chgData name="alekhya" userId="96afa507569d05c8" providerId="LiveId" clId="{6D78A31A-BBC9-4515-9351-01CC83B041E3}" dt="2021-03-25T03:50:40.682" v="1786" actId="2696"/>
        <pc:sldMkLst>
          <pc:docMk/>
          <pc:sldMk cId="3092612457" sldId="267"/>
        </pc:sldMkLst>
        <pc:spChg chg="del">
          <ac:chgData name="alekhya" userId="96afa507569d05c8" providerId="LiveId" clId="{6D78A31A-BBC9-4515-9351-01CC83B041E3}" dt="2021-03-25T03:50:31.929" v="1784"/>
          <ac:spMkLst>
            <pc:docMk/>
            <pc:sldMk cId="3092612457" sldId="267"/>
            <ac:spMk id="8" creationId="{2B566528-1B12-4246-9431-5C2D7D081168}"/>
          </ac:spMkLst>
        </pc:spChg>
        <pc:spChg chg="del">
          <ac:chgData name="alekhya" userId="96afa507569d05c8" providerId="LiveId" clId="{6D78A31A-BBC9-4515-9351-01CC83B041E3}" dt="2021-03-25T03:50:31.929" v="1784"/>
          <ac:spMkLst>
            <pc:docMk/>
            <pc:sldMk cId="3092612457" sldId="267"/>
            <ac:spMk id="10" creationId="{2E80C965-DB6D-4F81-9E9E-B027384D0BD6}"/>
          </ac:spMkLst>
        </pc:spChg>
        <pc:spChg chg="del">
          <ac:chgData name="alekhya" userId="96afa507569d05c8" providerId="LiveId" clId="{6D78A31A-BBC9-4515-9351-01CC83B041E3}" dt="2021-03-25T03:50:31.929" v="1784"/>
          <ac:spMkLst>
            <pc:docMk/>
            <pc:sldMk cId="3092612457" sldId="267"/>
            <ac:spMk id="12" creationId="{A580F890-B085-4E95-96AA-55AEBEC5CE6E}"/>
          </ac:spMkLst>
        </pc:spChg>
        <pc:spChg chg="del">
          <ac:chgData name="alekhya" userId="96afa507569d05c8" providerId="LiveId" clId="{6D78A31A-BBC9-4515-9351-01CC83B041E3}" dt="2021-03-25T03:50:31.929" v="1784"/>
          <ac:spMkLst>
            <pc:docMk/>
            <pc:sldMk cId="3092612457" sldId="267"/>
            <ac:spMk id="14" creationId="{D3F51FEB-38FB-4F6C-9F7B-2F2AFAB65463}"/>
          </ac:spMkLst>
        </pc:spChg>
        <pc:spChg chg="del">
          <ac:chgData name="alekhya" userId="96afa507569d05c8" providerId="LiveId" clId="{6D78A31A-BBC9-4515-9351-01CC83B041E3}" dt="2021-03-25T03:50:31.929" v="1784"/>
          <ac:spMkLst>
            <pc:docMk/>
            <pc:sldMk cId="3092612457" sldId="267"/>
            <ac:spMk id="16" creationId="{1E547BA6-BAE0-43BB-A7CA-60F69CE252F0}"/>
          </ac:spMkLst>
        </pc:spChg>
      </pc:sldChg>
      <pc:sldChg chg="addSp delSp modSp add mod ord">
        <pc:chgData name="alekhya" userId="96afa507569d05c8" providerId="LiveId" clId="{6D78A31A-BBC9-4515-9351-01CC83B041E3}" dt="2021-03-25T03:51:08.428" v="1793"/>
        <pc:sldMkLst>
          <pc:docMk/>
          <pc:sldMk cId="3924493682" sldId="268"/>
        </pc:sldMkLst>
        <pc:spChg chg="del">
          <ac:chgData name="alekhya" userId="96afa507569d05c8" providerId="LiveId" clId="{6D78A31A-BBC9-4515-9351-01CC83B041E3}" dt="2021-03-25T03:51:02.733" v="1789" actId="478"/>
          <ac:spMkLst>
            <pc:docMk/>
            <pc:sldMk cId="3924493682" sldId="268"/>
            <ac:spMk id="2" creationId="{137319EF-CB93-422C-ABEF-9CC6146036A8}"/>
          </ac:spMkLst>
        </pc:spChg>
        <pc:spChg chg="del">
          <ac:chgData name="alekhya" userId="96afa507569d05c8" providerId="LiveId" clId="{6D78A31A-BBC9-4515-9351-01CC83B041E3}" dt="2021-03-25T03:51:05.959" v="1791" actId="478"/>
          <ac:spMkLst>
            <pc:docMk/>
            <pc:sldMk cId="3924493682" sldId="268"/>
            <ac:spMk id="3" creationId="{75AA3B3B-4276-4610-810F-363E32B4F7C0}"/>
          </ac:spMkLst>
        </pc:spChg>
        <pc:spChg chg="add del mod">
          <ac:chgData name="alekhya" userId="96afa507569d05c8" providerId="LiveId" clId="{6D78A31A-BBC9-4515-9351-01CC83B041E3}" dt="2021-03-25T03:51:04.275" v="1790" actId="478"/>
          <ac:spMkLst>
            <pc:docMk/>
            <pc:sldMk cId="3924493682" sldId="268"/>
            <ac:spMk id="5" creationId="{3D26E2A4-4CEA-4704-9195-DAAD22890AAB}"/>
          </ac:spMkLst>
        </pc:spChg>
        <pc:spChg chg="add del mod">
          <ac:chgData name="alekhya" userId="96afa507569d05c8" providerId="LiveId" clId="{6D78A31A-BBC9-4515-9351-01CC83B041E3}" dt="2021-03-25T03:51:07.368" v="1792" actId="478"/>
          <ac:spMkLst>
            <pc:docMk/>
            <pc:sldMk cId="3924493682" sldId="268"/>
            <ac:spMk id="7" creationId="{499DAF41-A79C-40F1-81E1-34E9AB36E7E0}"/>
          </ac:spMkLst>
        </pc:spChg>
        <pc:spChg chg="add mod">
          <ac:chgData name="alekhya" userId="96afa507569d05c8" providerId="LiveId" clId="{6D78A31A-BBC9-4515-9351-01CC83B041E3}" dt="2021-03-25T03:51:08.428" v="1793"/>
          <ac:spMkLst>
            <pc:docMk/>
            <pc:sldMk cId="3924493682" sldId="268"/>
            <ac:spMk id="13" creationId="{4E4C48CE-3B77-4A8A-8C8E-8061A267345A}"/>
          </ac:spMkLst>
        </pc:spChg>
        <pc:spChg chg="add mod">
          <ac:chgData name="alekhya" userId="96afa507569d05c8" providerId="LiveId" clId="{6D78A31A-BBC9-4515-9351-01CC83B041E3}" dt="2021-03-25T03:51:08.428" v="1793"/>
          <ac:spMkLst>
            <pc:docMk/>
            <pc:sldMk cId="3924493682" sldId="268"/>
            <ac:spMk id="15" creationId="{64B066CA-417C-4A0F-A98F-50CF8D91EF8F}"/>
          </ac:spMkLst>
        </pc:spChg>
        <pc:spChg chg="add mod">
          <ac:chgData name="alekhya" userId="96afa507569d05c8" providerId="LiveId" clId="{6D78A31A-BBC9-4515-9351-01CC83B041E3}" dt="2021-03-25T03:51:08.428" v="1793"/>
          <ac:spMkLst>
            <pc:docMk/>
            <pc:sldMk cId="3924493682" sldId="268"/>
            <ac:spMk id="17" creationId="{69AAC60E-DC50-4211-A72C-71FC93595286}"/>
          </ac:spMkLst>
        </pc:spChg>
      </pc:sldChg>
      <pc:sldChg chg="addSp delSp modSp add mod">
        <pc:chgData name="alekhya" userId="96afa507569d05c8" providerId="LiveId" clId="{6D78A31A-BBC9-4515-9351-01CC83B041E3}" dt="2021-03-25T04:03:54.952" v="1903" actId="14100"/>
        <pc:sldMkLst>
          <pc:docMk/>
          <pc:sldMk cId="3829300753" sldId="269"/>
        </pc:sldMkLst>
        <pc:spChg chg="del mod">
          <ac:chgData name="alekhya" userId="96afa507569d05c8" providerId="LiveId" clId="{6D78A31A-BBC9-4515-9351-01CC83B041E3}" dt="2021-03-25T03:59:23.130" v="1860" actId="478"/>
          <ac:spMkLst>
            <pc:docMk/>
            <pc:sldMk cId="3829300753" sldId="269"/>
            <ac:spMk id="3" creationId="{A88632A4-8B73-4A99-826C-5877D33DAA3B}"/>
          </ac:spMkLst>
        </pc:spChg>
        <pc:spChg chg="add del mod">
          <ac:chgData name="alekhya" userId="96afa507569d05c8" providerId="LiveId" clId="{6D78A31A-BBC9-4515-9351-01CC83B041E3}" dt="2021-03-25T04:02:48.024" v="1892" actId="14100"/>
          <ac:spMkLst>
            <pc:docMk/>
            <pc:sldMk cId="3829300753" sldId="269"/>
            <ac:spMk id="4" creationId="{134CC0F3-F3E1-49C3-ACC9-9BB8D40DA36F}"/>
          </ac:spMkLst>
        </pc:spChg>
        <pc:spChg chg="add del">
          <ac:chgData name="alekhya" userId="96afa507569d05c8" providerId="LiveId" clId="{6D78A31A-BBC9-4515-9351-01CC83B041E3}" dt="2021-03-25T04:00:59.496" v="1881" actId="26606"/>
          <ac:spMkLst>
            <pc:docMk/>
            <pc:sldMk cId="3829300753" sldId="269"/>
            <ac:spMk id="10" creationId="{2B566528-1B12-4246-9431-5C2D7D081168}"/>
          </ac:spMkLst>
        </pc:spChg>
        <pc:spChg chg="add mod">
          <ac:chgData name="alekhya" userId="96afa507569d05c8" providerId="LiveId" clId="{6D78A31A-BBC9-4515-9351-01CC83B041E3}" dt="2021-03-25T04:03:54.952" v="1903" actId="14100"/>
          <ac:spMkLst>
            <pc:docMk/>
            <pc:sldMk cId="3829300753" sldId="269"/>
            <ac:spMk id="11" creationId="{C16F6242-AAFB-4B78-A19D-FE714B867657}"/>
          </ac:spMkLst>
        </pc:spChg>
        <pc:spChg chg="add del">
          <ac:chgData name="alekhya" userId="96afa507569d05c8" providerId="LiveId" clId="{6D78A31A-BBC9-4515-9351-01CC83B041E3}" dt="2021-03-25T04:00:58.176" v="1878" actId="26606"/>
          <ac:spMkLst>
            <pc:docMk/>
            <pc:sldMk cId="3829300753" sldId="269"/>
            <ac:spMk id="20" creationId="{2B566528-1B12-4246-9431-5C2D7D081168}"/>
          </ac:spMkLst>
        </pc:spChg>
        <pc:spChg chg="add del">
          <ac:chgData name="alekhya" userId="96afa507569d05c8" providerId="LiveId" clId="{6D78A31A-BBC9-4515-9351-01CC83B041E3}" dt="2021-03-25T04:00:32.661" v="1865" actId="26606"/>
          <ac:spMkLst>
            <pc:docMk/>
            <pc:sldMk cId="3829300753" sldId="269"/>
            <ac:spMk id="23" creationId="{F3060C83-F051-4F0E-ABAD-AA0DFC48B218}"/>
          </ac:spMkLst>
        </pc:spChg>
        <pc:spChg chg="add del">
          <ac:chgData name="alekhya" userId="96afa507569d05c8" providerId="LiveId" clId="{6D78A31A-BBC9-4515-9351-01CC83B041E3}" dt="2021-03-25T04:00:32.661" v="1865" actId="26606"/>
          <ac:spMkLst>
            <pc:docMk/>
            <pc:sldMk cId="3829300753" sldId="269"/>
            <ac:spMk id="25" creationId="{83C98ABE-055B-441F-B07E-44F97F083C39}"/>
          </ac:spMkLst>
        </pc:spChg>
        <pc:spChg chg="add del">
          <ac:chgData name="alekhya" userId="96afa507569d05c8" providerId="LiveId" clId="{6D78A31A-BBC9-4515-9351-01CC83B041E3}" dt="2021-03-25T04:00:32.661" v="1865" actId="26606"/>
          <ac:spMkLst>
            <pc:docMk/>
            <pc:sldMk cId="3829300753" sldId="269"/>
            <ac:spMk id="27" creationId="{29FDB030-9B49-4CED-8CCD-4D99382388AC}"/>
          </ac:spMkLst>
        </pc:spChg>
        <pc:spChg chg="add del">
          <ac:chgData name="alekhya" userId="96afa507569d05c8" providerId="LiveId" clId="{6D78A31A-BBC9-4515-9351-01CC83B041E3}" dt="2021-03-25T04:00:32.661" v="1865" actId="26606"/>
          <ac:spMkLst>
            <pc:docMk/>
            <pc:sldMk cId="3829300753" sldId="269"/>
            <ac:spMk id="29" creationId="{3783CA14-24A1-485C-8B30-D6A5D87987AD}"/>
          </ac:spMkLst>
        </pc:spChg>
        <pc:spChg chg="add del">
          <ac:chgData name="alekhya" userId="96afa507569d05c8" providerId="LiveId" clId="{6D78A31A-BBC9-4515-9351-01CC83B041E3}" dt="2021-03-25T04:00:32.661" v="1865" actId="26606"/>
          <ac:spMkLst>
            <pc:docMk/>
            <pc:sldMk cId="3829300753" sldId="269"/>
            <ac:spMk id="31" creationId="{9A97C86A-04D6-40F7-AE84-31AB43E6A846}"/>
          </ac:spMkLst>
        </pc:spChg>
        <pc:spChg chg="add del">
          <ac:chgData name="alekhya" userId="96afa507569d05c8" providerId="LiveId" clId="{6D78A31A-BBC9-4515-9351-01CC83B041E3}" dt="2021-03-25T04:00:59.488" v="1880" actId="26606"/>
          <ac:spMkLst>
            <pc:docMk/>
            <pc:sldMk cId="3829300753" sldId="269"/>
            <ac:spMk id="32" creationId="{2B566528-1B12-4246-9431-5C2D7D081168}"/>
          </ac:spMkLst>
        </pc:spChg>
        <pc:spChg chg="add del">
          <ac:chgData name="alekhya" userId="96afa507569d05c8" providerId="LiveId" clId="{6D78A31A-BBC9-4515-9351-01CC83B041E3}" dt="2021-03-25T04:00:32.661" v="1865" actId="26606"/>
          <ac:spMkLst>
            <pc:docMk/>
            <pc:sldMk cId="3829300753" sldId="269"/>
            <ac:spMk id="33" creationId="{FF9F2414-84E8-453E-B1F3-389FDE8192D9}"/>
          </ac:spMkLst>
        </pc:spChg>
        <pc:spChg chg="add del">
          <ac:chgData name="alekhya" userId="96afa507569d05c8" providerId="LiveId" clId="{6D78A31A-BBC9-4515-9351-01CC83B041E3}" dt="2021-03-25T04:00:59.488" v="1880" actId="26606"/>
          <ac:spMkLst>
            <pc:docMk/>
            <pc:sldMk cId="3829300753" sldId="269"/>
            <ac:spMk id="34" creationId="{D3F51FEB-38FB-4F6C-9F7B-2F2AFAB65463}"/>
          </ac:spMkLst>
        </pc:spChg>
        <pc:spChg chg="add del">
          <ac:chgData name="alekhya" userId="96afa507569d05c8" providerId="LiveId" clId="{6D78A31A-BBC9-4515-9351-01CC83B041E3}" dt="2021-03-25T04:00:32.661" v="1865" actId="26606"/>
          <ac:spMkLst>
            <pc:docMk/>
            <pc:sldMk cId="3829300753" sldId="269"/>
            <ac:spMk id="35" creationId="{3ECA69A1-7536-43AC-85EF-C7106179F5ED}"/>
          </ac:spMkLst>
        </pc:spChg>
        <pc:spChg chg="add del">
          <ac:chgData name="alekhya" userId="96afa507569d05c8" providerId="LiveId" clId="{6D78A31A-BBC9-4515-9351-01CC83B041E3}" dt="2021-03-25T04:00:59.488" v="1880" actId="26606"/>
          <ac:spMkLst>
            <pc:docMk/>
            <pc:sldMk cId="3829300753" sldId="269"/>
            <ac:spMk id="36" creationId="{1E547BA6-BAE0-43BB-A7CA-60F69CE252F0}"/>
          </ac:spMkLst>
        </pc:spChg>
        <pc:spChg chg="add del">
          <ac:chgData name="alekhya" userId="96afa507569d05c8" providerId="LiveId" clId="{6D78A31A-BBC9-4515-9351-01CC83B041E3}" dt="2021-03-25T04:00:39.394" v="1867" actId="26606"/>
          <ac:spMkLst>
            <pc:docMk/>
            <pc:sldMk cId="3829300753" sldId="269"/>
            <ac:spMk id="37" creationId="{86FF76B9-219D-4469-AF87-0236D29032F1}"/>
          </ac:spMkLst>
        </pc:spChg>
        <pc:spChg chg="add del">
          <ac:chgData name="alekhya" userId="96afa507569d05c8" providerId="LiveId" clId="{6D78A31A-BBC9-4515-9351-01CC83B041E3}" dt="2021-03-25T04:00:39.394" v="1867" actId="26606"/>
          <ac:spMkLst>
            <pc:docMk/>
            <pc:sldMk cId="3829300753" sldId="269"/>
            <ac:spMk id="40" creationId="{2E80C965-DB6D-4F81-9E9E-B027384D0BD6}"/>
          </ac:spMkLst>
        </pc:spChg>
        <pc:spChg chg="add del">
          <ac:chgData name="alekhya" userId="96afa507569d05c8" providerId="LiveId" clId="{6D78A31A-BBC9-4515-9351-01CC83B041E3}" dt="2021-03-25T04:00:39.394" v="1867" actId="26606"/>
          <ac:spMkLst>
            <pc:docMk/>
            <pc:sldMk cId="3829300753" sldId="269"/>
            <ac:spMk id="41" creationId="{633C5E46-DAC5-4661-9C87-22B08E2A512F}"/>
          </ac:spMkLst>
        </pc:spChg>
        <pc:spChg chg="add">
          <ac:chgData name="alekhya" userId="96afa507569d05c8" providerId="LiveId" clId="{6D78A31A-BBC9-4515-9351-01CC83B041E3}" dt="2021-03-25T04:00:59.496" v="1881" actId="26606"/>
          <ac:spMkLst>
            <pc:docMk/>
            <pc:sldMk cId="3829300753" sldId="269"/>
            <ac:spMk id="45" creationId="{2B566528-1B12-4246-9431-5C2D7D081168}"/>
          </ac:spMkLst>
        </pc:spChg>
        <pc:grpChg chg="add del">
          <ac:chgData name="alekhya" userId="96afa507569d05c8" providerId="LiveId" clId="{6D78A31A-BBC9-4515-9351-01CC83B041E3}" dt="2021-03-25T04:00:59.496" v="1881" actId="26606"/>
          <ac:grpSpMkLst>
            <pc:docMk/>
            <pc:sldMk cId="3829300753" sldId="269"/>
            <ac:grpSpMk id="12" creationId="{828A5161-06F1-46CF-8AD7-844680A59E13}"/>
          </ac:grpSpMkLst>
        </pc:grpChg>
        <pc:grpChg chg="add del">
          <ac:chgData name="alekhya" userId="96afa507569d05c8" providerId="LiveId" clId="{6D78A31A-BBC9-4515-9351-01CC83B041E3}" dt="2021-03-25T04:00:59.496" v="1881" actId="26606"/>
          <ac:grpSpMkLst>
            <pc:docMk/>
            <pc:sldMk cId="3829300753" sldId="269"/>
            <ac:grpSpMk id="16" creationId="{5995D10D-E9C9-47DB-AE7E-801FEF38F5C9}"/>
          </ac:grpSpMkLst>
        </pc:grpChg>
        <pc:grpChg chg="add del">
          <ac:chgData name="alekhya" userId="96afa507569d05c8" providerId="LiveId" clId="{6D78A31A-BBC9-4515-9351-01CC83B041E3}" dt="2021-03-25T04:00:58.176" v="1878" actId="26606"/>
          <ac:grpSpMkLst>
            <pc:docMk/>
            <pc:sldMk cId="3829300753" sldId="269"/>
            <ac:grpSpMk id="21" creationId="{828A5161-06F1-46CF-8AD7-844680A59E13}"/>
          </ac:grpSpMkLst>
        </pc:grpChg>
        <pc:grpChg chg="add del">
          <ac:chgData name="alekhya" userId="96afa507569d05c8" providerId="LiveId" clId="{6D78A31A-BBC9-4515-9351-01CC83B041E3}" dt="2021-03-25T04:00:58.176" v="1878" actId="26606"/>
          <ac:grpSpMkLst>
            <pc:docMk/>
            <pc:sldMk cId="3829300753" sldId="269"/>
            <ac:grpSpMk id="24" creationId="{5995D10D-E9C9-47DB-AE7E-801FEF38F5C9}"/>
          </ac:grpSpMkLst>
        </pc:grpChg>
        <pc:grpChg chg="add del">
          <ac:chgData name="alekhya" userId="96afa507569d05c8" providerId="LiveId" clId="{6D78A31A-BBC9-4515-9351-01CC83B041E3}" dt="2021-03-25T04:00:39.394" v="1867" actId="26606"/>
          <ac:grpSpMkLst>
            <pc:docMk/>
            <pc:sldMk cId="3829300753" sldId="269"/>
            <ac:grpSpMk id="38" creationId="{DB88BD78-87E1-424D-B479-C37D8E41B12E}"/>
          </ac:grpSpMkLst>
        </pc:grpChg>
        <pc:grpChg chg="add del">
          <ac:chgData name="alekhya" userId="96afa507569d05c8" providerId="LiveId" clId="{6D78A31A-BBC9-4515-9351-01CC83B041E3}" dt="2021-03-25T04:00:59.488" v="1880" actId="26606"/>
          <ac:grpSpMkLst>
            <pc:docMk/>
            <pc:sldMk cId="3829300753" sldId="269"/>
            <ac:grpSpMk id="39" creationId="{15CBE6EC-46EF-45D9-8E16-DCDC5917CA31}"/>
          </ac:grpSpMkLst>
        </pc:grpChg>
        <pc:grpChg chg="add">
          <ac:chgData name="alekhya" userId="96afa507569d05c8" providerId="LiveId" clId="{6D78A31A-BBC9-4515-9351-01CC83B041E3}" dt="2021-03-25T04:00:59.496" v="1881" actId="26606"/>
          <ac:grpSpMkLst>
            <pc:docMk/>
            <pc:sldMk cId="3829300753" sldId="269"/>
            <ac:grpSpMk id="46" creationId="{828A5161-06F1-46CF-8AD7-844680A59E13}"/>
          </ac:grpSpMkLst>
        </pc:grpChg>
        <pc:grpChg chg="add">
          <ac:chgData name="alekhya" userId="96afa507569d05c8" providerId="LiveId" clId="{6D78A31A-BBC9-4515-9351-01CC83B041E3}" dt="2021-03-25T04:00:59.496" v="1881" actId="26606"/>
          <ac:grpSpMkLst>
            <pc:docMk/>
            <pc:sldMk cId="3829300753" sldId="269"/>
            <ac:grpSpMk id="48" creationId="{5995D10D-E9C9-47DB-AE7E-801FEF38F5C9}"/>
          </ac:grpSpMkLst>
        </pc:grpChg>
        <pc:picChg chg="del">
          <ac:chgData name="alekhya" userId="96afa507569d05c8" providerId="LiveId" clId="{6D78A31A-BBC9-4515-9351-01CC83B041E3}" dt="2021-03-25T03:59:18.206" v="1858" actId="478"/>
          <ac:picMkLst>
            <pc:docMk/>
            <pc:sldMk cId="3829300753" sldId="269"/>
            <ac:picMk id="5" creationId="{6F9A2FB8-4988-464F-8E08-CB2AA9394CE8}"/>
          </ac:picMkLst>
        </pc:picChg>
        <pc:picChg chg="add del mod">
          <ac:chgData name="alekhya" userId="96afa507569d05c8" providerId="LiveId" clId="{6D78A31A-BBC9-4515-9351-01CC83B041E3}" dt="2021-03-25T04:00:39.859" v="1869"/>
          <ac:picMkLst>
            <pc:docMk/>
            <pc:sldMk cId="3829300753" sldId="269"/>
            <ac:picMk id="7" creationId="{66734962-ADC9-4E93-BF98-7CE99A316406}"/>
          </ac:picMkLst>
        </pc:picChg>
        <pc:picChg chg="add mod">
          <ac:chgData name="alekhya" userId="96afa507569d05c8" providerId="LiveId" clId="{6D78A31A-BBC9-4515-9351-01CC83B041E3}" dt="2021-03-25T04:03:09.335" v="1894" actId="1076"/>
          <ac:picMkLst>
            <pc:docMk/>
            <pc:sldMk cId="3829300753" sldId="269"/>
            <ac:picMk id="9" creationId="{26E5823F-FE86-44EE-BF9C-4E976DFF369B}"/>
          </ac:picMkLst>
        </pc:picChg>
      </pc:sldChg>
      <pc:sldChg chg="addSp delSp modSp add mod">
        <pc:chgData name="alekhya" userId="96afa507569d05c8" providerId="LiveId" clId="{6D78A31A-BBC9-4515-9351-01CC83B041E3}" dt="2021-03-25T04:09:47.126" v="1933" actId="20577"/>
        <pc:sldMkLst>
          <pc:docMk/>
          <pc:sldMk cId="1350861940" sldId="270"/>
        </pc:sldMkLst>
        <pc:spChg chg="add del mod">
          <ac:chgData name="alekhya" userId="96afa507569d05c8" providerId="LiveId" clId="{6D78A31A-BBC9-4515-9351-01CC83B041E3}" dt="2021-03-25T04:06:47.043" v="1906" actId="478"/>
          <ac:spMkLst>
            <pc:docMk/>
            <pc:sldMk cId="1350861940" sldId="270"/>
            <ac:spMk id="3" creationId="{8ED27B6F-5F43-4CF3-B7BC-F1E3F3CA4C9F}"/>
          </ac:spMkLst>
        </pc:spChg>
        <pc:spChg chg="add del">
          <ac:chgData name="alekhya" userId="96afa507569d05c8" providerId="LiveId" clId="{6D78A31A-BBC9-4515-9351-01CC83B041E3}" dt="2021-03-25T04:06:52.446" v="1907" actId="478"/>
          <ac:spMkLst>
            <pc:docMk/>
            <pc:sldMk cId="1350861940" sldId="270"/>
            <ac:spMk id="4" creationId="{134CC0F3-F3E1-49C3-ACC9-9BB8D40DA36F}"/>
          </ac:spMkLst>
        </pc:spChg>
        <pc:spChg chg="add del mod">
          <ac:chgData name="alekhya" userId="96afa507569d05c8" providerId="LiveId" clId="{6D78A31A-BBC9-4515-9351-01CC83B041E3}" dt="2021-03-25T04:06:54.658" v="1908" actId="478"/>
          <ac:spMkLst>
            <pc:docMk/>
            <pc:sldMk cId="1350861940" sldId="270"/>
            <ac:spMk id="6" creationId="{1525A582-137C-4597-96A3-1EB89031177A}"/>
          </ac:spMkLst>
        </pc:spChg>
        <pc:spChg chg="add mod">
          <ac:chgData name="alekhya" userId="96afa507569d05c8" providerId="LiveId" clId="{6D78A31A-BBC9-4515-9351-01CC83B041E3}" dt="2021-03-25T04:09:26.624" v="1925" actId="164"/>
          <ac:spMkLst>
            <pc:docMk/>
            <pc:sldMk cId="1350861940" sldId="270"/>
            <ac:spMk id="10" creationId="{A613F4D8-1746-46EE-84FC-26B0D7DB8D66}"/>
          </ac:spMkLst>
        </pc:spChg>
        <pc:spChg chg="add del">
          <ac:chgData name="alekhya" userId="96afa507569d05c8" providerId="LiveId" clId="{6D78A31A-BBC9-4515-9351-01CC83B041E3}" dt="2021-03-25T04:06:52.446" v="1907" actId="478"/>
          <ac:spMkLst>
            <pc:docMk/>
            <pc:sldMk cId="1350861940" sldId="270"/>
            <ac:spMk id="11" creationId="{C16F6242-AAFB-4B78-A19D-FE714B867657}"/>
          </ac:spMkLst>
        </pc:spChg>
        <pc:spChg chg="add mod">
          <ac:chgData name="alekhya" userId="96afa507569d05c8" providerId="LiveId" clId="{6D78A31A-BBC9-4515-9351-01CC83B041E3}" dt="2021-03-25T04:09:47.126" v="1933" actId="20577"/>
          <ac:spMkLst>
            <pc:docMk/>
            <pc:sldMk cId="1350861940" sldId="270"/>
            <ac:spMk id="12" creationId="{2EDF9318-7851-4AF4-9438-E596E439478B}"/>
          </ac:spMkLst>
        </pc:spChg>
        <pc:spChg chg="add del">
          <ac:chgData name="alekhya" userId="96afa507569d05c8" providerId="LiveId" clId="{6D78A31A-BBC9-4515-9351-01CC83B041E3}" dt="2021-03-25T04:06:52.446" v="1907" actId="478"/>
          <ac:spMkLst>
            <pc:docMk/>
            <pc:sldMk cId="1350861940" sldId="270"/>
            <ac:spMk id="45" creationId="{2B566528-1B12-4246-9431-5C2D7D081168}"/>
          </ac:spMkLst>
        </pc:spChg>
        <pc:grpChg chg="add mod">
          <ac:chgData name="alekhya" userId="96afa507569d05c8" providerId="LiveId" clId="{6D78A31A-BBC9-4515-9351-01CC83B041E3}" dt="2021-03-25T04:09:28.254" v="1926" actId="1076"/>
          <ac:grpSpMkLst>
            <pc:docMk/>
            <pc:sldMk cId="1350861940" sldId="270"/>
            <ac:grpSpMk id="13" creationId="{3322ACCC-6C96-4A83-8007-3242E6074AF7}"/>
          </ac:grpSpMkLst>
        </pc:grpChg>
        <pc:grpChg chg="add del">
          <ac:chgData name="alekhya" userId="96afa507569d05c8" providerId="LiveId" clId="{6D78A31A-BBC9-4515-9351-01CC83B041E3}" dt="2021-03-25T04:06:47.043" v="1906" actId="478"/>
          <ac:grpSpMkLst>
            <pc:docMk/>
            <pc:sldMk cId="1350861940" sldId="270"/>
            <ac:grpSpMk id="46" creationId="{828A5161-06F1-46CF-8AD7-844680A59E13}"/>
          </ac:grpSpMkLst>
        </pc:grpChg>
        <pc:grpChg chg="add del">
          <ac:chgData name="alekhya" userId="96afa507569d05c8" providerId="LiveId" clId="{6D78A31A-BBC9-4515-9351-01CC83B041E3}" dt="2021-03-25T04:06:47.043" v="1906" actId="478"/>
          <ac:grpSpMkLst>
            <pc:docMk/>
            <pc:sldMk cId="1350861940" sldId="270"/>
            <ac:grpSpMk id="48" creationId="{5995D10D-E9C9-47DB-AE7E-801FEF38F5C9}"/>
          </ac:grpSpMkLst>
        </pc:grpChg>
        <pc:picChg chg="add mod">
          <ac:chgData name="alekhya" userId="96afa507569d05c8" providerId="LiveId" clId="{6D78A31A-BBC9-4515-9351-01CC83B041E3}" dt="2021-03-25T04:09:26.624" v="1925" actId="164"/>
          <ac:picMkLst>
            <pc:docMk/>
            <pc:sldMk cId="1350861940" sldId="270"/>
            <ac:picMk id="8" creationId="{925437D1-27B0-4808-BDA0-BA06CFB4D3BE}"/>
          </ac:picMkLst>
        </pc:picChg>
        <pc:picChg chg="add del">
          <ac:chgData name="alekhya" userId="96afa507569d05c8" providerId="LiveId" clId="{6D78A31A-BBC9-4515-9351-01CC83B041E3}" dt="2021-03-25T04:06:52.446" v="1907" actId="478"/>
          <ac:picMkLst>
            <pc:docMk/>
            <pc:sldMk cId="1350861940" sldId="270"/>
            <ac:picMk id="9" creationId="{26E5823F-FE86-44EE-BF9C-4E976DFF36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98C9-2255-44A4-92E1-9773864E0221}"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C29B2-2765-4048-B77E-EFDA6A5148C3}" type="slidenum">
              <a:rPr lang="en-US" smtClean="0"/>
              <a:t>‹#›</a:t>
            </a:fld>
            <a:endParaRPr lang="en-US"/>
          </a:p>
        </p:txBody>
      </p:sp>
    </p:spTree>
    <p:extLst>
      <p:ext uri="{BB962C8B-B14F-4D97-AF65-F5344CB8AC3E}">
        <p14:creationId xmlns:p14="http://schemas.microsoft.com/office/powerpoint/2010/main" val="368919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C29B2-2765-4048-B77E-EFDA6A5148C3}" type="slidenum">
              <a:rPr lang="en-US" smtClean="0"/>
              <a:t>4</a:t>
            </a:fld>
            <a:endParaRPr lang="en-US"/>
          </a:p>
        </p:txBody>
      </p:sp>
    </p:spTree>
    <p:extLst>
      <p:ext uri="{BB962C8B-B14F-4D97-AF65-F5344CB8AC3E}">
        <p14:creationId xmlns:p14="http://schemas.microsoft.com/office/powerpoint/2010/main" val="263066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C29B2-2765-4048-B77E-EFDA6A5148C3}" type="slidenum">
              <a:rPr lang="en-US" smtClean="0"/>
              <a:t>10</a:t>
            </a:fld>
            <a:endParaRPr lang="en-US"/>
          </a:p>
        </p:txBody>
      </p:sp>
    </p:spTree>
    <p:extLst>
      <p:ext uri="{BB962C8B-B14F-4D97-AF65-F5344CB8AC3E}">
        <p14:creationId xmlns:p14="http://schemas.microsoft.com/office/powerpoint/2010/main" val="282866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45383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279675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110349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34286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A5C7D-B6FB-4C67-A923-6A92A71E968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72252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A5C7D-B6FB-4C67-A923-6A92A71E9681}"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96332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A5C7D-B6FB-4C67-A923-6A92A71E9681}"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253769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A5C7D-B6FB-4C67-A923-6A92A71E9681}"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40667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A5C7D-B6FB-4C67-A923-6A92A71E9681}"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39734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5C7D-B6FB-4C67-A923-6A92A71E9681}"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48653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5C7D-B6FB-4C67-A923-6A92A71E9681}"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419729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5C7D-B6FB-4C67-A923-6A92A71E9681}" type="datetimeFigureOut">
              <a:rPr lang="en-US" smtClean="0"/>
              <a:t>3/26/2021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A4F8A-D3DB-4507-AB2A-41AAB68127CF}" type="slidenum">
              <a:rPr lang="en-US" smtClean="0"/>
              <a:t>‹#›</a:t>
            </a:fld>
            <a:endParaRPr lang="en-US"/>
          </a:p>
        </p:txBody>
      </p:sp>
    </p:spTree>
    <p:extLst>
      <p:ext uri="{BB962C8B-B14F-4D97-AF65-F5344CB8AC3E}">
        <p14:creationId xmlns:p14="http://schemas.microsoft.com/office/powerpoint/2010/main" val="3592655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Diagram&#10;&#10;Description automatically generated">
            <a:extLst>
              <a:ext uri="{FF2B5EF4-FFF2-40B4-BE49-F238E27FC236}">
                <a16:creationId xmlns:a16="http://schemas.microsoft.com/office/drawing/2014/main" id="{AA6A5854-0FDC-4352-BC5A-71B58B40F30D}"/>
              </a:ext>
            </a:extLst>
          </p:cNvPr>
          <p:cNvPicPr>
            <a:picLocks noChangeAspect="1"/>
          </p:cNvPicPr>
          <p:nvPr/>
        </p:nvPicPr>
        <p:blipFill rotWithShape="1">
          <a:blip r:embed="rId2"/>
          <a:srcRect t="18825" b="10863"/>
          <a:stretch/>
        </p:blipFill>
        <p:spPr>
          <a:xfrm>
            <a:off x="-3047" y="10"/>
            <a:ext cx="12191999" cy="6857990"/>
          </a:xfrm>
          <a:prstGeom prst="rect">
            <a:avLst/>
          </a:prstGeom>
        </p:spPr>
      </p:pic>
      <p:sp>
        <p:nvSpPr>
          <p:cNvPr id="80" name="Rectangle 7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4F44C-FD7D-470E-82A1-C518F23C730F}"/>
              </a:ext>
            </a:extLst>
          </p:cNvPr>
          <p:cNvSpPr>
            <a:spLocks noGrp="1"/>
          </p:cNvSpPr>
          <p:nvPr>
            <p:ph type="ctrTitle"/>
          </p:nvPr>
        </p:nvSpPr>
        <p:spPr>
          <a:xfrm>
            <a:off x="872197" y="114534"/>
            <a:ext cx="10058400" cy="3574778"/>
          </a:xfrm>
          <a:effectLst>
            <a:outerShdw blurRad="50800" dist="38100" dir="2700000" algn="tl" rotWithShape="0">
              <a:prstClr val="black">
                <a:alpha val="40000"/>
              </a:prstClr>
            </a:outerShdw>
          </a:effectLst>
        </p:spPr>
        <p:txBody>
          <a:bodyPr>
            <a:normAutofit fontScale="90000"/>
          </a:bodyPr>
          <a:lstStyle/>
          <a:p>
            <a:pPr algn="l"/>
            <a:r>
              <a:rPr lang="en-IN" sz="5200" dirty="0"/>
              <a:t>Mathematical Foundation Presentation</a:t>
            </a:r>
            <a:br>
              <a:rPr lang="en-IN" sz="5200" dirty="0"/>
            </a:br>
            <a:br>
              <a:rPr lang="en-IN" sz="5200" dirty="0"/>
            </a:br>
            <a:r>
              <a:rPr lang="en-IN" sz="5200" dirty="0"/>
              <a:t>Principal Component Analysis(PCA)</a:t>
            </a:r>
            <a:br>
              <a:rPr lang="en-IN" sz="5200" dirty="0"/>
            </a:br>
            <a:endParaRPr lang="en-US" sz="5200" dirty="0"/>
          </a:p>
        </p:txBody>
      </p:sp>
      <p:sp>
        <p:nvSpPr>
          <p:cNvPr id="3" name="Subtitle 2">
            <a:extLst>
              <a:ext uri="{FF2B5EF4-FFF2-40B4-BE49-F238E27FC236}">
                <a16:creationId xmlns:a16="http://schemas.microsoft.com/office/drawing/2014/main" id="{B2728D91-2595-45F2-8E2E-D281136ED14E}"/>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Autofit/>
          </a:bodyPr>
          <a:lstStyle/>
          <a:p>
            <a:pPr algn="l"/>
            <a:r>
              <a:rPr lang="en-IN" sz="2000" u="sng" dirty="0"/>
              <a:t>Team 8</a:t>
            </a:r>
            <a:br>
              <a:rPr lang="en-IN" sz="2000" u="sng" dirty="0"/>
            </a:br>
            <a:endParaRPr lang="en-IN" sz="2000" u="sng" dirty="0"/>
          </a:p>
          <a:p>
            <a:pPr algn="l"/>
            <a:r>
              <a:rPr lang="en-IN" sz="2000" dirty="0"/>
              <a:t>Abhishek Kumar</a:t>
            </a:r>
          </a:p>
          <a:p>
            <a:pPr algn="l"/>
            <a:r>
              <a:rPr lang="en-IN" sz="2000" dirty="0"/>
              <a:t>Alekhya V</a:t>
            </a:r>
          </a:p>
          <a:p>
            <a:pPr algn="l"/>
            <a:r>
              <a:rPr lang="en-IN" sz="2000" dirty="0"/>
              <a:t>Santhosh M </a:t>
            </a:r>
            <a:r>
              <a:rPr lang="en-IN" sz="2000" dirty="0" err="1"/>
              <a:t>M</a:t>
            </a:r>
            <a:endParaRPr lang="en-IN" sz="2000" dirty="0"/>
          </a:p>
          <a:p>
            <a:pPr algn="l"/>
            <a:r>
              <a:rPr lang="en-IN" sz="2000" dirty="0"/>
              <a:t>Sushma D</a:t>
            </a:r>
            <a:endParaRPr lang="en-US" sz="2000" dirty="0"/>
          </a:p>
        </p:txBody>
      </p:sp>
    </p:spTree>
    <p:extLst>
      <p:ext uri="{BB962C8B-B14F-4D97-AF65-F5344CB8AC3E}">
        <p14:creationId xmlns:p14="http://schemas.microsoft.com/office/powerpoint/2010/main" val="3559752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6A00C03-A90B-42E7-A83B-EBF0EE490AD7}"/>
              </a:ext>
            </a:extLst>
          </p:cNvPr>
          <p:cNvSpPr txBox="1"/>
          <p:nvPr/>
        </p:nvSpPr>
        <p:spPr>
          <a:xfrm>
            <a:off x="327348" y="705250"/>
            <a:ext cx="9351223" cy="461665"/>
          </a:xfrm>
          <a:prstGeom prst="rect">
            <a:avLst/>
          </a:prstGeom>
          <a:noFill/>
        </p:spPr>
        <p:txBody>
          <a:bodyPr wrap="square">
            <a:spAutoFit/>
          </a:bodyPr>
          <a:lstStyle/>
          <a:p>
            <a:r>
              <a:rPr lang="en-US" sz="2400" b="1" i="0" dirty="0">
                <a:solidFill>
                  <a:srgbClr val="212529"/>
                </a:solidFill>
                <a:effectLst/>
                <a:latin typeface="Open Sans"/>
              </a:rPr>
              <a:t>Step 2</a:t>
            </a:r>
            <a:r>
              <a:rPr lang="en-US" sz="2400" b="0" i="0" dirty="0">
                <a:solidFill>
                  <a:srgbClr val="212529"/>
                </a:solidFill>
                <a:effectLst/>
                <a:latin typeface="Open Sans"/>
              </a:rPr>
              <a:t>: </a:t>
            </a:r>
            <a:r>
              <a:rPr lang="en-US" sz="2400" b="1" i="0" dirty="0">
                <a:solidFill>
                  <a:srgbClr val="212529"/>
                </a:solidFill>
                <a:effectLst/>
                <a:latin typeface="Open Sans"/>
              </a:rPr>
              <a:t>Compute the covariance matrix for the data variables.</a:t>
            </a:r>
            <a:endParaRPr lang="en-US" sz="2400" dirty="0"/>
          </a:p>
        </p:txBody>
      </p:sp>
      <p:sp>
        <p:nvSpPr>
          <p:cNvPr id="11" name="TextBox 10">
            <a:extLst>
              <a:ext uri="{FF2B5EF4-FFF2-40B4-BE49-F238E27FC236}">
                <a16:creationId xmlns:a16="http://schemas.microsoft.com/office/drawing/2014/main" id="{03CA162E-F1E1-45AB-8506-CA4128B71B7F}"/>
              </a:ext>
            </a:extLst>
          </p:cNvPr>
          <p:cNvSpPr txBox="1"/>
          <p:nvPr/>
        </p:nvSpPr>
        <p:spPr>
          <a:xfrm>
            <a:off x="954498" y="1382391"/>
            <a:ext cx="9964470" cy="1200329"/>
          </a:xfrm>
          <a:prstGeom prst="rect">
            <a:avLst/>
          </a:prstGeom>
          <a:noFill/>
        </p:spPr>
        <p:txBody>
          <a:bodyPr wrap="square">
            <a:spAutoFit/>
          </a:bodyPr>
          <a:lstStyle/>
          <a:p>
            <a:pPr algn="l"/>
            <a:r>
              <a:rPr lang="en-US" b="0" i="0" dirty="0">
                <a:solidFill>
                  <a:schemeClr val="tx2"/>
                </a:solidFill>
                <a:effectLst/>
                <a:latin typeface="Open Sans"/>
              </a:rPr>
              <a:t>We calculate the covariance matrix to recognize the interdependencies between the variables and reduce it to improve the performance of the model.</a:t>
            </a:r>
          </a:p>
          <a:p>
            <a:pPr algn="l"/>
            <a:endParaRPr lang="en-US" b="0" i="0" dirty="0">
              <a:solidFill>
                <a:schemeClr val="tx2"/>
              </a:solidFill>
              <a:effectLst/>
              <a:latin typeface="Open Sans"/>
            </a:endParaRPr>
          </a:p>
          <a:p>
            <a:pPr algn="l"/>
            <a:r>
              <a:rPr lang="en-US" b="0" i="0" dirty="0">
                <a:solidFill>
                  <a:schemeClr val="tx2"/>
                </a:solidFill>
                <a:effectLst/>
                <a:latin typeface="Open Sans"/>
              </a:rPr>
              <a:t>The following is the formula to calculate the covariance of two-dimensional data:</a:t>
            </a:r>
          </a:p>
        </p:txBody>
      </p:sp>
      <p:sp>
        <p:nvSpPr>
          <p:cNvPr id="15" name="TextBox 14">
            <a:extLst>
              <a:ext uri="{FF2B5EF4-FFF2-40B4-BE49-F238E27FC236}">
                <a16:creationId xmlns:a16="http://schemas.microsoft.com/office/drawing/2014/main" id="{62BA3691-8178-4AB5-899D-3D9728BCBF62}"/>
              </a:ext>
            </a:extLst>
          </p:cNvPr>
          <p:cNvSpPr txBox="1"/>
          <p:nvPr/>
        </p:nvSpPr>
        <p:spPr>
          <a:xfrm>
            <a:off x="954498" y="4350671"/>
            <a:ext cx="9717083"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2"/>
                </a:solidFill>
                <a:effectLst/>
                <a:latin typeface="Open Sans"/>
              </a:rPr>
              <a:t>Here, </a:t>
            </a:r>
            <a:r>
              <a:rPr lang="en-US" b="0" i="0" dirty="0" err="1">
                <a:solidFill>
                  <a:schemeClr val="tx2"/>
                </a:solidFill>
                <a:effectLst/>
                <a:latin typeface="Open Sans"/>
              </a:rPr>
              <a:t>Cov</a:t>
            </a:r>
            <a:r>
              <a:rPr lang="en-US" b="0" i="0" dirty="0">
                <a:solidFill>
                  <a:schemeClr val="tx2"/>
                </a:solidFill>
                <a:effectLst/>
                <a:latin typeface="Open Sans"/>
              </a:rPr>
              <a:t>(a, a) and </a:t>
            </a:r>
            <a:r>
              <a:rPr lang="en-US" b="0" i="0" dirty="0" err="1">
                <a:solidFill>
                  <a:schemeClr val="tx2"/>
                </a:solidFill>
                <a:effectLst/>
                <a:latin typeface="Open Sans"/>
              </a:rPr>
              <a:t>Cov</a:t>
            </a:r>
            <a:r>
              <a:rPr lang="en-US" b="0" i="0" dirty="0">
                <a:solidFill>
                  <a:schemeClr val="tx2"/>
                </a:solidFill>
                <a:effectLst/>
                <a:latin typeface="Open Sans"/>
              </a:rPr>
              <a:t>(</a:t>
            </a:r>
            <a:r>
              <a:rPr lang="en-US" dirty="0" err="1">
                <a:solidFill>
                  <a:schemeClr val="tx2"/>
                </a:solidFill>
                <a:latin typeface="Open Sans"/>
              </a:rPr>
              <a:t>b</a:t>
            </a:r>
            <a:r>
              <a:rPr lang="en-US" b="0" i="0" dirty="0" err="1">
                <a:solidFill>
                  <a:schemeClr val="tx2"/>
                </a:solidFill>
                <a:effectLst/>
                <a:latin typeface="Open Sans"/>
              </a:rPr>
              <a:t>,b</a:t>
            </a:r>
            <a:r>
              <a:rPr lang="en-US" b="0" i="0" dirty="0">
                <a:solidFill>
                  <a:schemeClr val="tx2"/>
                </a:solidFill>
                <a:effectLst/>
                <a:latin typeface="Open Sans"/>
              </a:rPr>
              <a:t>) is the covariance of </a:t>
            </a:r>
            <a:r>
              <a:rPr lang="en-US" b="1" dirty="0">
                <a:solidFill>
                  <a:schemeClr val="tx2"/>
                </a:solidFill>
                <a:latin typeface="Open Sans"/>
              </a:rPr>
              <a:t>a</a:t>
            </a:r>
            <a:r>
              <a:rPr lang="en-US" b="1" i="0" dirty="0">
                <a:solidFill>
                  <a:schemeClr val="tx2"/>
                </a:solidFill>
                <a:effectLst/>
                <a:latin typeface="Open Sans"/>
              </a:rPr>
              <a:t> </a:t>
            </a:r>
            <a:r>
              <a:rPr lang="en-US" b="0" i="0" dirty="0">
                <a:solidFill>
                  <a:schemeClr val="tx2"/>
                </a:solidFill>
                <a:effectLst/>
                <a:latin typeface="Open Sans"/>
              </a:rPr>
              <a:t>and </a:t>
            </a:r>
            <a:r>
              <a:rPr lang="en-US" b="1" dirty="0">
                <a:solidFill>
                  <a:schemeClr val="tx2"/>
                </a:solidFill>
                <a:latin typeface="Open Sans"/>
              </a:rPr>
              <a:t>b</a:t>
            </a:r>
            <a:r>
              <a:rPr lang="en-US" b="0" i="0" dirty="0">
                <a:solidFill>
                  <a:schemeClr val="tx2"/>
                </a:solidFill>
                <a:effectLst/>
                <a:latin typeface="Open Sans"/>
              </a:rPr>
              <a:t> with itself.</a:t>
            </a:r>
          </a:p>
          <a:p>
            <a:pPr marL="285750" indent="-285750" algn="l">
              <a:buFont typeface="Arial" panose="020B0604020202020204" pitchFamily="34" charset="0"/>
              <a:buChar char="•"/>
            </a:pPr>
            <a:r>
              <a:rPr lang="en-US" b="0" i="0" dirty="0" err="1">
                <a:solidFill>
                  <a:schemeClr val="tx2"/>
                </a:solidFill>
                <a:effectLst/>
                <a:latin typeface="Open Sans"/>
              </a:rPr>
              <a:t>Cov</a:t>
            </a:r>
            <a:r>
              <a:rPr lang="en-US" b="0" i="0" dirty="0">
                <a:solidFill>
                  <a:schemeClr val="tx2"/>
                </a:solidFill>
                <a:effectLst/>
                <a:latin typeface="Open Sans"/>
              </a:rPr>
              <a:t>(a, b) is the covariance of ‘</a:t>
            </a:r>
            <a:r>
              <a:rPr lang="en-US" b="1" i="0" dirty="0">
                <a:solidFill>
                  <a:schemeClr val="tx2"/>
                </a:solidFill>
                <a:effectLst/>
                <a:latin typeface="Open Sans"/>
              </a:rPr>
              <a:t>a</a:t>
            </a:r>
            <a:r>
              <a:rPr lang="en-US" b="0" i="0" dirty="0">
                <a:solidFill>
                  <a:schemeClr val="tx2"/>
                </a:solidFill>
                <a:effectLst/>
                <a:latin typeface="Open Sans"/>
              </a:rPr>
              <a:t>’ w.r.t  ‘</a:t>
            </a:r>
            <a:r>
              <a:rPr lang="en-US" b="1" dirty="0">
                <a:solidFill>
                  <a:schemeClr val="tx2"/>
                </a:solidFill>
                <a:latin typeface="Open Sans"/>
              </a:rPr>
              <a:t>b</a:t>
            </a:r>
            <a:r>
              <a:rPr lang="en-US" b="0" i="0" dirty="0">
                <a:solidFill>
                  <a:schemeClr val="tx2"/>
                </a:solidFill>
                <a:effectLst/>
                <a:latin typeface="Open Sans"/>
              </a:rPr>
              <a:t>’</a:t>
            </a:r>
          </a:p>
          <a:p>
            <a:pPr marL="285750" indent="-285750" algn="l">
              <a:buFont typeface="Arial" panose="020B0604020202020204" pitchFamily="34" charset="0"/>
              <a:buChar char="•"/>
            </a:pPr>
            <a:r>
              <a:rPr lang="en-US" b="0" i="0" dirty="0" err="1">
                <a:solidFill>
                  <a:schemeClr val="tx2"/>
                </a:solidFill>
                <a:effectLst/>
                <a:latin typeface="Open Sans"/>
              </a:rPr>
              <a:t>Cov</a:t>
            </a:r>
            <a:r>
              <a:rPr lang="en-US" b="0" i="0" dirty="0">
                <a:solidFill>
                  <a:schemeClr val="tx2"/>
                </a:solidFill>
                <a:effectLst/>
                <a:latin typeface="Open Sans"/>
              </a:rPr>
              <a:t>(a, </a:t>
            </a:r>
            <a:r>
              <a:rPr lang="en-US" dirty="0">
                <a:solidFill>
                  <a:schemeClr val="tx2"/>
                </a:solidFill>
                <a:latin typeface="Open Sans"/>
              </a:rPr>
              <a:t>b</a:t>
            </a:r>
            <a:r>
              <a:rPr lang="en-US" b="0" i="0" dirty="0">
                <a:solidFill>
                  <a:schemeClr val="tx2"/>
                </a:solidFill>
                <a:effectLst/>
                <a:latin typeface="Open Sans"/>
              </a:rPr>
              <a:t>) = </a:t>
            </a:r>
            <a:r>
              <a:rPr lang="en-US" b="0" i="0" dirty="0" err="1">
                <a:solidFill>
                  <a:schemeClr val="tx2"/>
                </a:solidFill>
                <a:effectLst/>
                <a:latin typeface="Open Sans"/>
              </a:rPr>
              <a:t>Cov</a:t>
            </a:r>
            <a:r>
              <a:rPr lang="en-US" b="0" i="0" dirty="0">
                <a:solidFill>
                  <a:schemeClr val="tx2"/>
                </a:solidFill>
                <a:effectLst/>
                <a:latin typeface="Open Sans"/>
              </a:rPr>
              <a:t>(b, a) {By Commutative property}</a:t>
            </a:r>
          </a:p>
          <a:p>
            <a:pPr marL="285750" indent="-285750" algn="l">
              <a:buFont typeface="Arial" panose="020B0604020202020204" pitchFamily="34" charset="0"/>
              <a:buChar char="•"/>
            </a:pPr>
            <a:r>
              <a:rPr lang="en-US" b="0" i="0" dirty="0">
                <a:solidFill>
                  <a:schemeClr val="tx2"/>
                </a:solidFill>
                <a:effectLst/>
                <a:latin typeface="Open Sans"/>
              </a:rPr>
              <a:t>If  </a:t>
            </a:r>
            <a:r>
              <a:rPr lang="en-US" b="0" i="0" dirty="0" err="1">
                <a:solidFill>
                  <a:schemeClr val="tx2"/>
                </a:solidFill>
                <a:effectLst/>
                <a:latin typeface="Open Sans"/>
              </a:rPr>
              <a:t>Cov</a:t>
            </a:r>
            <a:r>
              <a:rPr lang="en-US" b="0" i="0" dirty="0">
                <a:solidFill>
                  <a:schemeClr val="tx2"/>
                </a:solidFill>
                <a:effectLst/>
                <a:latin typeface="Open Sans"/>
              </a:rPr>
              <a:t>(</a:t>
            </a:r>
            <a:r>
              <a:rPr lang="en-US" dirty="0" err="1">
                <a:solidFill>
                  <a:schemeClr val="tx2"/>
                </a:solidFill>
                <a:latin typeface="Open Sans"/>
              </a:rPr>
              <a:t>a</a:t>
            </a:r>
            <a:r>
              <a:rPr lang="en-US" b="0" i="0" dirty="0" err="1">
                <a:solidFill>
                  <a:schemeClr val="tx2"/>
                </a:solidFill>
                <a:effectLst/>
                <a:latin typeface="Open Sans"/>
              </a:rPr>
              <a:t>,b</a:t>
            </a:r>
            <a:r>
              <a:rPr lang="en-US" b="0" i="0" dirty="0">
                <a:solidFill>
                  <a:schemeClr val="tx2"/>
                </a:solidFill>
                <a:effectLst/>
                <a:latin typeface="Open Sans"/>
              </a:rPr>
              <a:t>) is -</a:t>
            </a:r>
            <a:r>
              <a:rPr lang="en-US" b="0" i="0" dirty="0" err="1">
                <a:solidFill>
                  <a:schemeClr val="tx2"/>
                </a:solidFill>
                <a:effectLst/>
                <a:latin typeface="Open Sans"/>
              </a:rPr>
              <a:t>ve</a:t>
            </a:r>
            <a:r>
              <a:rPr lang="en-US" b="0" i="0" dirty="0">
                <a:solidFill>
                  <a:schemeClr val="tx2"/>
                </a:solidFill>
                <a:effectLst/>
                <a:latin typeface="Open Sans"/>
              </a:rPr>
              <a:t>, </a:t>
            </a:r>
            <a:r>
              <a:rPr lang="en-US" dirty="0">
                <a:solidFill>
                  <a:schemeClr val="tx2"/>
                </a:solidFill>
                <a:latin typeface="Open Sans"/>
              </a:rPr>
              <a:t>a</a:t>
            </a:r>
            <a:r>
              <a:rPr lang="en-US" b="0" i="0" dirty="0">
                <a:solidFill>
                  <a:schemeClr val="tx2"/>
                </a:solidFill>
                <a:effectLst/>
                <a:latin typeface="Open Sans"/>
              </a:rPr>
              <a:t>∝(1/b) </a:t>
            </a:r>
          </a:p>
          <a:p>
            <a:pPr marL="285750" indent="-285750" algn="l">
              <a:buFont typeface="Arial" panose="020B0604020202020204" pitchFamily="34" charset="0"/>
              <a:buChar char="•"/>
            </a:pPr>
            <a:r>
              <a:rPr lang="en-US" b="0" i="0" dirty="0">
                <a:solidFill>
                  <a:schemeClr val="tx2"/>
                </a:solidFill>
                <a:effectLst/>
                <a:latin typeface="Open Sans"/>
              </a:rPr>
              <a:t>If  </a:t>
            </a:r>
            <a:r>
              <a:rPr lang="en-US" b="0" i="0" dirty="0" err="1">
                <a:solidFill>
                  <a:schemeClr val="tx2"/>
                </a:solidFill>
                <a:effectLst/>
                <a:latin typeface="Open Sans"/>
              </a:rPr>
              <a:t>Cov</a:t>
            </a:r>
            <a:r>
              <a:rPr lang="en-US" b="0" i="0" dirty="0">
                <a:solidFill>
                  <a:schemeClr val="tx2"/>
                </a:solidFill>
                <a:effectLst/>
                <a:latin typeface="Open Sans"/>
              </a:rPr>
              <a:t>(</a:t>
            </a:r>
            <a:r>
              <a:rPr lang="en-US" dirty="0" err="1">
                <a:solidFill>
                  <a:schemeClr val="tx2"/>
                </a:solidFill>
                <a:latin typeface="Open Sans"/>
              </a:rPr>
              <a:t>a</a:t>
            </a:r>
            <a:r>
              <a:rPr lang="en-US" b="0" i="0" dirty="0" err="1">
                <a:solidFill>
                  <a:schemeClr val="tx2"/>
                </a:solidFill>
                <a:effectLst/>
                <a:latin typeface="Open Sans"/>
              </a:rPr>
              <a:t>,b</a:t>
            </a:r>
            <a:r>
              <a:rPr lang="en-US" b="0" i="0" dirty="0">
                <a:solidFill>
                  <a:schemeClr val="tx2"/>
                </a:solidFill>
                <a:effectLst/>
                <a:latin typeface="Open Sans"/>
              </a:rPr>
              <a:t>) is +</a:t>
            </a:r>
            <a:r>
              <a:rPr lang="en-US" b="0" i="0" dirty="0" err="1">
                <a:solidFill>
                  <a:schemeClr val="tx2"/>
                </a:solidFill>
                <a:effectLst/>
                <a:latin typeface="Open Sans"/>
              </a:rPr>
              <a:t>ve</a:t>
            </a:r>
            <a:r>
              <a:rPr lang="en-US" b="0" i="0" dirty="0">
                <a:solidFill>
                  <a:schemeClr val="tx2"/>
                </a:solidFill>
                <a:effectLst/>
                <a:latin typeface="Open Sans"/>
              </a:rPr>
              <a:t>, </a:t>
            </a:r>
            <a:r>
              <a:rPr lang="en-US" dirty="0" err="1">
                <a:solidFill>
                  <a:schemeClr val="tx2"/>
                </a:solidFill>
                <a:latin typeface="Open Sans"/>
              </a:rPr>
              <a:t>a</a:t>
            </a:r>
            <a:r>
              <a:rPr lang="en-US" b="0" i="0" dirty="0" err="1">
                <a:solidFill>
                  <a:schemeClr val="tx2"/>
                </a:solidFill>
                <a:effectLst/>
                <a:latin typeface="Open Sans"/>
              </a:rPr>
              <a:t>∝b</a:t>
            </a:r>
            <a:endParaRPr lang="en-US" b="0" i="0" dirty="0">
              <a:solidFill>
                <a:schemeClr val="tx2"/>
              </a:solidFill>
              <a:effectLst/>
              <a:latin typeface="Open Sans"/>
            </a:endParaRPr>
          </a:p>
        </p:txBody>
      </p:sp>
      <p:pic>
        <p:nvPicPr>
          <p:cNvPr id="3074" name="Picture 2" descr="Calculating covariance">
            <a:extLst>
              <a:ext uri="{FF2B5EF4-FFF2-40B4-BE49-F238E27FC236}">
                <a16:creationId xmlns:a16="http://schemas.microsoft.com/office/drawing/2014/main" id="{E5E4E722-43BB-42FB-A7FD-672A9148B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74" t="22356" r="18492" b="23657"/>
          <a:stretch/>
        </p:blipFill>
        <p:spPr bwMode="auto">
          <a:xfrm>
            <a:off x="3823977" y="2798196"/>
            <a:ext cx="4544046" cy="138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588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circle(in)">
                                      <p:cBhvr>
                                        <p:cTn id="11" dur="20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6A00C03-A90B-42E7-A83B-EBF0EE490AD7}"/>
              </a:ext>
            </a:extLst>
          </p:cNvPr>
          <p:cNvSpPr txBox="1"/>
          <p:nvPr/>
        </p:nvSpPr>
        <p:spPr>
          <a:xfrm>
            <a:off x="327348" y="705250"/>
            <a:ext cx="10279691" cy="461665"/>
          </a:xfrm>
          <a:prstGeom prst="rect">
            <a:avLst/>
          </a:prstGeom>
          <a:noFill/>
        </p:spPr>
        <p:txBody>
          <a:bodyPr wrap="square">
            <a:spAutoFit/>
          </a:bodyPr>
          <a:lstStyle/>
          <a:p>
            <a:r>
              <a:rPr lang="en-US" sz="2400" b="1" i="0" dirty="0">
                <a:solidFill>
                  <a:srgbClr val="212529"/>
                </a:solidFill>
                <a:effectLst/>
                <a:latin typeface="Open Sans"/>
              </a:rPr>
              <a:t>Step 3</a:t>
            </a:r>
            <a:r>
              <a:rPr lang="en-US" sz="2400" b="0" i="0" dirty="0">
                <a:solidFill>
                  <a:srgbClr val="212529"/>
                </a:solidFill>
                <a:effectLst/>
                <a:latin typeface="Open Sans"/>
              </a:rPr>
              <a:t>: </a:t>
            </a:r>
            <a:r>
              <a:rPr lang="en-US" sz="2400" b="1" i="0" dirty="0">
                <a:solidFill>
                  <a:srgbClr val="212529"/>
                </a:solidFill>
                <a:effectLst/>
                <a:latin typeface="Open Sans"/>
              </a:rPr>
              <a:t>Computing the eigenvectors and eigenvalues </a:t>
            </a:r>
            <a:endParaRPr lang="en-US" sz="2400" dirty="0"/>
          </a:p>
        </p:txBody>
      </p:sp>
      <p:sp>
        <p:nvSpPr>
          <p:cNvPr id="11" name="TextBox 10">
            <a:extLst>
              <a:ext uri="{FF2B5EF4-FFF2-40B4-BE49-F238E27FC236}">
                <a16:creationId xmlns:a16="http://schemas.microsoft.com/office/drawing/2014/main" id="{03CA162E-F1E1-45AB-8506-CA4128B71B7F}"/>
              </a:ext>
            </a:extLst>
          </p:cNvPr>
          <p:cNvSpPr txBox="1"/>
          <p:nvPr/>
        </p:nvSpPr>
        <p:spPr>
          <a:xfrm>
            <a:off x="954498" y="1373320"/>
            <a:ext cx="9964470" cy="4801314"/>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2"/>
                </a:solidFill>
                <a:latin typeface="Open Sans"/>
              </a:rPr>
              <a:t>In order to determine the PCA, eigenvectors and eigenvalues must be calculated from the covariance matrix. </a:t>
            </a:r>
          </a:p>
          <a:p>
            <a:pPr marL="285750" indent="-285750" algn="l">
              <a:buFont typeface="Arial" panose="020B0604020202020204" pitchFamily="34" charset="0"/>
              <a:buChar char="•"/>
            </a:pPr>
            <a:endParaRPr lang="en-US" dirty="0">
              <a:solidFill>
                <a:schemeClr val="tx2"/>
              </a:solidFill>
              <a:latin typeface="Open Sans"/>
            </a:endParaRPr>
          </a:p>
          <a:p>
            <a:pPr marL="285750" indent="-285750" algn="l">
              <a:buFont typeface="Arial" panose="020B0604020202020204" pitchFamily="34" charset="0"/>
              <a:buChar char="•"/>
            </a:pPr>
            <a:r>
              <a:rPr lang="en-US" dirty="0">
                <a:solidFill>
                  <a:schemeClr val="tx2"/>
                </a:solidFill>
                <a:latin typeface="Open Sans"/>
              </a:rPr>
              <a:t>For each eigenvector, there is an eigenvalue. </a:t>
            </a:r>
          </a:p>
          <a:p>
            <a:pPr marL="285750" indent="-285750" algn="l">
              <a:buFont typeface="Arial" panose="020B0604020202020204" pitchFamily="34" charset="0"/>
              <a:buChar char="•"/>
            </a:pPr>
            <a:endParaRPr lang="en-US" dirty="0">
              <a:solidFill>
                <a:schemeClr val="tx2"/>
              </a:solidFill>
              <a:latin typeface="Open Sans"/>
            </a:endParaRPr>
          </a:p>
          <a:p>
            <a:pPr marL="285750" indent="-285750" algn="l">
              <a:buFont typeface="Arial" panose="020B0604020202020204" pitchFamily="34" charset="0"/>
              <a:buChar char="•"/>
            </a:pPr>
            <a:r>
              <a:rPr lang="en-US" dirty="0">
                <a:solidFill>
                  <a:schemeClr val="tx2"/>
                </a:solidFill>
                <a:latin typeface="Open Sans"/>
              </a:rPr>
              <a:t>The computation of eigenvectors depends on the dimensions of the data.</a:t>
            </a:r>
          </a:p>
          <a:p>
            <a:pPr marL="285750" indent="-285750" algn="l">
              <a:buFont typeface="Arial" panose="020B0604020202020204" pitchFamily="34" charset="0"/>
              <a:buChar char="•"/>
            </a:pPr>
            <a:endParaRPr lang="en-US" dirty="0">
              <a:solidFill>
                <a:schemeClr val="tx2"/>
              </a:solidFill>
              <a:latin typeface="Open Sans"/>
            </a:endParaRPr>
          </a:p>
          <a:p>
            <a:pPr marL="285750" indent="-285750" algn="l">
              <a:buFont typeface="Arial" panose="020B0604020202020204" pitchFamily="34" charset="0"/>
              <a:buChar char="•"/>
            </a:pPr>
            <a:r>
              <a:rPr lang="en-US" dirty="0">
                <a:solidFill>
                  <a:schemeClr val="tx2"/>
                </a:solidFill>
                <a:latin typeface="Open Sans"/>
              </a:rPr>
              <a:t>If the data is two-dimensional, then we would have to calculate two eigenvectors and their corresponding eigenvalues. </a:t>
            </a:r>
          </a:p>
          <a:p>
            <a:pPr marL="285750" indent="-285750" algn="l">
              <a:buFont typeface="Arial" panose="020B0604020202020204" pitchFamily="34" charset="0"/>
              <a:buChar char="•"/>
            </a:pPr>
            <a:endParaRPr lang="en-US" dirty="0">
              <a:solidFill>
                <a:schemeClr val="tx2"/>
              </a:solidFill>
              <a:latin typeface="Open Sans"/>
            </a:endParaRPr>
          </a:p>
          <a:p>
            <a:pPr marL="285750" indent="-285750" algn="l">
              <a:buFont typeface="Arial" panose="020B0604020202020204" pitchFamily="34" charset="0"/>
              <a:buChar char="•"/>
            </a:pPr>
            <a:r>
              <a:rPr lang="en-US" dirty="0">
                <a:solidFill>
                  <a:schemeClr val="tx2"/>
                </a:solidFill>
                <a:latin typeface="Open Sans"/>
              </a:rPr>
              <a:t>The main objective of eigenvectors is to calculate the Principal Components by finding out the largest variance that exists in the dataset. </a:t>
            </a:r>
          </a:p>
          <a:p>
            <a:pPr marL="285750" indent="-285750" algn="l">
              <a:buFont typeface="Arial" panose="020B0604020202020204" pitchFamily="34" charset="0"/>
              <a:buChar char="•"/>
            </a:pPr>
            <a:endParaRPr lang="en-US" dirty="0">
              <a:solidFill>
                <a:schemeClr val="tx2"/>
              </a:solidFill>
              <a:latin typeface="Open Sans"/>
            </a:endParaRPr>
          </a:p>
          <a:p>
            <a:pPr marL="285750" indent="-285750" algn="l">
              <a:buFont typeface="Arial" panose="020B0604020202020204" pitchFamily="34" charset="0"/>
              <a:buChar char="•"/>
            </a:pPr>
            <a:r>
              <a:rPr lang="en-US" dirty="0">
                <a:solidFill>
                  <a:schemeClr val="tx2"/>
                </a:solidFill>
                <a:latin typeface="Open Sans"/>
              </a:rPr>
              <a:t>The larger the variance, the greater the information content of the data points.</a:t>
            </a:r>
          </a:p>
          <a:p>
            <a:pPr marL="285750" indent="-285750" algn="l">
              <a:buFont typeface="Arial" panose="020B0604020202020204" pitchFamily="34" charset="0"/>
              <a:buChar char="•"/>
            </a:pPr>
            <a:endParaRPr lang="en-US" dirty="0">
              <a:solidFill>
                <a:schemeClr val="tx2"/>
              </a:solidFill>
              <a:latin typeface="Open Sans"/>
            </a:endParaRPr>
          </a:p>
          <a:p>
            <a:pPr marL="285750" indent="-285750" algn="l">
              <a:buFont typeface="Arial" panose="020B0604020202020204" pitchFamily="34" charset="0"/>
              <a:buChar char="•"/>
            </a:pPr>
            <a:r>
              <a:rPr lang="en-US" dirty="0">
                <a:solidFill>
                  <a:schemeClr val="tx2"/>
                </a:solidFill>
                <a:latin typeface="Open Sans"/>
              </a:rPr>
              <a:t>Eigenvalues are just the magnitude of the eigenvectors. Both help to calculate the Principal Components.</a:t>
            </a:r>
          </a:p>
        </p:txBody>
      </p:sp>
    </p:spTree>
    <p:extLst>
      <p:ext uri="{BB962C8B-B14F-4D97-AF65-F5344CB8AC3E}">
        <p14:creationId xmlns:p14="http://schemas.microsoft.com/office/powerpoint/2010/main" val="3532750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6" end="6"/>
                                            </p:txEl>
                                          </p:spTgt>
                                        </p:tgtEl>
                                        <p:attrNameLst>
                                          <p:attrName>style.visibility</p:attrName>
                                        </p:attrNameLst>
                                      </p:cBhvr>
                                      <p:to>
                                        <p:strVal val="visible"/>
                                      </p:to>
                                    </p:set>
                                    <p:animEffect transition="in" filter="fade">
                                      <p:cBhvr>
                                        <p:cTn id="28" dur="1000"/>
                                        <p:tgtEl>
                                          <p:spTgt spid="11">
                                            <p:txEl>
                                              <p:pRg st="6" end="6"/>
                                            </p:txEl>
                                          </p:spTgt>
                                        </p:tgtEl>
                                      </p:cBhvr>
                                    </p:animEffect>
                                    <p:anim calcmode="lin" valueType="num">
                                      <p:cBhvr>
                                        <p:cTn id="29"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fade">
                                      <p:cBhvr>
                                        <p:cTn id="35" dur="1000"/>
                                        <p:tgtEl>
                                          <p:spTgt spid="11">
                                            <p:txEl>
                                              <p:pRg st="8" end="8"/>
                                            </p:txEl>
                                          </p:spTgt>
                                        </p:tgtEl>
                                      </p:cBhvr>
                                    </p:animEffect>
                                    <p:anim calcmode="lin" valueType="num">
                                      <p:cBhvr>
                                        <p:cTn id="36"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10" end="10"/>
                                            </p:txEl>
                                          </p:spTgt>
                                        </p:tgtEl>
                                        <p:attrNameLst>
                                          <p:attrName>style.visibility</p:attrName>
                                        </p:attrNameLst>
                                      </p:cBhvr>
                                      <p:to>
                                        <p:strVal val="visible"/>
                                      </p:to>
                                    </p:set>
                                    <p:animEffect transition="in" filter="fade">
                                      <p:cBhvr>
                                        <p:cTn id="42" dur="1000"/>
                                        <p:tgtEl>
                                          <p:spTgt spid="11">
                                            <p:txEl>
                                              <p:pRg st="10" end="10"/>
                                            </p:txEl>
                                          </p:spTgt>
                                        </p:tgtEl>
                                      </p:cBhvr>
                                    </p:animEffect>
                                    <p:anim calcmode="lin" valueType="num">
                                      <p:cBhvr>
                                        <p:cTn id="43"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xEl>
                                              <p:pRg st="12" end="12"/>
                                            </p:txEl>
                                          </p:spTgt>
                                        </p:tgtEl>
                                        <p:attrNameLst>
                                          <p:attrName>style.visibility</p:attrName>
                                        </p:attrNameLst>
                                      </p:cBhvr>
                                      <p:to>
                                        <p:strVal val="visible"/>
                                      </p:to>
                                    </p:set>
                                    <p:animEffect transition="in" filter="fade">
                                      <p:cBhvr>
                                        <p:cTn id="49" dur="1000"/>
                                        <p:tgtEl>
                                          <p:spTgt spid="11">
                                            <p:txEl>
                                              <p:pRg st="12" end="12"/>
                                            </p:txEl>
                                          </p:spTgt>
                                        </p:tgtEl>
                                      </p:cBhvr>
                                    </p:animEffect>
                                    <p:anim calcmode="lin" valueType="num">
                                      <p:cBhvr>
                                        <p:cTn id="50" dur="1000" fill="hold"/>
                                        <p:tgtEl>
                                          <p:spTgt spid="11">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6A00C03-A90B-42E7-A83B-EBF0EE490AD7}"/>
              </a:ext>
            </a:extLst>
          </p:cNvPr>
          <p:cNvSpPr txBox="1"/>
          <p:nvPr/>
        </p:nvSpPr>
        <p:spPr>
          <a:xfrm>
            <a:off x="319639" y="251462"/>
            <a:ext cx="10279691" cy="461665"/>
          </a:xfrm>
          <a:prstGeom prst="rect">
            <a:avLst/>
          </a:prstGeom>
          <a:noFill/>
        </p:spPr>
        <p:txBody>
          <a:bodyPr wrap="square">
            <a:spAutoFit/>
          </a:bodyPr>
          <a:lstStyle/>
          <a:p>
            <a:r>
              <a:rPr lang="en-US" sz="2400" b="1" i="0" dirty="0">
                <a:solidFill>
                  <a:srgbClr val="212529"/>
                </a:solidFill>
                <a:effectLst/>
                <a:latin typeface="Open Sans"/>
              </a:rPr>
              <a:t>Step 4</a:t>
            </a:r>
            <a:r>
              <a:rPr lang="en-US" sz="2400" b="0" i="0" dirty="0">
                <a:solidFill>
                  <a:srgbClr val="212529"/>
                </a:solidFill>
                <a:effectLst/>
                <a:latin typeface="Open Sans"/>
              </a:rPr>
              <a:t>: </a:t>
            </a:r>
            <a:r>
              <a:rPr lang="en-US" sz="2400" b="1" i="0" dirty="0">
                <a:solidFill>
                  <a:srgbClr val="212529"/>
                </a:solidFill>
                <a:effectLst/>
                <a:latin typeface="Open Sans"/>
              </a:rPr>
              <a:t>Calculating the Principal Components</a:t>
            </a:r>
            <a:endParaRPr lang="en-US" sz="2400" dirty="0"/>
          </a:p>
        </p:txBody>
      </p:sp>
      <p:sp>
        <p:nvSpPr>
          <p:cNvPr id="11" name="TextBox 10">
            <a:extLst>
              <a:ext uri="{FF2B5EF4-FFF2-40B4-BE49-F238E27FC236}">
                <a16:creationId xmlns:a16="http://schemas.microsoft.com/office/drawing/2014/main" id="{03CA162E-F1E1-45AB-8506-CA4128B71B7F}"/>
              </a:ext>
            </a:extLst>
          </p:cNvPr>
          <p:cNvSpPr txBox="1"/>
          <p:nvPr/>
        </p:nvSpPr>
        <p:spPr>
          <a:xfrm>
            <a:off x="954498" y="959411"/>
            <a:ext cx="10468468"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latin typeface="Open Sans"/>
              </a:rPr>
              <a:t>After the calculation  of </a:t>
            </a:r>
            <a:r>
              <a:rPr lang="en-US" b="0" i="0" dirty="0">
                <a:solidFill>
                  <a:schemeClr val="tx2"/>
                </a:solidFill>
                <a:effectLst/>
                <a:latin typeface="Open Sans"/>
              </a:rPr>
              <a:t>eigenvectors and eigenvalues, we will arrange them in descending order.</a:t>
            </a:r>
          </a:p>
          <a:p>
            <a:pPr marL="285750" indent="-285750">
              <a:buFont typeface="Arial" panose="020B0604020202020204" pitchFamily="34" charset="0"/>
              <a:buChar char="•"/>
            </a:pPr>
            <a:endParaRPr lang="en-US" dirty="0">
              <a:solidFill>
                <a:schemeClr val="tx2"/>
              </a:solidFill>
              <a:latin typeface="Open Sans"/>
            </a:endParaRPr>
          </a:p>
          <a:p>
            <a:pPr marL="285750" indent="-285750">
              <a:buFont typeface="Arial" panose="020B0604020202020204" pitchFamily="34" charset="0"/>
              <a:buChar char="•"/>
            </a:pPr>
            <a:r>
              <a:rPr lang="en-US" b="0" i="0" dirty="0">
                <a:solidFill>
                  <a:schemeClr val="tx2"/>
                </a:solidFill>
                <a:effectLst/>
                <a:latin typeface="Open Sans"/>
              </a:rPr>
              <a:t>Then, the very first Principal Component would be the eigenvector with the largest eigenvalue.</a:t>
            </a:r>
          </a:p>
          <a:p>
            <a:pPr marL="285750" indent="-285750">
              <a:buFont typeface="Arial" panose="020B0604020202020204" pitchFamily="34" charset="0"/>
              <a:buChar char="•"/>
            </a:pPr>
            <a:endParaRPr lang="en-US" dirty="0">
              <a:solidFill>
                <a:schemeClr val="tx2"/>
              </a:solidFill>
              <a:latin typeface="Open Sans"/>
            </a:endParaRPr>
          </a:p>
          <a:p>
            <a:pPr marL="285750" indent="-285750">
              <a:buFont typeface="Arial" panose="020B0604020202020204" pitchFamily="34" charset="0"/>
              <a:buChar char="•"/>
            </a:pPr>
            <a:r>
              <a:rPr lang="en-US" b="0" i="0" dirty="0">
                <a:solidFill>
                  <a:schemeClr val="tx2"/>
                </a:solidFill>
                <a:effectLst/>
                <a:latin typeface="Open Sans"/>
              </a:rPr>
              <a:t>For the purpose of dimensionality reduction, we can eliminate the principal components with minor significances. </a:t>
            </a:r>
          </a:p>
          <a:p>
            <a:pPr marL="285750" indent="-285750">
              <a:buFont typeface="Arial" panose="020B0604020202020204" pitchFamily="34" charset="0"/>
              <a:buChar char="•"/>
            </a:pPr>
            <a:endParaRPr lang="en-US" b="0" i="0" dirty="0">
              <a:solidFill>
                <a:schemeClr val="tx2"/>
              </a:solidFill>
              <a:effectLst/>
              <a:latin typeface="Open Sans"/>
            </a:endParaRPr>
          </a:p>
          <a:p>
            <a:pPr marL="285750" indent="-285750" algn="l">
              <a:buFont typeface="Arial" panose="020B0604020202020204" pitchFamily="34" charset="0"/>
              <a:buChar char="•"/>
            </a:pPr>
            <a:r>
              <a:rPr lang="en-US" b="0" i="0" dirty="0">
                <a:solidFill>
                  <a:schemeClr val="tx2"/>
                </a:solidFill>
                <a:effectLst/>
                <a:latin typeface="Open Sans"/>
              </a:rPr>
              <a:t>We then calculate the feature matrix that holds all the meaningful data that consists of maximal details and figures of the data.</a:t>
            </a:r>
          </a:p>
        </p:txBody>
      </p:sp>
      <p:sp>
        <p:nvSpPr>
          <p:cNvPr id="13" name="TextBox 12">
            <a:extLst>
              <a:ext uri="{FF2B5EF4-FFF2-40B4-BE49-F238E27FC236}">
                <a16:creationId xmlns:a16="http://schemas.microsoft.com/office/drawing/2014/main" id="{C2694B24-D16E-41C1-B5CF-04FE8EE9DA2D}"/>
              </a:ext>
            </a:extLst>
          </p:cNvPr>
          <p:cNvSpPr txBox="1"/>
          <p:nvPr/>
        </p:nvSpPr>
        <p:spPr>
          <a:xfrm>
            <a:off x="319638" y="4263271"/>
            <a:ext cx="10279691" cy="461665"/>
          </a:xfrm>
          <a:prstGeom prst="rect">
            <a:avLst/>
          </a:prstGeom>
          <a:noFill/>
        </p:spPr>
        <p:txBody>
          <a:bodyPr wrap="square">
            <a:spAutoFit/>
          </a:bodyPr>
          <a:lstStyle/>
          <a:p>
            <a:r>
              <a:rPr lang="en-US" sz="2400" b="1" i="0" dirty="0">
                <a:solidFill>
                  <a:srgbClr val="212529"/>
                </a:solidFill>
                <a:effectLst/>
                <a:latin typeface="Open Sans"/>
              </a:rPr>
              <a:t>Step 5</a:t>
            </a:r>
            <a:r>
              <a:rPr lang="en-US" sz="2400" b="0" i="0" dirty="0">
                <a:solidFill>
                  <a:srgbClr val="212529"/>
                </a:solidFill>
                <a:effectLst/>
                <a:latin typeface="Open Sans"/>
              </a:rPr>
              <a:t>: </a:t>
            </a:r>
            <a:r>
              <a:rPr lang="en-US" sz="2400" b="1" i="0" dirty="0">
                <a:solidFill>
                  <a:srgbClr val="212529"/>
                </a:solidFill>
                <a:effectLst/>
                <a:latin typeface="Open Sans"/>
              </a:rPr>
              <a:t>Dimensionality reduction of the Data Set</a:t>
            </a:r>
            <a:endParaRPr lang="en-US" sz="2400" dirty="0"/>
          </a:p>
        </p:txBody>
      </p:sp>
      <p:sp>
        <p:nvSpPr>
          <p:cNvPr id="15" name="TextBox 14">
            <a:extLst>
              <a:ext uri="{FF2B5EF4-FFF2-40B4-BE49-F238E27FC236}">
                <a16:creationId xmlns:a16="http://schemas.microsoft.com/office/drawing/2014/main" id="{B2480039-6700-4427-A069-48F0A3E834D0}"/>
              </a:ext>
            </a:extLst>
          </p:cNvPr>
          <p:cNvSpPr txBox="1"/>
          <p:nvPr/>
        </p:nvSpPr>
        <p:spPr>
          <a:xfrm>
            <a:off x="954499" y="5094969"/>
            <a:ext cx="10468468" cy="64633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tx2"/>
                </a:solidFill>
                <a:effectLst/>
                <a:latin typeface="Open Sans"/>
              </a:rPr>
              <a:t>Final step </a:t>
            </a:r>
            <a:r>
              <a:rPr lang="en-US" dirty="0">
                <a:solidFill>
                  <a:schemeClr val="tx2"/>
                </a:solidFill>
                <a:latin typeface="Open Sans"/>
              </a:rPr>
              <a:t>in performing PCA is to re-arrange the original data with the final principal components which represent the maximum and the most significant information of the dataset</a:t>
            </a:r>
            <a:r>
              <a:rPr lang="en-US" b="0" i="0" dirty="0">
                <a:solidFill>
                  <a:schemeClr val="tx2"/>
                </a:solidFill>
                <a:effectLst/>
                <a:latin typeface="Open Sans"/>
              </a:rPr>
              <a:t>.</a:t>
            </a:r>
          </a:p>
        </p:txBody>
      </p:sp>
    </p:spTree>
    <p:extLst>
      <p:ext uri="{BB962C8B-B14F-4D97-AF65-F5344CB8AC3E}">
        <p14:creationId xmlns:p14="http://schemas.microsoft.com/office/powerpoint/2010/main" val="2511673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fade">
                                      <p:cBhvr>
                                        <p:cTn id="26" dur="1000"/>
                                        <p:tgtEl>
                                          <p:spTgt spid="11">
                                            <p:txEl>
                                              <p:pRg st="4" end="4"/>
                                            </p:txEl>
                                          </p:spTgt>
                                        </p:tgtEl>
                                      </p:cBhvr>
                                    </p:animEffect>
                                    <p:anim calcmode="lin" valueType="num">
                                      <p:cBhvr>
                                        <p:cTn id="27"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Effect transition="in" filter="fade">
                                      <p:cBhvr>
                                        <p:cTn id="33" dur="1000"/>
                                        <p:tgtEl>
                                          <p:spTgt spid="11">
                                            <p:txEl>
                                              <p:pRg st="6" end="6"/>
                                            </p:txEl>
                                          </p:spTgt>
                                        </p:tgtEl>
                                      </p:cBhvr>
                                    </p:animEffect>
                                    <p:anim calcmode="lin" valueType="num">
                                      <p:cBhvr>
                                        <p:cTn id="3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uild="p"/>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Dimensionality Reduction Using PCA : A Comprehensive Hands-On Primer |  Hacker Noon">
            <a:extLst>
              <a:ext uri="{FF2B5EF4-FFF2-40B4-BE49-F238E27FC236}">
                <a16:creationId xmlns:a16="http://schemas.microsoft.com/office/drawing/2014/main" id="{B6556295-C9E6-41F5-82BE-31AFC803D8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0424" y="176499"/>
            <a:ext cx="8531152" cy="650500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97157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6C1DB-2F71-4F41-902B-2BF67DF0C26F}"/>
              </a:ext>
            </a:extLst>
          </p:cNvPr>
          <p:cNvSpPr>
            <a:spLocks noGrp="1"/>
          </p:cNvSpPr>
          <p:nvPr>
            <p:ph type="title"/>
          </p:nvPr>
        </p:nvSpPr>
        <p:spPr>
          <a:xfrm>
            <a:off x="507030" y="236588"/>
            <a:ext cx="10905066" cy="1135737"/>
          </a:xfrm>
        </p:spPr>
        <p:txBody>
          <a:bodyPr>
            <a:normAutofit/>
          </a:bodyPr>
          <a:lstStyle/>
          <a:p>
            <a:r>
              <a:rPr lang="en-US" sz="3600" b="1" dirty="0">
                <a:latin typeface="Open Sans"/>
                <a:cs typeface="Times New Roman" panose="02020603050405020304" pitchFamily="18" charset="0"/>
              </a:rPr>
              <a:t>Calculation of PCA IN Paper</a:t>
            </a:r>
          </a:p>
        </p:txBody>
      </p:sp>
      <p:sp>
        <p:nvSpPr>
          <p:cNvPr id="3" name="Content Placeholder 2">
            <a:extLst>
              <a:ext uri="{FF2B5EF4-FFF2-40B4-BE49-F238E27FC236}">
                <a16:creationId xmlns:a16="http://schemas.microsoft.com/office/drawing/2014/main" id="{1E4E0BC9-BC3E-4483-9316-0999206CDB1B}"/>
              </a:ext>
            </a:extLst>
          </p:cNvPr>
          <p:cNvSpPr>
            <a:spLocks noGrp="1"/>
          </p:cNvSpPr>
          <p:nvPr>
            <p:ph idx="1"/>
          </p:nvPr>
        </p:nvSpPr>
        <p:spPr>
          <a:xfrm>
            <a:off x="507033" y="1340086"/>
            <a:ext cx="4008384" cy="4393982"/>
          </a:xfrm>
        </p:spPr>
        <p:txBody>
          <a:bodyPr>
            <a:normAutofit/>
          </a:bodyPr>
          <a:lstStyle/>
          <a:p>
            <a:r>
              <a:rPr lang="en-US" sz="2000" dirty="0">
                <a:solidFill>
                  <a:schemeClr val="tx2"/>
                </a:solidFill>
                <a:latin typeface="Open Sans"/>
                <a:cs typeface="Times New Roman" panose="02020603050405020304" pitchFamily="18" charset="0"/>
              </a:rPr>
              <a:t>Chemical and textural properties were measured on soil from 18 farmers’ fields in </a:t>
            </a:r>
            <a:r>
              <a:rPr lang="en-US" sz="2000" dirty="0" err="1">
                <a:solidFill>
                  <a:schemeClr val="tx2"/>
                </a:solidFill>
                <a:latin typeface="Open Sans"/>
                <a:cs typeface="Times New Roman" panose="02020603050405020304" pitchFamily="18" charset="0"/>
              </a:rPr>
              <a:t>Yamrat</a:t>
            </a:r>
            <a:r>
              <a:rPr lang="en-US" sz="2000" dirty="0">
                <a:solidFill>
                  <a:schemeClr val="tx2"/>
                </a:solidFill>
                <a:latin typeface="Open Sans"/>
                <a:cs typeface="Times New Roman" panose="02020603050405020304" pitchFamily="18" charset="0"/>
              </a:rPr>
              <a:t>, Bauchi State, Nigeria</a:t>
            </a:r>
          </a:p>
        </p:txBody>
      </p:sp>
      <p:grpSp>
        <p:nvGrpSpPr>
          <p:cNvPr id="8"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able&#10;&#10;Description automatically generated">
            <a:extLst>
              <a:ext uri="{FF2B5EF4-FFF2-40B4-BE49-F238E27FC236}">
                <a16:creationId xmlns:a16="http://schemas.microsoft.com/office/drawing/2014/main" id="{9BF85D80-6908-41FE-9D68-710CA993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798752"/>
            <a:ext cx="6253212" cy="4330349"/>
          </a:xfrm>
          <a:prstGeom prst="rect">
            <a:avLst/>
          </a:prstGeom>
        </p:spPr>
      </p:pic>
      <p:grpSp>
        <p:nvGrpSpPr>
          <p:cNvPr id="9"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CEED834F-2B44-4F7E-8CDF-82852D63E419}"/>
              </a:ext>
            </a:extLst>
          </p:cNvPr>
          <p:cNvSpPr txBox="1"/>
          <p:nvPr/>
        </p:nvSpPr>
        <p:spPr>
          <a:xfrm>
            <a:off x="538205" y="3048686"/>
            <a:ext cx="4113647" cy="3170099"/>
          </a:xfrm>
          <a:prstGeom prst="rect">
            <a:avLst/>
          </a:prstGeom>
          <a:noFill/>
        </p:spPr>
        <p:txBody>
          <a:bodyPr wrap="square" rtlCol="0">
            <a:spAutoFit/>
          </a:bodyPr>
          <a:lstStyle/>
          <a:p>
            <a:r>
              <a:rPr lang="en-US" sz="2000" dirty="0">
                <a:solidFill>
                  <a:schemeClr val="tx2"/>
                </a:solidFill>
                <a:latin typeface="Open Sans"/>
                <a:cs typeface="Times New Roman" panose="02020603050405020304" pitchFamily="18" charset="0"/>
              </a:rPr>
              <a:t>The questions which arise are: </a:t>
            </a:r>
          </a:p>
          <a:p>
            <a:endParaRPr lang="en-US" sz="2000" dirty="0">
              <a:solidFill>
                <a:schemeClr val="tx2"/>
              </a:solidFill>
              <a:latin typeface="Open Sans"/>
              <a:cs typeface="Times New Roman" panose="02020603050405020304" pitchFamily="18" charset="0"/>
            </a:endParaRPr>
          </a:p>
          <a:p>
            <a:pPr marL="342900" indent="-342900">
              <a:buFont typeface="Arial" panose="020B0604020202020204" pitchFamily="34" charset="0"/>
              <a:buChar char="•"/>
            </a:pPr>
            <a:r>
              <a:rPr lang="en-US" sz="2000" dirty="0">
                <a:solidFill>
                  <a:schemeClr val="tx2"/>
                </a:solidFill>
                <a:latin typeface="Open Sans"/>
                <a:cs typeface="Times New Roman" panose="02020603050405020304" pitchFamily="18" charset="0"/>
              </a:rPr>
              <a:t>which soil properties are correlated (relationship) </a:t>
            </a:r>
          </a:p>
          <a:p>
            <a:pPr marL="342900" indent="-342900">
              <a:buFont typeface="Arial" panose="020B0604020202020204" pitchFamily="34" charset="0"/>
              <a:buChar char="•"/>
            </a:pPr>
            <a:r>
              <a:rPr lang="en-US" sz="2000" dirty="0">
                <a:solidFill>
                  <a:schemeClr val="tx2"/>
                </a:solidFill>
                <a:latin typeface="Open Sans"/>
                <a:cs typeface="Times New Roman" panose="02020603050405020304" pitchFamily="18" charset="0"/>
              </a:rPr>
              <a:t>which soil properties contribute most to the overall variance in soil characteristics </a:t>
            </a:r>
          </a:p>
          <a:p>
            <a:pPr marL="342900" indent="-342900">
              <a:buFont typeface="Arial" panose="020B0604020202020204" pitchFamily="34" charset="0"/>
              <a:buChar char="•"/>
            </a:pPr>
            <a:r>
              <a:rPr lang="en-US" sz="2000" dirty="0">
                <a:solidFill>
                  <a:schemeClr val="tx2"/>
                </a:solidFill>
                <a:latin typeface="Open Sans"/>
                <a:cs typeface="Times New Roman" panose="02020603050405020304" pitchFamily="18" charset="0"/>
              </a:rPr>
              <a:t>How the number of variables can be reduced without losing too much information. </a:t>
            </a:r>
          </a:p>
        </p:txBody>
      </p:sp>
    </p:spTree>
    <p:extLst>
      <p:ext uri="{BB962C8B-B14F-4D97-AF65-F5344CB8AC3E}">
        <p14:creationId xmlns:p14="http://schemas.microsoft.com/office/powerpoint/2010/main" val="1630616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8632A4-8B73-4A99-826C-5877D33DAA3B}"/>
              </a:ext>
            </a:extLst>
          </p:cNvPr>
          <p:cNvSpPr>
            <a:spLocks noGrp="1"/>
          </p:cNvSpPr>
          <p:nvPr>
            <p:ph idx="1"/>
          </p:nvPr>
        </p:nvSpPr>
        <p:spPr>
          <a:xfrm>
            <a:off x="388730" y="566741"/>
            <a:ext cx="10943955" cy="2602213"/>
          </a:xfrm>
        </p:spPr>
        <p:txBody>
          <a:bodyPr>
            <a:normAutofit/>
          </a:bodyPr>
          <a:lstStyle/>
          <a:p>
            <a:pPr algn="just"/>
            <a:r>
              <a:rPr lang="en-US" sz="2000" dirty="0">
                <a:solidFill>
                  <a:schemeClr val="tx2"/>
                </a:solidFill>
                <a:latin typeface="Open Sans"/>
                <a:cs typeface="Times New Roman" panose="02020603050405020304" pitchFamily="18" charset="0"/>
              </a:rPr>
              <a:t>The next step is to compute correlation among the soil characteristics in order to reveal relationships between variables . This provides an insight into the relationship between the variables. In this case, a positive correlation is seen between soil Clay, Ca and Mg contents for the soil in these fields</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able&#10;&#10;Description automatically generated">
            <a:extLst>
              <a:ext uri="{FF2B5EF4-FFF2-40B4-BE49-F238E27FC236}">
                <a16:creationId xmlns:a16="http://schemas.microsoft.com/office/drawing/2014/main" id="{6F9A2FB8-4988-464F-8E08-CB2AA9394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16" y="2058934"/>
            <a:ext cx="9098981" cy="391256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804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Content Placeholder 3">
            <a:extLst>
              <a:ext uri="{FF2B5EF4-FFF2-40B4-BE49-F238E27FC236}">
                <a16:creationId xmlns:a16="http://schemas.microsoft.com/office/drawing/2014/main" id="{134CC0F3-F3E1-49C3-ACC9-9BB8D40DA36F}"/>
              </a:ext>
            </a:extLst>
          </p:cNvPr>
          <p:cNvSpPr>
            <a:spLocks noGrp="1"/>
          </p:cNvSpPr>
          <p:nvPr>
            <p:ph idx="1"/>
          </p:nvPr>
        </p:nvSpPr>
        <p:spPr>
          <a:xfrm>
            <a:off x="507029" y="380852"/>
            <a:ext cx="10598276" cy="1405432"/>
          </a:xfrm>
        </p:spPr>
        <p:txBody>
          <a:bodyPr>
            <a:normAutofit/>
          </a:bodyPr>
          <a:lstStyle/>
          <a:p>
            <a:pPr algn="just"/>
            <a:r>
              <a:rPr lang="en-US" sz="2000" dirty="0">
                <a:solidFill>
                  <a:schemeClr val="tx2"/>
                </a:solidFill>
                <a:latin typeface="Open Sans"/>
                <a:cs typeface="Times New Roman" panose="02020603050405020304" pitchFamily="18" charset="0"/>
              </a:rPr>
              <a:t> Eigen-values of the Correlation Matrix and the Proportion and Total of Variance Explained by  the Five Largest Principal Components</a:t>
            </a:r>
          </a:p>
        </p:txBody>
      </p:sp>
      <p:grpSp>
        <p:nvGrpSpPr>
          <p:cNvPr id="46"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9" name="Picture 8">
            <a:extLst>
              <a:ext uri="{FF2B5EF4-FFF2-40B4-BE49-F238E27FC236}">
                <a16:creationId xmlns:a16="http://schemas.microsoft.com/office/drawing/2014/main" id="{26E5823F-FE86-44EE-BF9C-4E976DFF369B}"/>
              </a:ext>
            </a:extLst>
          </p:cNvPr>
          <p:cNvPicPr>
            <a:picLocks noChangeAspect="1"/>
          </p:cNvPicPr>
          <p:nvPr/>
        </p:nvPicPr>
        <p:blipFill>
          <a:blip r:embed="rId2"/>
          <a:stretch>
            <a:fillRect/>
          </a:stretch>
        </p:blipFill>
        <p:spPr>
          <a:xfrm>
            <a:off x="670705" y="1543535"/>
            <a:ext cx="10598276" cy="2199140"/>
          </a:xfrm>
          <a:prstGeom prst="rect">
            <a:avLst/>
          </a:prstGeom>
        </p:spPr>
      </p:pic>
      <p:grpSp>
        <p:nvGrpSpPr>
          <p:cNvPr id="48"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9"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1" name="TextBox 10">
            <a:extLst>
              <a:ext uri="{FF2B5EF4-FFF2-40B4-BE49-F238E27FC236}">
                <a16:creationId xmlns:a16="http://schemas.microsoft.com/office/drawing/2014/main" id="{C16F6242-AAFB-4B78-A19D-FE714B867657}"/>
              </a:ext>
            </a:extLst>
          </p:cNvPr>
          <p:cNvSpPr txBox="1"/>
          <p:nvPr/>
        </p:nvSpPr>
        <p:spPr>
          <a:xfrm>
            <a:off x="670705" y="4172254"/>
            <a:ext cx="10548586" cy="15738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tx2"/>
                </a:solidFill>
                <a:latin typeface="Open Sans"/>
                <a:cs typeface="Times New Roman" panose="02020603050405020304" pitchFamily="18" charset="0"/>
              </a:rPr>
              <a:t>Principal component 1 (PRIN 1) explains 43.4 % of the overall variance</a:t>
            </a:r>
          </a:p>
          <a:p>
            <a:pPr marL="342900" indent="-342900" algn="just">
              <a:buFont typeface="Arial" panose="020B0604020202020204" pitchFamily="34" charset="0"/>
              <a:buChar char="•"/>
            </a:pPr>
            <a:r>
              <a:rPr lang="en-US" sz="2000" dirty="0">
                <a:solidFill>
                  <a:schemeClr val="tx2"/>
                </a:solidFill>
                <a:latin typeface="Open Sans"/>
                <a:cs typeface="Times New Roman" panose="02020603050405020304" pitchFamily="18" charset="0"/>
              </a:rPr>
              <a:t>PRIN 2, PRIN 3,PRIN 4, PRIN 5 contribute an additional 20.2 %, 12.9 %, 7.8 % and 7.1 % respectively</a:t>
            </a:r>
          </a:p>
          <a:p>
            <a:pPr marL="342900" indent="-342900" algn="just">
              <a:lnSpc>
                <a:spcPct val="150000"/>
              </a:lnSpc>
              <a:buFont typeface="Arial" panose="020B0604020202020204" pitchFamily="34" charset="0"/>
              <a:buChar char="•"/>
            </a:pPr>
            <a:r>
              <a:rPr lang="en-US" sz="2000" dirty="0">
                <a:solidFill>
                  <a:schemeClr val="tx2"/>
                </a:solidFill>
                <a:latin typeface="Open Sans"/>
                <a:cs typeface="Times New Roman" panose="02020603050405020304" pitchFamily="18" charset="0"/>
              </a:rPr>
              <a:t>All five principal components together in this case explain 91.4 % of the overall variance</a:t>
            </a:r>
          </a:p>
        </p:txBody>
      </p:sp>
    </p:spTree>
    <p:extLst>
      <p:ext uri="{BB962C8B-B14F-4D97-AF65-F5344CB8AC3E}">
        <p14:creationId xmlns:p14="http://schemas.microsoft.com/office/powerpoint/2010/main" val="38293007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3322ACCC-6C96-4A83-8007-3242E6074AF7}"/>
              </a:ext>
            </a:extLst>
          </p:cNvPr>
          <p:cNvGrpSpPr/>
          <p:nvPr/>
        </p:nvGrpSpPr>
        <p:grpSpPr>
          <a:xfrm>
            <a:off x="714920" y="447365"/>
            <a:ext cx="10894102" cy="4045848"/>
            <a:chOff x="3002847" y="2499610"/>
            <a:chExt cx="10894102" cy="4045848"/>
          </a:xfrm>
        </p:grpSpPr>
        <p:pic>
          <p:nvPicPr>
            <p:cNvPr id="8" name="Picture 7" descr="Table&#10;&#10;Description automatically generated">
              <a:extLst>
                <a:ext uri="{FF2B5EF4-FFF2-40B4-BE49-F238E27FC236}">
                  <a16:creationId xmlns:a16="http://schemas.microsoft.com/office/drawing/2014/main" id="{925437D1-27B0-4808-BDA0-BA06CFB4D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847" y="2499610"/>
              <a:ext cx="10548585" cy="3657917"/>
            </a:xfrm>
            <a:prstGeom prst="rect">
              <a:avLst/>
            </a:prstGeom>
          </p:spPr>
        </p:pic>
        <p:sp>
          <p:nvSpPr>
            <p:cNvPr id="10" name="TextBox 9">
              <a:extLst>
                <a:ext uri="{FF2B5EF4-FFF2-40B4-BE49-F238E27FC236}">
                  <a16:creationId xmlns:a16="http://schemas.microsoft.com/office/drawing/2014/main" id="{A613F4D8-1746-46EE-84FC-26B0D7DB8D66}"/>
                </a:ext>
              </a:extLst>
            </p:cNvPr>
            <p:cNvSpPr txBox="1"/>
            <p:nvPr/>
          </p:nvSpPr>
          <p:spPr>
            <a:xfrm>
              <a:off x="3041425" y="6176126"/>
              <a:ext cx="10855524" cy="369332"/>
            </a:xfrm>
            <a:prstGeom prst="rect">
              <a:avLst/>
            </a:prstGeom>
            <a:noFill/>
          </p:spPr>
          <p:txBody>
            <a:bodyPr wrap="square" rtlCol="0">
              <a:spAutoFit/>
            </a:bodyPr>
            <a:lstStyle/>
            <a:p>
              <a:r>
                <a:rPr lang="en-US" b="1" dirty="0">
                  <a:latin typeface="Open Sans"/>
                </a:rPr>
                <a:t>Eigenvectors of principal components representing a linear combination of the original variables</a:t>
              </a:r>
            </a:p>
          </p:txBody>
        </p:sp>
      </p:grpSp>
      <p:sp>
        <p:nvSpPr>
          <p:cNvPr id="12" name="TextBox 11">
            <a:extLst>
              <a:ext uri="{FF2B5EF4-FFF2-40B4-BE49-F238E27FC236}">
                <a16:creationId xmlns:a16="http://schemas.microsoft.com/office/drawing/2014/main" id="{2EDF9318-7851-4AF4-9438-E596E439478B}"/>
              </a:ext>
            </a:extLst>
          </p:cNvPr>
          <p:cNvSpPr txBox="1"/>
          <p:nvPr/>
        </p:nvSpPr>
        <p:spPr>
          <a:xfrm>
            <a:off x="507030" y="4601497"/>
            <a:ext cx="11248428"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2"/>
                </a:solidFill>
                <a:latin typeface="Open Sans"/>
                <a:cs typeface="Times New Roman" panose="02020603050405020304" pitchFamily="18" charset="0"/>
              </a:rPr>
              <a:t>PRIN 1 is most strongly affected by the soil clay content and the Ca and Mg content, which were seen to be correlated earlier on. </a:t>
            </a:r>
          </a:p>
          <a:p>
            <a:pPr marL="342900" indent="-342900" algn="just">
              <a:buFont typeface="Arial" panose="020B0604020202020204" pitchFamily="34" charset="0"/>
              <a:buChar char="•"/>
            </a:pPr>
            <a:endParaRPr lang="en-US" sz="2000" dirty="0">
              <a:solidFill>
                <a:schemeClr val="tx2"/>
              </a:solidFill>
              <a:latin typeface="Open Sans"/>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solidFill>
                <a:latin typeface="Open Sans"/>
                <a:cs typeface="Times New Roman" panose="02020603050405020304" pitchFamily="18" charset="0"/>
              </a:rPr>
              <a:t>PRIN 2 is most strongly associated with soil pH and soil silt content. </a:t>
            </a:r>
          </a:p>
          <a:p>
            <a:pPr marL="342900" indent="-342900" algn="just">
              <a:buFont typeface="Arial" panose="020B0604020202020204" pitchFamily="34" charset="0"/>
              <a:buChar char="•"/>
            </a:pPr>
            <a:endParaRPr lang="en-US" sz="2000" dirty="0">
              <a:solidFill>
                <a:schemeClr val="tx2"/>
              </a:solidFill>
              <a:latin typeface="Open Sans"/>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solidFill>
                <a:latin typeface="Open Sans"/>
                <a:cs typeface="Times New Roman" panose="02020603050405020304" pitchFamily="18" charset="0"/>
              </a:rPr>
              <a:t>PRIN 3 is closely related to soil P.</a:t>
            </a:r>
          </a:p>
        </p:txBody>
      </p:sp>
    </p:spTree>
    <p:extLst>
      <p:ext uri="{BB962C8B-B14F-4D97-AF65-F5344CB8AC3E}">
        <p14:creationId xmlns:p14="http://schemas.microsoft.com/office/powerpoint/2010/main" val="135086194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84730-F0DC-494D-B6AB-5D9F83445160}"/>
              </a:ext>
            </a:extLst>
          </p:cNvPr>
          <p:cNvPicPr>
            <a:picLocks noChangeAspect="1"/>
          </p:cNvPicPr>
          <p:nvPr/>
        </p:nvPicPr>
        <p:blipFill>
          <a:blip r:embed="rId2"/>
          <a:stretch>
            <a:fillRect/>
          </a:stretch>
        </p:blipFill>
        <p:spPr>
          <a:xfrm>
            <a:off x="772545" y="200055"/>
            <a:ext cx="10479270" cy="5936573"/>
          </a:xfrm>
          <a:prstGeom prst="rect">
            <a:avLst/>
          </a:prstGeom>
        </p:spPr>
      </p:pic>
      <p:sp>
        <p:nvSpPr>
          <p:cNvPr id="7" name="TextBox 6">
            <a:extLst>
              <a:ext uri="{FF2B5EF4-FFF2-40B4-BE49-F238E27FC236}">
                <a16:creationId xmlns:a16="http://schemas.microsoft.com/office/drawing/2014/main" id="{0FC1822B-60A9-4466-8880-AC8C7A6A317C}"/>
              </a:ext>
            </a:extLst>
          </p:cNvPr>
          <p:cNvSpPr txBox="1"/>
          <p:nvPr/>
        </p:nvSpPr>
        <p:spPr>
          <a:xfrm>
            <a:off x="1965961" y="6136628"/>
            <a:ext cx="8598876" cy="400110"/>
          </a:xfrm>
          <a:prstGeom prst="rect">
            <a:avLst/>
          </a:prstGeom>
          <a:noFill/>
        </p:spPr>
        <p:txBody>
          <a:bodyPr wrap="square">
            <a:spAutoFit/>
          </a:bodyPr>
          <a:lstStyle/>
          <a:p>
            <a:pPr algn="ctr"/>
            <a:r>
              <a:rPr lang="en-US" sz="2000" b="1" i="0" u="none" strike="noStrike" baseline="0" dirty="0">
                <a:latin typeface="Open Sans"/>
              </a:rPr>
              <a:t>Showing the PCA scatter diagram (bi-plot) for the variables</a:t>
            </a:r>
            <a:endParaRPr lang="en-US" sz="2000" dirty="0">
              <a:latin typeface="Open Sans"/>
            </a:endParaRPr>
          </a:p>
        </p:txBody>
      </p:sp>
    </p:spTree>
    <p:extLst>
      <p:ext uri="{BB962C8B-B14F-4D97-AF65-F5344CB8AC3E}">
        <p14:creationId xmlns:p14="http://schemas.microsoft.com/office/powerpoint/2010/main" val="13466797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292E-B104-4D71-8A73-D8434B301928}"/>
              </a:ext>
            </a:extLst>
          </p:cNvPr>
          <p:cNvSpPr>
            <a:spLocks noGrp="1"/>
          </p:cNvSpPr>
          <p:nvPr>
            <p:ph type="title"/>
          </p:nvPr>
        </p:nvSpPr>
        <p:spPr>
          <a:xfrm>
            <a:off x="642836" y="523946"/>
            <a:ext cx="10515600" cy="680936"/>
          </a:xfrm>
        </p:spPr>
        <p:txBody>
          <a:bodyPr>
            <a:noAutofit/>
          </a:bodyPr>
          <a:lstStyle/>
          <a:p>
            <a:r>
              <a:rPr lang="en-US" sz="3600" b="1" dirty="0">
                <a:latin typeface="Open Sans"/>
                <a:cs typeface="Times New Roman" panose="02020603050405020304" pitchFamily="18" charset="0"/>
              </a:rPr>
              <a:t>Conclusion</a:t>
            </a:r>
            <a:br>
              <a:rPr lang="en-US" sz="3600" dirty="0">
                <a:latin typeface="Open Sans"/>
              </a:rPr>
            </a:br>
            <a:endParaRPr lang="en-US" sz="3600" dirty="0">
              <a:latin typeface="Open Sans"/>
            </a:endParaRPr>
          </a:p>
        </p:txBody>
      </p:sp>
      <p:sp>
        <p:nvSpPr>
          <p:cNvPr id="3" name="Content Placeholder 2">
            <a:extLst>
              <a:ext uri="{FF2B5EF4-FFF2-40B4-BE49-F238E27FC236}">
                <a16:creationId xmlns:a16="http://schemas.microsoft.com/office/drawing/2014/main" id="{B09E7B25-3F4B-4E24-A82C-F81BF18B5A6C}"/>
              </a:ext>
            </a:extLst>
          </p:cNvPr>
          <p:cNvSpPr>
            <a:spLocks noGrp="1"/>
          </p:cNvSpPr>
          <p:nvPr>
            <p:ph idx="1"/>
          </p:nvPr>
        </p:nvSpPr>
        <p:spPr>
          <a:xfrm>
            <a:off x="642836" y="864414"/>
            <a:ext cx="10906328" cy="5691131"/>
          </a:xfrm>
        </p:spPr>
        <p:txBody>
          <a:bodyPr>
            <a:noAutofit/>
          </a:bodyPr>
          <a:lstStyle/>
          <a:p>
            <a:pPr algn="just"/>
            <a:endParaRPr lang="en-US" sz="2000" b="0" i="0" u="none" strike="noStrike" baseline="0" dirty="0">
              <a:solidFill>
                <a:schemeClr val="tx2"/>
              </a:solidFill>
              <a:latin typeface="Open Sans"/>
            </a:endParaRPr>
          </a:p>
          <a:p>
            <a:pPr algn="just"/>
            <a:r>
              <a:rPr lang="en-US" sz="2000" b="0" i="0" u="none" strike="noStrike" baseline="0" dirty="0">
                <a:solidFill>
                  <a:schemeClr val="tx2"/>
                </a:solidFill>
                <a:latin typeface="Open Sans"/>
              </a:rPr>
              <a:t>On-farm research has shown to be site specific, broader and faster adoption as compared to on-station research.</a:t>
            </a:r>
          </a:p>
          <a:p>
            <a:pPr algn="just"/>
            <a:r>
              <a:rPr lang="en-US" sz="2000" b="0" i="0" u="none" strike="noStrike" baseline="0" dirty="0">
                <a:solidFill>
                  <a:schemeClr val="tx2"/>
                </a:solidFill>
                <a:latin typeface="Open Sans"/>
              </a:rPr>
              <a:t>In on farm research, during data collections, one encounter situations where there are large number of variables. A good statistical analysis would be needed to make valid conclusion about such research.</a:t>
            </a:r>
          </a:p>
          <a:p>
            <a:pPr algn="just"/>
            <a:r>
              <a:rPr lang="en-US" sz="2000" b="0" i="0" u="none" strike="noStrike" baseline="0" dirty="0">
                <a:solidFill>
                  <a:schemeClr val="tx2"/>
                </a:solidFill>
                <a:latin typeface="Open Sans"/>
              </a:rPr>
              <a:t>Principal Component analysis, which is used to reduce the number of observed variables into a smaller number of variables that account for most of the variance in the data set, will find useful application in on-farm experimentation since a lot of variables are encountered.</a:t>
            </a:r>
          </a:p>
          <a:p>
            <a:pPr algn="just"/>
            <a:r>
              <a:rPr lang="en-US" sz="2000" b="0" i="0" u="none" strike="noStrike" baseline="0" dirty="0">
                <a:solidFill>
                  <a:schemeClr val="tx2"/>
                </a:solidFill>
                <a:latin typeface="Open Sans"/>
              </a:rPr>
              <a:t>PCA also reduces the cost of data processing.</a:t>
            </a:r>
            <a:endParaRPr lang="en-US" sz="2000" dirty="0">
              <a:solidFill>
                <a:schemeClr val="tx2"/>
              </a:solidFill>
              <a:latin typeface="Open Sans"/>
              <a:cs typeface="Times New Roman" panose="02020603050405020304" pitchFamily="18" charset="0"/>
            </a:endParaRPr>
          </a:p>
          <a:p>
            <a:pPr algn="just"/>
            <a:r>
              <a:rPr lang="en-US" sz="2000" dirty="0">
                <a:solidFill>
                  <a:schemeClr val="tx2"/>
                </a:solidFill>
                <a:latin typeface="Open Sans"/>
              </a:rPr>
              <a:t>PCA allows the use of variables which are not measured in the same units for example elevation, concentration of nutrients, temperature, pH, and so on, thereby making it a good tool for On-Farm research data analysis.</a:t>
            </a:r>
          </a:p>
          <a:p>
            <a:pPr marL="0" indent="0" algn="just">
              <a:buNone/>
            </a:pPr>
            <a:endParaRPr lang="en-US" sz="2000" dirty="0">
              <a:solidFill>
                <a:schemeClr val="tx2"/>
              </a:solidFill>
              <a:latin typeface="Open Sans"/>
              <a:cs typeface="Times New Roman" panose="02020603050405020304" pitchFamily="18" charset="0"/>
            </a:endParaRPr>
          </a:p>
        </p:txBody>
      </p:sp>
    </p:spTree>
    <p:extLst>
      <p:ext uri="{BB962C8B-B14F-4D97-AF65-F5344CB8AC3E}">
        <p14:creationId xmlns:p14="http://schemas.microsoft.com/office/powerpoint/2010/main" val="40226203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7FAB25-3D08-4134-9971-7579DCE202D4}"/>
              </a:ext>
            </a:extLst>
          </p:cNvPr>
          <p:cNvSpPr>
            <a:spLocks noGrp="1"/>
          </p:cNvSpPr>
          <p:nvPr>
            <p:ph type="title"/>
          </p:nvPr>
        </p:nvSpPr>
        <p:spPr>
          <a:xfrm>
            <a:off x="616229" y="147175"/>
            <a:ext cx="10905066" cy="1135737"/>
          </a:xfrm>
        </p:spPr>
        <p:txBody>
          <a:bodyPr>
            <a:normAutofit/>
          </a:bodyPr>
          <a:lstStyle/>
          <a:p>
            <a:r>
              <a:rPr lang="en-US" sz="3600" dirty="0">
                <a:latin typeface="Open Sans"/>
                <a:cs typeface="Times New Roman" panose="02020603050405020304" pitchFamily="18" charset="0"/>
              </a:rPr>
              <a:t>Introduction</a:t>
            </a: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4C858FA1-36F3-45A8-97CD-EF1953A247F9}"/>
              </a:ext>
            </a:extLst>
          </p:cNvPr>
          <p:cNvSpPr>
            <a:spLocks noGrp="1"/>
          </p:cNvSpPr>
          <p:nvPr>
            <p:ph idx="1"/>
          </p:nvPr>
        </p:nvSpPr>
        <p:spPr>
          <a:xfrm>
            <a:off x="670705" y="1282912"/>
            <a:ext cx="10683094" cy="1603375"/>
          </a:xfrm>
        </p:spPr>
        <p:txBody>
          <a:bodyPr>
            <a:normAutofit/>
          </a:bodyPr>
          <a:lstStyle/>
          <a:p>
            <a:pPr marL="0"/>
            <a:r>
              <a:rPr lang="en-US" sz="2000" i="0" strike="noStrike" baseline="0" dirty="0">
                <a:solidFill>
                  <a:schemeClr val="tx2"/>
                </a:solidFill>
                <a:latin typeface="Open Sans"/>
              </a:rPr>
              <a:t>Title of Research Paper</a:t>
            </a:r>
            <a:r>
              <a:rPr lang="en-US" sz="2000" i="0" u="none" strike="noStrike" baseline="0" dirty="0">
                <a:solidFill>
                  <a:schemeClr val="tx2"/>
                </a:solidFill>
                <a:latin typeface="Open Sans"/>
              </a:rPr>
              <a:t>: </a:t>
            </a:r>
          </a:p>
          <a:p>
            <a:pPr marL="0"/>
            <a:endParaRPr lang="en-US" sz="2000" i="0" u="none" strike="noStrike" baseline="0" dirty="0">
              <a:solidFill>
                <a:schemeClr val="tx2"/>
              </a:solidFill>
              <a:latin typeface="Open Sans"/>
            </a:endParaRPr>
          </a:p>
          <a:p>
            <a:pPr marL="0" indent="0">
              <a:buNone/>
            </a:pPr>
            <a:r>
              <a:rPr lang="en-US" sz="2000" b="1" i="0" u="none" strike="noStrike" baseline="0" dirty="0">
                <a:solidFill>
                  <a:schemeClr val="tx2"/>
                </a:solidFill>
                <a:latin typeface="Open Sans"/>
              </a:rPr>
              <a:t>	PRINCIPAL COMPONENT ANALYSIS (PCA) AS AN IDEAL TOOL FOR ANALYSING 	ON-FARM RESEARCH DATA</a:t>
            </a:r>
            <a:endParaRPr lang="en-US" sz="2000" dirty="0">
              <a:solidFill>
                <a:schemeClr val="tx2"/>
              </a:solidFill>
              <a:latin typeface="Open Sans"/>
            </a:endParaRPr>
          </a:p>
          <a:p>
            <a:endParaRPr lang="en-US" sz="2000" dirty="0">
              <a:solidFill>
                <a:schemeClr val="tx2"/>
              </a:solidFill>
            </a:endParaRPr>
          </a:p>
        </p:txBody>
      </p:sp>
      <p:sp>
        <p:nvSpPr>
          <p:cNvPr id="12" name="TextBox 11">
            <a:extLst>
              <a:ext uri="{FF2B5EF4-FFF2-40B4-BE49-F238E27FC236}">
                <a16:creationId xmlns:a16="http://schemas.microsoft.com/office/drawing/2014/main" id="{9C7C75C3-AD19-4F20-926E-9760287EBFA1}"/>
              </a:ext>
            </a:extLst>
          </p:cNvPr>
          <p:cNvSpPr txBox="1"/>
          <p:nvPr/>
        </p:nvSpPr>
        <p:spPr>
          <a:xfrm>
            <a:off x="670705" y="3116475"/>
            <a:ext cx="10884779" cy="2970044"/>
          </a:xfrm>
          <a:prstGeom prst="rect">
            <a:avLst/>
          </a:prstGeom>
          <a:noFill/>
        </p:spPr>
        <p:txBody>
          <a:bodyPr wrap="square">
            <a:spAutoFit/>
          </a:bodyPr>
          <a:lstStyle/>
          <a:p>
            <a:pPr marL="285750" indent="-285750" defTabSz="914400">
              <a:lnSpc>
                <a:spcPct val="90000"/>
              </a:lnSpc>
              <a:spcAft>
                <a:spcPts val="600"/>
              </a:spcAft>
              <a:buFont typeface="Arial" panose="020B0604020202020204" pitchFamily="34" charset="0"/>
              <a:buChar char="•"/>
            </a:pPr>
            <a:r>
              <a:rPr lang="en-US" sz="2000" i="0" u="none" strike="noStrike" baseline="0" dirty="0">
                <a:solidFill>
                  <a:schemeClr val="tx2"/>
                </a:solidFill>
                <a:latin typeface="Open Sans"/>
              </a:rPr>
              <a:t>What is On Farm Research?</a:t>
            </a:r>
          </a:p>
          <a:p>
            <a:pPr defTabSz="914400">
              <a:lnSpc>
                <a:spcPct val="90000"/>
              </a:lnSpc>
              <a:spcAft>
                <a:spcPts val="600"/>
              </a:spcAft>
            </a:pPr>
            <a:endParaRPr lang="en-US" sz="2000" i="0" u="none" strike="noStrike" baseline="0" dirty="0">
              <a:solidFill>
                <a:schemeClr val="tx2"/>
              </a:solidFill>
              <a:latin typeface="Open Sans"/>
            </a:endParaRPr>
          </a:p>
          <a:p>
            <a:pPr marL="800100" lvl="1" indent="-342900" defTabSz="914400">
              <a:lnSpc>
                <a:spcPct val="90000"/>
              </a:lnSpc>
              <a:spcAft>
                <a:spcPts val="600"/>
              </a:spcAft>
              <a:buFont typeface="Arial" panose="020B0604020202020204" pitchFamily="34" charset="0"/>
              <a:buChar char="•"/>
            </a:pPr>
            <a:r>
              <a:rPr lang="en-US" sz="2000" i="0" u="none" strike="noStrike" baseline="0" dirty="0">
                <a:solidFill>
                  <a:schemeClr val="tx2"/>
                </a:solidFill>
                <a:latin typeface="Open Sans"/>
              </a:rPr>
              <a:t>On-farm research is a set of procedures for adaptive research aimed at developing recommendations for representative groups of farmers.</a:t>
            </a:r>
          </a:p>
          <a:p>
            <a:pPr marL="800100" lvl="1" indent="-342900" defTabSz="914400">
              <a:lnSpc>
                <a:spcPct val="90000"/>
              </a:lnSpc>
              <a:spcAft>
                <a:spcPts val="600"/>
              </a:spcAft>
              <a:buFont typeface="Arial" panose="020B0604020202020204" pitchFamily="34" charset="0"/>
              <a:buChar char="•"/>
            </a:pPr>
            <a:r>
              <a:rPr lang="en-US" sz="2000" dirty="0">
                <a:solidFill>
                  <a:schemeClr val="tx2"/>
                </a:solidFill>
                <a:latin typeface="Open Sans"/>
              </a:rPr>
              <a:t>It is a research on a small part of the farm but uses plots large enough to allow for the use of standard field equipment and practical data collection</a:t>
            </a:r>
          </a:p>
          <a:p>
            <a:pPr marL="800100" lvl="1" indent="-342900" defTabSz="914400">
              <a:lnSpc>
                <a:spcPct val="90000"/>
              </a:lnSpc>
              <a:spcAft>
                <a:spcPts val="600"/>
              </a:spcAft>
              <a:buFont typeface="Arial" panose="020B0604020202020204" pitchFamily="34" charset="0"/>
              <a:buChar char="•"/>
            </a:pPr>
            <a:r>
              <a:rPr lang="en-US" sz="2000" dirty="0">
                <a:solidFill>
                  <a:schemeClr val="tx2"/>
                </a:solidFill>
                <a:latin typeface="Open Sans"/>
              </a:rPr>
              <a:t>The objective of On-farm research is to identify existing inputs or practices that might help to solve major problems of many farmers in a defined study area</a:t>
            </a:r>
          </a:p>
          <a:p>
            <a:pPr marL="800100" lvl="1" indent="-342900" defTabSz="914400">
              <a:lnSpc>
                <a:spcPct val="90000"/>
              </a:lnSpc>
              <a:spcAft>
                <a:spcPts val="600"/>
              </a:spcAft>
              <a:buFont typeface="Arial" panose="020B0604020202020204" pitchFamily="34" charset="0"/>
              <a:buChar char="•"/>
            </a:pPr>
            <a:endParaRPr lang="en-US" sz="2000" dirty="0">
              <a:solidFill>
                <a:schemeClr val="tx2"/>
              </a:solidFill>
              <a:latin typeface="Open Sans"/>
            </a:endParaRPr>
          </a:p>
        </p:txBody>
      </p:sp>
    </p:spTree>
    <p:extLst>
      <p:ext uri="{BB962C8B-B14F-4D97-AF65-F5344CB8AC3E}">
        <p14:creationId xmlns:p14="http://schemas.microsoft.com/office/powerpoint/2010/main" val="25337007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8053AC-0BBE-41CF-93E4-A89F4A20F4A3}"/>
              </a:ext>
            </a:extLst>
          </p:cNvPr>
          <p:cNvSpPr txBox="1"/>
          <p:nvPr/>
        </p:nvSpPr>
        <p:spPr>
          <a:xfrm>
            <a:off x="363415" y="525752"/>
            <a:ext cx="11465169" cy="646331"/>
          </a:xfrm>
          <a:prstGeom prst="rect">
            <a:avLst/>
          </a:prstGeom>
          <a:noFill/>
        </p:spPr>
        <p:txBody>
          <a:bodyPr wrap="square">
            <a:spAutoFit/>
          </a:bodyPr>
          <a:lstStyle/>
          <a:p>
            <a:pPr algn="ctr" fontAlgn="base"/>
            <a:r>
              <a:rPr lang="en-US" sz="3600" b="1" i="0" dirty="0">
                <a:solidFill>
                  <a:srgbClr val="292929"/>
                </a:solidFill>
                <a:effectLst/>
                <a:latin typeface="Open Sans"/>
              </a:rPr>
              <a:t>Applications of Principal Component Analysis (PCA)</a:t>
            </a:r>
          </a:p>
        </p:txBody>
      </p:sp>
      <p:sp>
        <p:nvSpPr>
          <p:cNvPr id="7" name="TextBox 6">
            <a:extLst>
              <a:ext uri="{FF2B5EF4-FFF2-40B4-BE49-F238E27FC236}">
                <a16:creationId xmlns:a16="http://schemas.microsoft.com/office/drawing/2014/main" id="{DFE646EF-0972-4543-83F7-901119B40E81}"/>
              </a:ext>
            </a:extLst>
          </p:cNvPr>
          <p:cNvSpPr txBox="1"/>
          <p:nvPr/>
        </p:nvSpPr>
        <p:spPr>
          <a:xfrm>
            <a:off x="1318846" y="1670318"/>
            <a:ext cx="7628206" cy="2343334"/>
          </a:xfrm>
          <a:prstGeom prst="rect">
            <a:avLst/>
          </a:prstGeom>
          <a:noFill/>
        </p:spPr>
        <p:txBody>
          <a:bodyPr wrap="square">
            <a:spAutoFit/>
          </a:bodyPr>
          <a:lstStyle/>
          <a:p>
            <a:pPr marL="342900" indent="-342900" algn="l" fontAlgn="base">
              <a:lnSpc>
                <a:spcPct val="150000"/>
              </a:lnSpc>
              <a:buFont typeface="Arial" panose="020B0604020202020204" pitchFamily="34" charset="0"/>
              <a:buChar char="•"/>
            </a:pPr>
            <a:r>
              <a:rPr lang="en-US" sz="2000" dirty="0">
                <a:solidFill>
                  <a:schemeClr val="tx2"/>
                </a:solidFill>
                <a:latin typeface="Open Sans"/>
              </a:rPr>
              <a:t>Spike-triggered covariance analysis in Neuroscience</a:t>
            </a:r>
          </a:p>
          <a:p>
            <a:pPr marL="342900" indent="-342900" algn="l" fontAlgn="base">
              <a:lnSpc>
                <a:spcPct val="150000"/>
              </a:lnSpc>
              <a:buFont typeface="Arial" panose="020B0604020202020204" pitchFamily="34" charset="0"/>
              <a:buChar char="•"/>
            </a:pPr>
            <a:r>
              <a:rPr lang="en-US" sz="2000" dirty="0">
                <a:solidFill>
                  <a:schemeClr val="tx2"/>
                </a:solidFill>
                <a:latin typeface="Open Sans"/>
              </a:rPr>
              <a:t>Quantitative Finance</a:t>
            </a:r>
          </a:p>
          <a:p>
            <a:pPr marL="342900" indent="-342900" algn="l" fontAlgn="base">
              <a:lnSpc>
                <a:spcPct val="150000"/>
              </a:lnSpc>
              <a:buFont typeface="Arial" panose="020B0604020202020204" pitchFamily="34" charset="0"/>
              <a:buChar char="•"/>
            </a:pPr>
            <a:r>
              <a:rPr lang="en-US" sz="2000" dirty="0">
                <a:solidFill>
                  <a:schemeClr val="tx2"/>
                </a:solidFill>
                <a:latin typeface="Open Sans"/>
              </a:rPr>
              <a:t>Image Compression</a:t>
            </a:r>
          </a:p>
          <a:p>
            <a:pPr marL="342900" indent="-342900" algn="l" fontAlgn="base">
              <a:lnSpc>
                <a:spcPct val="150000"/>
              </a:lnSpc>
              <a:buFont typeface="Arial" panose="020B0604020202020204" pitchFamily="34" charset="0"/>
              <a:buChar char="•"/>
            </a:pPr>
            <a:r>
              <a:rPr lang="en-US" sz="2000" dirty="0">
                <a:solidFill>
                  <a:schemeClr val="tx2"/>
                </a:solidFill>
                <a:latin typeface="Open Sans"/>
              </a:rPr>
              <a:t>Facial Recognition</a:t>
            </a:r>
          </a:p>
          <a:p>
            <a:pPr marL="342900" indent="-342900" algn="l" fontAlgn="base">
              <a:lnSpc>
                <a:spcPct val="150000"/>
              </a:lnSpc>
              <a:buFont typeface="Arial" panose="020B0604020202020204" pitchFamily="34" charset="0"/>
              <a:buChar char="•"/>
            </a:pPr>
            <a:r>
              <a:rPr lang="en-US" sz="2000" dirty="0">
                <a:solidFill>
                  <a:schemeClr val="tx2"/>
                </a:solidFill>
                <a:latin typeface="Open Sans"/>
              </a:rPr>
              <a:t>Other applications like Medical Data correlation</a:t>
            </a:r>
          </a:p>
        </p:txBody>
      </p:sp>
    </p:spTree>
    <p:extLst>
      <p:ext uri="{BB962C8B-B14F-4D97-AF65-F5344CB8AC3E}">
        <p14:creationId xmlns:p14="http://schemas.microsoft.com/office/powerpoint/2010/main" val="387844585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516A8-0FCD-445B-8776-4C716D6B6F89}"/>
              </a:ext>
            </a:extLst>
          </p:cNvPr>
          <p:cNvSpPr txBox="1"/>
          <p:nvPr/>
        </p:nvSpPr>
        <p:spPr>
          <a:xfrm>
            <a:off x="854612" y="450055"/>
            <a:ext cx="6098344" cy="646331"/>
          </a:xfrm>
          <a:prstGeom prst="rect">
            <a:avLst/>
          </a:prstGeom>
          <a:noFill/>
        </p:spPr>
        <p:txBody>
          <a:bodyPr wrap="square">
            <a:spAutoFit/>
          </a:bodyPr>
          <a:lstStyle/>
          <a:p>
            <a:pPr algn="l" fontAlgn="base"/>
            <a:r>
              <a:rPr lang="en-IN" sz="3600" b="1" i="0" dirty="0">
                <a:solidFill>
                  <a:srgbClr val="000000"/>
                </a:solidFill>
                <a:effectLst/>
                <a:latin typeface="Open Sans"/>
              </a:rPr>
              <a:t>Advantages of PCA</a:t>
            </a:r>
            <a:endParaRPr lang="en-US" sz="3600" b="1" i="0" dirty="0">
              <a:solidFill>
                <a:srgbClr val="000000"/>
              </a:solidFill>
              <a:effectLst/>
              <a:latin typeface="Open Sans"/>
            </a:endParaRPr>
          </a:p>
        </p:txBody>
      </p:sp>
      <p:sp>
        <p:nvSpPr>
          <p:cNvPr id="5" name="TextBox 4">
            <a:extLst>
              <a:ext uri="{FF2B5EF4-FFF2-40B4-BE49-F238E27FC236}">
                <a16:creationId xmlns:a16="http://schemas.microsoft.com/office/drawing/2014/main" id="{C0BD4B2D-07E8-4E8F-A512-732F6110716D}"/>
              </a:ext>
            </a:extLst>
          </p:cNvPr>
          <p:cNvSpPr txBox="1"/>
          <p:nvPr/>
        </p:nvSpPr>
        <p:spPr>
          <a:xfrm>
            <a:off x="1501726" y="1763709"/>
            <a:ext cx="6098344" cy="1881669"/>
          </a:xfrm>
          <a:prstGeom prst="rect">
            <a:avLst/>
          </a:prstGeom>
          <a:noFill/>
        </p:spPr>
        <p:txBody>
          <a:bodyPr wrap="square">
            <a:spAutoFit/>
          </a:bodyPr>
          <a:lstStyle/>
          <a:p>
            <a:pPr marL="457200" indent="-457200">
              <a:lnSpc>
                <a:spcPct val="150000"/>
              </a:lnSpc>
              <a:buAutoNum type="arabicPeriod"/>
            </a:pPr>
            <a:r>
              <a:rPr lang="en-US" sz="2000" dirty="0">
                <a:solidFill>
                  <a:schemeClr val="tx2"/>
                </a:solidFill>
                <a:latin typeface="Open Sans"/>
              </a:rPr>
              <a:t>Removes Correlated Features</a:t>
            </a:r>
          </a:p>
          <a:p>
            <a:pPr marL="457200" indent="-457200">
              <a:lnSpc>
                <a:spcPct val="150000"/>
              </a:lnSpc>
              <a:buAutoNum type="arabicPeriod"/>
            </a:pPr>
            <a:r>
              <a:rPr lang="en-US" sz="2000" dirty="0">
                <a:solidFill>
                  <a:schemeClr val="tx2"/>
                </a:solidFill>
                <a:latin typeface="Open Sans"/>
              </a:rPr>
              <a:t>Improves Algorithm Performance</a:t>
            </a:r>
          </a:p>
          <a:p>
            <a:pPr marL="457200" indent="-457200">
              <a:lnSpc>
                <a:spcPct val="150000"/>
              </a:lnSpc>
              <a:buAutoNum type="arabicPeriod"/>
            </a:pPr>
            <a:r>
              <a:rPr lang="en-US" sz="2000" dirty="0">
                <a:solidFill>
                  <a:schemeClr val="tx2"/>
                </a:solidFill>
                <a:latin typeface="Open Sans"/>
              </a:rPr>
              <a:t>Reduces Overfitting</a:t>
            </a:r>
          </a:p>
          <a:p>
            <a:pPr marL="457200" indent="-457200">
              <a:lnSpc>
                <a:spcPct val="150000"/>
              </a:lnSpc>
              <a:buAutoNum type="arabicPeriod"/>
            </a:pPr>
            <a:r>
              <a:rPr lang="en-US" sz="2000" dirty="0">
                <a:solidFill>
                  <a:schemeClr val="tx2"/>
                </a:solidFill>
                <a:latin typeface="Open Sans"/>
              </a:rPr>
              <a:t>Improves Visualization</a:t>
            </a:r>
          </a:p>
        </p:txBody>
      </p:sp>
    </p:spTree>
    <p:extLst>
      <p:ext uri="{BB962C8B-B14F-4D97-AF65-F5344CB8AC3E}">
        <p14:creationId xmlns:p14="http://schemas.microsoft.com/office/powerpoint/2010/main" val="417993570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1822A-0F8C-43D1-93A0-FCC85C4D03CD}"/>
              </a:ext>
            </a:extLst>
          </p:cNvPr>
          <p:cNvSpPr txBox="1"/>
          <p:nvPr/>
        </p:nvSpPr>
        <p:spPr>
          <a:xfrm>
            <a:off x="215704" y="58846"/>
            <a:ext cx="11310425" cy="6740307"/>
          </a:xfrm>
          <a:prstGeom prst="rect">
            <a:avLst/>
          </a:prstGeom>
          <a:noFill/>
        </p:spPr>
        <p:txBody>
          <a:bodyPr wrap="square">
            <a:spAutoFit/>
          </a:bodyPr>
          <a:lstStyle/>
          <a:p>
            <a:pPr algn="just"/>
            <a:r>
              <a:rPr lang="en-US" sz="3600" b="1" i="0" dirty="0">
                <a:solidFill>
                  <a:srgbClr val="292929"/>
                </a:solidFill>
                <a:effectLst/>
                <a:latin typeface="Open Sans"/>
              </a:rPr>
              <a:t>PCA Limitations</a:t>
            </a:r>
          </a:p>
          <a:p>
            <a:pPr algn="just"/>
            <a:endParaRPr lang="en-US" sz="3600" b="1" i="0" dirty="0">
              <a:solidFill>
                <a:srgbClr val="292929"/>
              </a:solidFill>
              <a:effectLst/>
              <a:latin typeface="Open Sans"/>
            </a:endParaRPr>
          </a:p>
          <a:p>
            <a:pPr marL="342900" indent="-342900" algn="just">
              <a:buFont typeface="Arial" panose="020B0604020202020204" pitchFamily="34" charset="0"/>
              <a:buChar char="•"/>
            </a:pPr>
            <a:r>
              <a:rPr lang="en-US" sz="2000" b="1" i="1" dirty="0">
                <a:solidFill>
                  <a:schemeClr val="tx2"/>
                </a:solidFill>
                <a:effectLst/>
                <a:latin typeface="Open Sans"/>
              </a:rPr>
              <a:t>Model performance:</a:t>
            </a:r>
            <a:r>
              <a:rPr lang="en-US" sz="2000" b="0" i="0" dirty="0">
                <a:solidFill>
                  <a:schemeClr val="tx2"/>
                </a:solidFill>
                <a:effectLst/>
                <a:latin typeface="Open Sans"/>
              </a:rPr>
              <a:t> PCA can lead to a reduction in model performance on datasets with no or low feature correlation or does not meet the assumptions of linearity.</a:t>
            </a:r>
          </a:p>
          <a:p>
            <a:pPr marL="342900" indent="-342900" algn="just">
              <a:buFont typeface="Arial" panose="020B0604020202020204" pitchFamily="34" charset="0"/>
              <a:buChar char="•"/>
            </a:pPr>
            <a:endParaRPr lang="en-US" sz="2000" b="0" i="0" dirty="0">
              <a:solidFill>
                <a:schemeClr val="tx2"/>
              </a:solidFill>
              <a:effectLst/>
              <a:latin typeface="Open Sans"/>
            </a:endParaRPr>
          </a:p>
          <a:p>
            <a:pPr marL="342900" indent="-342900" algn="just">
              <a:buFont typeface="Arial" panose="020B0604020202020204" pitchFamily="34" charset="0"/>
              <a:buChar char="•"/>
            </a:pPr>
            <a:r>
              <a:rPr lang="en-US" sz="2000" b="1" i="1" dirty="0">
                <a:solidFill>
                  <a:schemeClr val="tx2"/>
                </a:solidFill>
                <a:effectLst/>
                <a:latin typeface="Open Sans"/>
              </a:rPr>
              <a:t>Classification accuracy:</a:t>
            </a:r>
            <a:r>
              <a:rPr lang="en-US" sz="2000" b="0" i="0" dirty="0">
                <a:solidFill>
                  <a:schemeClr val="tx2"/>
                </a:solidFill>
                <a:effectLst/>
                <a:latin typeface="Open Sans"/>
              </a:rPr>
              <a:t> </a:t>
            </a:r>
            <a:r>
              <a:rPr lang="en-US" sz="2000" dirty="0">
                <a:solidFill>
                  <a:schemeClr val="tx2"/>
                </a:solidFill>
                <a:latin typeface="Open Sans"/>
              </a:rPr>
              <a:t>Variance</a:t>
            </a:r>
            <a:r>
              <a:rPr lang="en-US" sz="2000" b="0" i="0" dirty="0">
                <a:solidFill>
                  <a:schemeClr val="tx2"/>
                </a:solidFill>
                <a:effectLst/>
                <a:latin typeface="Open Sans"/>
              </a:rPr>
              <a:t> based PCA framework does not consider the differentiating characteristics of the classes. Also, the information that distinguishes one class from another might be in the low variance components and may be discarded.</a:t>
            </a:r>
          </a:p>
          <a:p>
            <a:pPr marL="342900" indent="-342900" algn="just">
              <a:buFont typeface="Arial" panose="020B0604020202020204" pitchFamily="34" charset="0"/>
              <a:buChar char="•"/>
            </a:pPr>
            <a:endParaRPr lang="en-US" sz="2000" b="0" i="0" dirty="0">
              <a:solidFill>
                <a:schemeClr val="tx2"/>
              </a:solidFill>
              <a:effectLst/>
              <a:latin typeface="Open Sans"/>
            </a:endParaRPr>
          </a:p>
          <a:p>
            <a:pPr marL="342900" indent="-342900" algn="just">
              <a:buFont typeface="Arial" panose="020B0604020202020204" pitchFamily="34" charset="0"/>
              <a:buChar char="•"/>
            </a:pPr>
            <a:r>
              <a:rPr lang="en-US" sz="2000" b="1" i="1" dirty="0">
                <a:solidFill>
                  <a:schemeClr val="tx2"/>
                </a:solidFill>
                <a:effectLst/>
                <a:latin typeface="Open Sans"/>
              </a:rPr>
              <a:t>Outliers:</a:t>
            </a:r>
            <a:r>
              <a:rPr lang="en-US" sz="2000" b="0" i="0" dirty="0">
                <a:solidFill>
                  <a:schemeClr val="tx2"/>
                </a:solidFill>
                <a:effectLst/>
                <a:latin typeface="Open Sans"/>
              </a:rPr>
              <a:t> PCA is also affected by outliers, and normalization of the data needs to be an essential component of any workflow.</a:t>
            </a:r>
          </a:p>
          <a:p>
            <a:pPr marL="342900" indent="-342900" algn="just">
              <a:buFont typeface="Arial" panose="020B0604020202020204" pitchFamily="34" charset="0"/>
              <a:buChar char="•"/>
            </a:pPr>
            <a:endParaRPr lang="en-US" sz="2000" b="0" i="0" dirty="0">
              <a:solidFill>
                <a:schemeClr val="tx2"/>
              </a:solidFill>
              <a:effectLst/>
              <a:latin typeface="Open Sans"/>
            </a:endParaRPr>
          </a:p>
          <a:p>
            <a:pPr marL="342900" indent="-342900" algn="just">
              <a:buFont typeface="Arial" panose="020B0604020202020204" pitchFamily="34" charset="0"/>
              <a:buChar char="•"/>
            </a:pPr>
            <a:r>
              <a:rPr lang="en-US" sz="2000" b="1" i="1" dirty="0">
                <a:solidFill>
                  <a:schemeClr val="tx2"/>
                </a:solidFill>
                <a:effectLst/>
                <a:latin typeface="Open Sans"/>
              </a:rPr>
              <a:t>Interpretability:</a:t>
            </a:r>
            <a:r>
              <a:rPr lang="en-US" sz="2000" b="0" i="0" dirty="0">
                <a:solidFill>
                  <a:schemeClr val="tx2"/>
                </a:solidFill>
                <a:effectLst/>
                <a:latin typeface="Open Sans"/>
              </a:rPr>
              <a:t> Each principal component is a combination of original features and does not allow for the individual feature importance to be recognized</a:t>
            </a:r>
          </a:p>
          <a:p>
            <a:pPr marL="342900" indent="-342900" algn="just">
              <a:buFont typeface="Arial" panose="020B0604020202020204" pitchFamily="34" charset="0"/>
              <a:buChar char="•"/>
            </a:pPr>
            <a:endParaRPr lang="en-US" sz="2000" b="0" i="0" dirty="0">
              <a:solidFill>
                <a:schemeClr val="tx2"/>
              </a:solidFill>
              <a:effectLst/>
              <a:latin typeface="Open Sans"/>
            </a:endParaRPr>
          </a:p>
          <a:p>
            <a:pPr marL="342900" indent="-342900" algn="just">
              <a:buFont typeface="Arial" panose="020B0604020202020204" pitchFamily="34" charset="0"/>
              <a:buChar char="•"/>
            </a:pPr>
            <a:r>
              <a:rPr lang="en-US" sz="2000" dirty="0">
                <a:solidFill>
                  <a:schemeClr val="tx2"/>
                </a:solidFill>
                <a:latin typeface="Open Sans"/>
              </a:rPr>
              <a:t>Information Loss</a:t>
            </a:r>
          </a:p>
          <a:p>
            <a:pPr marL="342900" indent="-342900" algn="just">
              <a:buFont typeface="Arial" panose="020B0604020202020204" pitchFamily="34" charset="0"/>
              <a:buChar char="•"/>
            </a:pPr>
            <a:endParaRPr lang="en-US" sz="2000" dirty="0">
              <a:solidFill>
                <a:schemeClr val="tx2"/>
              </a:solidFill>
              <a:latin typeface="Open Sans"/>
            </a:endParaRPr>
          </a:p>
          <a:p>
            <a:pPr marL="342900" indent="-342900" algn="just">
              <a:buFont typeface="Arial" panose="020B0604020202020204" pitchFamily="34" charset="0"/>
              <a:buChar char="•"/>
            </a:pPr>
            <a:r>
              <a:rPr lang="en-US" sz="2000" dirty="0">
                <a:solidFill>
                  <a:schemeClr val="tx2"/>
                </a:solidFill>
                <a:latin typeface="Open Sans"/>
              </a:rPr>
              <a:t>Data standardization is must before PCA</a:t>
            </a:r>
          </a:p>
          <a:p>
            <a:pPr marL="342900" indent="-342900" algn="just">
              <a:buFont typeface="Arial" panose="020B0604020202020204" pitchFamily="34" charset="0"/>
              <a:buChar char="•"/>
            </a:pPr>
            <a:endParaRPr lang="en-US" sz="2000" dirty="0">
              <a:solidFill>
                <a:schemeClr val="tx2"/>
              </a:solidFill>
              <a:latin typeface="Open Sans"/>
            </a:endParaRPr>
          </a:p>
          <a:p>
            <a:pPr marL="342900" indent="-342900" algn="just">
              <a:buFont typeface="Arial" panose="020B0604020202020204" pitchFamily="34" charset="0"/>
              <a:buChar char="•"/>
            </a:pPr>
            <a:r>
              <a:rPr lang="en-US" sz="2000" dirty="0">
                <a:solidFill>
                  <a:schemeClr val="tx2"/>
                </a:solidFill>
                <a:latin typeface="Open Sans"/>
              </a:rPr>
              <a:t>Independent variables become less interpretable</a:t>
            </a:r>
          </a:p>
        </p:txBody>
      </p:sp>
    </p:spTree>
    <p:extLst>
      <p:ext uri="{BB962C8B-B14F-4D97-AF65-F5344CB8AC3E}">
        <p14:creationId xmlns:p14="http://schemas.microsoft.com/office/powerpoint/2010/main" val="172335573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AC70B9-E674-457D-9029-F0E05D8D4F17}"/>
              </a:ext>
            </a:extLst>
          </p:cNvPr>
          <p:cNvSpPr txBox="1"/>
          <p:nvPr/>
        </p:nvSpPr>
        <p:spPr>
          <a:xfrm>
            <a:off x="838199" y="1093788"/>
            <a:ext cx="10506455" cy="296720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000" kern="1200">
                <a:solidFill>
                  <a:schemeClr val="tx1"/>
                </a:solidFill>
                <a:latin typeface="+mj-lt"/>
                <a:ea typeface="+mj-ea"/>
                <a:cs typeface="+mj-cs"/>
              </a:rPr>
              <a:t>Thank You!</a:t>
            </a:r>
          </a:p>
        </p:txBody>
      </p:sp>
      <p:sp>
        <p:nvSpPr>
          <p:cNvPr id="117" name="Rectangle 11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9" name="Rectangle 11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0854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E8F4E7-1A32-4F89-91F5-C622CD1AC2F4}"/>
              </a:ext>
            </a:extLst>
          </p:cNvPr>
          <p:cNvSpPr>
            <a:spLocks noGrp="1"/>
          </p:cNvSpPr>
          <p:nvPr>
            <p:ph type="title"/>
          </p:nvPr>
        </p:nvSpPr>
        <p:spPr>
          <a:xfrm>
            <a:off x="260466" y="116056"/>
            <a:ext cx="10905066" cy="1135737"/>
          </a:xfrm>
        </p:spPr>
        <p:txBody>
          <a:bodyPr>
            <a:normAutofit/>
          </a:bodyPr>
          <a:lstStyle/>
          <a:p>
            <a:r>
              <a:rPr lang="en-US" sz="3600" b="1" dirty="0">
                <a:latin typeface="Open Sans"/>
                <a:cs typeface="Times New Roman" panose="02020603050405020304" pitchFamily="18" charset="0"/>
              </a:rPr>
              <a:t>Why ON-Farm research?</a:t>
            </a:r>
          </a:p>
        </p:txBody>
      </p:sp>
      <p:sp>
        <p:nvSpPr>
          <p:cNvPr id="26" name="Content Placeholder 2">
            <a:extLst>
              <a:ext uri="{FF2B5EF4-FFF2-40B4-BE49-F238E27FC236}">
                <a16:creationId xmlns:a16="http://schemas.microsoft.com/office/drawing/2014/main" id="{FD993AFC-E850-4B41-8EDB-3EF2ADD72AE5}"/>
              </a:ext>
            </a:extLst>
          </p:cNvPr>
          <p:cNvSpPr>
            <a:spLocks noGrp="1"/>
          </p:cNvSpPr>
          <p:nvPr>
            <p:ph idx="1"/>
          </p:nvPr>
        </p:nvSpPr>
        <p:spPr>
          <a:xfrm>
            <a:off x="440636" y="1081618"/>
            <a:ext cx="11490897" cy="3280956"/>
          </a:xfrm>
        </p:spPr>
        <p:txBody>
          <a:bodyPr>
            <a:noAutofit/>
          </a:bodyPr>
          <a:lstStyle/>
          <a:p>
            <a:pPr algn="just"/>
            <a:r>
              <a:rPr lang="en-US" sz="1800" dirty="0">
                <a:solidFill>
                  <a:schemeClr val="tx2"/>
                </a:solidFill>
                <a:latin typeface="Open Sans"/>
                <a:cs typeface="Times New Roman" panose="02020603050405020304" pitchFamily="18" charset="0"/>
              </a:rPr>
              <a:t>On-farm research gives high quality results regarding the suitability of the investigated technological innovations under small, medium, and large-scale farming conditions. </a:t>
            </a:r>
          </a:p>
          <a:p>
            <a:pPr algn="just"/>
            <a:r>
              <a:rPr lang="en-US" sz="1800" dirty="0">
                <a:solidFill>
                  <a:schemeClr val="tx2"/>
                </a:solidFill>
                <a:latin typeface="Open Sans"/>
                <a:cs typeface="Times New Roman" panose="02020603050405020304" pitchFamily="18" charset="0"/>
              </a:rPr>
              <a:t>On-farm research leads to more appropriate site-specific technology and aid faster adoption.</a:t>
            </a:r>
          </a:p>
          <a:p>
            <a:pPr algn="just"/>
            <a:r>
              <a:rPr lang="en-US" sz="1800" dirty="0">
                <a:solidFill>
                  <a:schemeClr val="tx2"/>
                </a:solidFill>
                <a:latin typeface="Open Sans"/>
                <a:cs typeface="Times New Roman" panose="02020603050405020304" pitchFamily="18" charset="0"/>
              </a:rPr>
              <a:t>Since farmers are the adopters and often the innovators of new farming techniques, it would therefore be unwise to undertake farm-based research without involving farmers in the research process as much as possible.</a:t>
            </a:r>
          </a:p>
          <a:p>
            <a:pPr algn="just"/>
            <a:r>
              <a:rPr lang="en-US" sz="1800" dirty="0">
                <a:solidFill>
                  <a:schemeClr val="tx2"/>
                </a:solidFill>
                <a:latin typeface="Open Sans"/>
                <a:cs typeface="Times New Roman" panose="02020603050405020304" pitchFamily="18" charset="0"/>
              </a:rPr>
              <a:t> Using accepted methods of on-farm testing, farmers can achieve experimental precision comparable to those of intensive university research trials.</a:t>
            </a:r>
          </a:p>
          <a:p>
            <a:pPr algn="just"/>
            <a:r>
              <a:rPr lang="en-US" sz="1800" dirty="0">
                <a:solidFill>
                  <a:schemeClr val="tx2"/>
                </a:solidFill>
                <a:latin typeface="Open Sans"/>
                <a:cs typeface="Times New Roman" panose="02020603050405020304" pitchFamily="18" charset="0"/>
              </a:rPr>
              <a:t>On-farm research broadens the range of validity of conclusions beyond the narrow confines of a research institute</a:t>
            </a:r>
          </a:p>
          <a:p>
            <a:pPr algn="just"/>
            <a:endParaRPr lang="en-US" sz="1800" dirty="0">
              <a:solidFill>
                <a:schemeClr val="tx2"/>
              </a:solidFill>
              <a:latin typeface="Open Sans"/>
              <a:cs typeface="Times New Roman" panose="02020603050405020304" pitchFamily="18" charset="0"/>
            </a:endParaRPr>
          </a:p>
          <a:p>
            <a:pPr marL="0" indent="0" algn="just">
              <a:buNone/>
            </a:pPr>
            <a:endParaRPr lang="en-US" sz="1800" dirty="0">
              <a:solidFill>
                <a:schemeClr val="tx2"/>
              </a:solidFill>
              <a:latin typeface="Open Sans"/>
              <a:cs typeface="Times New Roman" panose="02020603050405020304" pitchFamily="18" charset="0"/>
            </a:endParaRPr>
          </a:p>
          <a:p>
            <a:pPr algn="just"/>
            <a:endParaRPr lang="en-US" sz="1800" dirty="0">
              <a:solidFill>
                <a:schemeClr val="tx2"/>
              </a:solidFill>
              <a:latin typeface="Open Sans"/>
              <a:cs typeface="Times New Roman" panose="02020603050405020304" pitchFamily="18" charset="0"/>
            </a:endParaRPr>
          </a:p>
        </p:txBody>
      </p:sp>
      <p:sp>
        <p:nvSpPr>
          <p:cNvPr id="28"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F0525EF7-1F79-4E2A-983F-0C80C10A15AA}"/>
              </a:ext>
            </a:extLst>
          </p:cNvPr>
          <p:cNvSpPr txBox="1"/>
          <p:nvPr/>
        </p:nvSpPr>
        <p:spPr>
          <a:xfrm>
            <a:off x="507030" y="4362574"/>
            <a:ext cx="4417255" cy="1951881"/>
          </a:xfrm>
          <a:prstGeom prst="rect">
            <a:avLst/>
          </a:prstGeom>
          <a:noFill/>
        </p:spPr>
        <p:txBody>
          <a:bodyPr wrap="square" rtlCol="0">
            <a:spAutoFit/>
          </a:bodyPr>
          <a:lstStyle/>
          <a:p>
            <a:r>
              <a:rPr lang="en-US" sz="1800" b="1" dirty="0">
                <a:solidFill>
                  <a:schemeClr val="tx2"/>
                </a:solidFill>
                <a:latin typeface="Open Sans"/>
              </a:rPr>
              <a:t>Different type of field researches:</a:t>
            </a:r>
          </a:p>
          <a:p>
            <a:pPr>
              <a:lnSpc>
                <a:spcPct val="200000"/>
              </a:lnSpc>
            </a:pPr>
            <a:r>
              <a:rPr lang="en-US" sz="1800" dirty="0">
                <a:solidFill>
                  <a:schemeClr val="tx2"/>
                </a:solidFill>
                <a:latin typeface="Open Sans"/>
              </a:rPr>
              <a:t>Small plot research</a:t>
            </a:r>
            <a:br>
              <a:rPr lang="en-US" sz="1800" dirty="0">
                <a:solidFill>
                  <a:schemeClr val="tx2"/>
                </a:solidFill>
                <a:latin typeface="Open Sans"/>
              </a:rPr>
            </a:br>
            <a:r>
              <a:rPr lang="en-US" sz="1800" dirty="0">
                <a:solidFill>
                  <a:schemeClr val="tx2"/>
                </a:solidFill>
                <a:latin typeface="Open Sans"/>
              </a:rPr>
              <a:t>On-station research</a:t>
            </a:r>
            <a:br>
              <a:rPr lang="en-US" sz="1800" dirty="0">
                <a:solidFill>
                  <a:schemeClr val="tx2"/>
                </a:solidFill>
                <a:latin typeface="Open Sans"/>
              </a:rPr>
            </a:br>
            <a:r>
              <a:rPr lang="en-US" sz="1800" dirty="0">
                <a:solidFill>
                  <a:schemeClr val="tx2"/>
                </a:solidFill>
                <a:latin typeface="Open Sans"/>
              </a:rPr>
              <a:t>On-Farm research</a:t>
            </a:r>
            <a:endParaRPr lang="en-US" dirty="0">
              <a:solidFill>
                <a:schemeClr val="tx2"/>
              </a:solidFill>
            </a:endParaRPr>
          </a:p>
        </p:txBody>
      </p:sp>
      <p:sp>
        <p:nvSpPr>
          <p:cNvPr id="17" name="TextBox 16">
            <a:extLst>
              <a:ext uri="{FF2B5EF4-FFF2-40B4-BE49-F238E27FC236}">
                <a16:creationId xmlns:a16="http://schemas.microsoft.com/office/drawing/2014/main" id="{DC1ABF2B-1F0D-43E3-B3AB-0FFE4C430AAD}"/>
              </a:ext>
            </a:extLst>
          </p:cNvPr>
          <p:cNvSpPr txBox="1"/>
          <p:nvPr/>
        </p:nvSpPr>
        <p:spPr>
          <a:xfrm>
            <a:off x="6186084" y="4069738"/>
            <a:ext cx="4417255" cy="2533707"/>
          </a:xfrm>
          <a:prstGeom prst="rect">
            <a:avLst/>
          </a:prstGeom>
          <a:noFill/>
        </p:spPr>
        <p:txBody>
          <a:bodyPr wrap="square" rtlCol="0">
            <a:spAutoFit/>
          </a:bodyPr>
          <a:lstStyle/>
          <a:p>
            <a:pPr marL="0" indent="0">
              <a:buNone/>
            </a:pPr>
            <a:r>
              <a:rPr lang="en-US" sz="1800" b="1" dirty="0">
                <a:solidFill>
                  <a:schemeClr val="tx2"/>
                </a:solidFill>
                <a:latin typeface="Open Sans"/>
                <a:cs typeface="Times New Roman" panose="02020603050405020304" pitchFamily="18" charset="0"/>
              </a:rPr>
              <a:t>Stages of On Farm research:</a:t>
            </a:r>
          </a:p>
          <a:p>
            <a:pPr marL="0" indent="0">
              <a:buNone/>
            </a:pPr>
            <a:endParaRPr lang="en-US" sz="1800" b="1" dirty="0">
              <a:solidFill>
                <a:schemeClr val="tx2"/>
              </a:solidFill>
              <a:latin typeface="Open Sans"/>
              <a:cs typeface="Times New Roman" panose="02020603050405020304" pitchFamily="18" charset="0"/>
            </a:endParaRPr>
          </a:p>
          <a:p>
            <a:r>
              <a:rPr lang="en-US" sz="1800" dirty="0">
                <a:solidFill>
                  <a:schemeClr val="tx2"/>
                </a:solidFill>
                <a:latin typeface="Open Sans"/>
                <a:cs typeface="Times New Roman" panose="02020603050405020304" pitchFamily="18" charset="0"/>
              </a:rPr>
              <a:t>Diagnosis</a:t>
            </a:r>
          </a:p>
          <a:p>
            <a:pPr>
              <a:lnSpc>
                <a:spcPct val="150000"/>
              </a:lnSpc>
            </a:pPr>
            <a:r>
              <a:rPr lang="en-US" sz="1800" dirty="0">
                <a:solidFill>
                  <a:schemeClr val="tx2"/>
                </a:solidFill>
                <a:latin typeface="Open Sans"/>
                <a:cs typeface="Times New Roman" panose="02020603050405020304" pitchFamily="18" charset="0"/>
              </a:rPr>
              <a:t>Planning</a:t>
            </a:r>
          </a:p>
          <a:p>
            <a:pPr>
              <a:lnSpc>
                <a:spcPct val="150000"/>
              </a:lnSpc>
            </a:pPr>
            <a:r>
              <a:rPr lang="en-US" sz="1800" dirty="0">
                <a:solidFill>
                  <a:schemeClr val="tx2"/>
                </a:solidFill>
                <a:latin typeface="Open Sans"/>
                <a:cs typeface="Times New Roman" panose="02020603050405020304" pitchFamily="18" charset="0"/>
              </a:rPr>
              <a:t>Experimentation</a:t>
            </a:r>
          </a:p>
          <a:p>
            <a:pPr>
              <a:lnSpc>
                <a:spcPct val="150000"/>
              </a:lnSpc>
            </a:pPr>
            <a:r>
              <a:rPr lang="en-US" sz="1800" dirty="0">
                <a:solidFill>
                  <a:schemeClr val="tx2"/>
                </a:solidFill>
                <a:latin typeface="Open Sans"/>
                <a:cs typeface="Times New Roman" panose="02020603050405020304" pitchFamily="18" charset="0"/>
              </a:rPr>
              <a:t>Assessment/Evaluation of results</a:t>
            </a:r>
          </a:p>
          <a:p>
            <a:pPr>
              <a:lnSpc>
                <a:spcPct val="150000"/>
              </a:lnSpc>
            </a:pPr>
            <a:r>
              <a:rPr lang="en-US" sz="1800" dirty="0">
                <a:solidFill>
                  <a:schemeClr val="tx2"/>
                </a:solidFill>
                <a:latin typeface="Open Sans"/>
                <a:cs typeface="Times New Roman" panose="02020603050405020304" pitchFamily="18" charset="0"/>
              </a:rPr>
              <a:t>Recommendation and Diffusion</a:t>
            </a:r>
          </a:p>
        </p:txBody>
      </p:sp>
    </p:spTree>
    <p:extLst>
      <p:ext uri="{BB962C8B-B14F-4D97-AF65-F5344CB8AC3E}">
        <p14:creationId xmlns:p14="http://schemas.microsoft.com/office/powerpoint/2010/main" val="38378495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wipe(down)">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wipe(down)">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wipe(down)">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wipe(down)">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wipe(down)">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4D9528B2-54DB-4198-B7AA-CD675089243C}"/>
              </a:ext>
            </a:extLst>
          </p:cNvPr>
          <p:cNvSpPr>
            <a:spLocks noGrp="1"/>
          </p:cNvSpPr>
          <p:nvPr>
            <p:ph type="title"/>
          </p:nvPr>
        </p:nvSpPr>
        <p:spPr>
          <a:xfrm>
            <a:off x="431452" y="182523"/>
            <a:ext cx="10905066" cy="1135737"/>
          </a:xfrm>
        </p:spPr>
        <p:txBody>
          <a:bodyPr>
            <a:normAutofit/>
          </a:bodyPr>
          <a:lstStyle/>
          <a:p>
            <a:r>
              <a:rPr lang="en-US" sz="3600" b="1" dirty="0">
                <a:latin typeface="Open Sans"/>
                <a:cs typeface="Times New Roman" panose="02020603050405020304" pitchFamily="18" charset="0"/>
              </a:rPr>
              <a:t>Types of ON Farm Research</a:t>
            </a:r>
          </a:p>
        </p:txBody>
      </p:sp>
      <p:sp>
        <p:nvSpPr>
          <p:cNvPr id="14" name="Content Placeholder 2">
            <a:extLst>
              <a:ext uri="{FF2B5EF4-FFF2-40B4-BE49-F238E27FC236}">
                <a16:creationId xmlns:a16="http://schemas.microsoft.com/office/drawing/2014/main" id="{2142E4B1-FE8E-4D39-9C22-8F83DCF00758}"/>
              </a:ext>
            </a:extLst>
          </p:cNvPr>
          <p:cNvSpPr>
            <a:spLocks noGrp="1"/>
          </p:cNvSpPr>
          <p:nvPr>
            <p:ph idx="1"/>
          </p:nvPr>
        </p:nvSpPr>
        <p:spPr>
          <a:xfrm>
            <a:off x="471375" y="1457471"/>
            <a:ext cx="11204810" cy="1935307"/>
          </a:xfrm>
        </p:spPr>
        <p:txBody>
          <a:bodyPr>
            <a:normAutofit/>
          </a:bodyPr>
          <a:lstStyle/>
          <a:p>
            <a:pPr marL="0" indent="0">
              <a:buNone/>
            </a:pPr>
            <a:r>
              <a:rPr lang="en-US" sz="2000" dirty="0">
                <a:solidFill>
                  <a:schemeClr val="tx2"/>
                </a:solidFill>
                <a:latin typeface="Open Sans"/>
                <a:cs typeface="Times New Roman" panose="02020603050405020304" pitchFamily="18" charset="0"/>
              </a:rPr>
              <a:t>On-farm research differs according to the chosen objective, the selected location, the type of design used and the degree of farmer involvement into:</a:t>
            </a:r>
          </a:p>
        </p:txBody>
      </p:sp>
      <p:grpSp>
        <p:nvGrpSpPr>
          <p:cNvPr id="36" name="Group 3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picture containing text&#10;&#10;Description automatically generated">
            <a:extLst>
              <a:ext uri="{FF2B5EF4-FFF2-40B4-BE49-F238E27FC236}">
                <a16:creationId xmlns:a16="http://schemas.microsoft.com/office/drawing/2014/main" id="{71037E62-FF84-48F2-A8AC-6451D6478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405" y="2434986"/>
            <a:ext cx="8297600" cy="1322565"/>
          </a:xfrm>
          <a:prstGeom prst="rect">
            <a:avLst/>
          </a:prstGeom>
        </p:spPr>
      </p:pic>
      <p:grpSp>
        <p:nvGrpSpPr>
          <p:cNvPr id="40" name="Group 3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 name="Rectangle 4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817A7C8B-FDE9-4A7B-AFFC-EDB511637BED}"/>
              </a:ext>
            </a:extLst>
          </p:cNvPr>
          <p:cNvSpPr txBox="1"/>
          <p:nvPr/>
        </p:nvSpPr>
        <p:spPr>
          <a:xfrm>
            <a:off x="471375" y="4183363"/>
            <a:ext cx="10825220" cy="2323713"/>
          </a:xfrm>
          <a:prstGeom prst="rect">
            <a:avLst/>
          </a:prstGeom>
          <a:noFill/>
        </p:spPr>
        <p:txBody>
          <a:bodyPr wrap="square" rtlCol="0">
            <a:spAutoFit/>
          </a:bodyPr>
          <a:lstStyle/>
          <a:p>
            <a:pPr>
              <a:spcAft>
                <a:spcPts val="600"/>
              </a:spcAft>
            </a:pPr>
            <a:r>
              <a:rPr lang="en-US" sz="2000" b="1" dirty="0">
                <a:solidFill>
                  <a:schemeClr val="tx2"/>
                </a:solidFill>
                <a:latin typeface="Open Sans"/>
                <a:cs typeface="Times New Roman" panose="02020603050405020304" pitchFamily="18" charset="0"/>
              </a:rPr>
              <a:t>Measurements Of ON-Farm experimental</a:t>
            </a:r>
          </a:p>
          <a:p>
            <a:pPr>
              <a:spcAft>
                <a:spcPts val="600"/>
              </a:spcAft>
            </a:pPr>
            <a:endParaRPr lang="en-US" sz="2000" b="1" dirty="0">
              <a:solidFill>
                <a:schemeClr val="tx2"/>
              </a:solidFill>
              <a:latin typeface="Open Sans"/>
              <a:cs typeface="Times New Roman" panose="02020603050405020304" pitchFamily="18" charset="0"/>
            </a:endParaRPr>
          </a:p>
          <a:p>
            <a:pPr>
              <a:spcAft>
                <a:spcPts val="600"/>
              </a:spcAft>
            </a:pPr>
            <a:r>
              <a:rPr lang="en-US" sz="2000" dirty="0">
                <a:solidFill>
                  <a:schemeClr val="tx2"/>
                </a:solidFill>
                <a:latin typeface="Open Sans"/>
                <a:cs typeface="Times New Roman" panose="02020603050405020304" pitchFamily="18" charset="0"/>
              </a:rPr>
              <a:t>There are 3 types of ON-Farm experiments:</a:t>
            </a:r>
          </a:p>
          <a:p>
            <a:pPr marL="285750" indent="-285750">
              <a:spcAft>
                <a:spcPts val="600"/>
              </a:spcAft>
              <a:buFont typeface="Arial" panose="020B0604020202020204" pitchFamily="34" charset="0"/>
              <a:buChar char="•"/>
            </a:pPr>
            <a:r>
              <a:rPr lang="en-US" sz="2000" dirty="0">
                <a:solidFill>
                  <a:schemeClr val="tx2"/>
                </a:solidFill>
                <a:latin typeface="Open Sans"/>
                <a:cs typeface="Times New Roman" panose="02020603050405020304" pitchFamily="18" charset="0"/>
              </a:rPr>
              <a:t>Measurement of the types that are taken on in-station trails.</a:t>
            </a:r>
          </a:p>
          <a:p>
            <a:pPr marL="285750" indent="-285750">
              <a:spcAft>
                <a:spcPts val="600"/>
              </a:spcAft>
              <a:buFont typeface="Arial" panose="020B0604020202020204" pitchFamily="34" charset="0"/>
              <a:buChar char="•"/>
            </a:pPr>
            <a:r>
              <a:rPr lang="en-US" sz="2000" dirty="0">
                <a:solidFill>
                  <a:schemeClr val="tx2"/>
                </a:solidFill>
                <a:latin typeface="Open Sans"/>
                <a:cs typeface="Times New Roman" panose="02020603050405020304" pitchFamily="18" charset="0"/>
              </a:rPr>
              <a:t>Measurement that are taken the Plot level</a:t>
            </a:r>
          </a:p>
          <a:p>
            <a:pPr marL="285750" indent="-285750">
              <a:spcAft>
                <a:spcPts val="600"/>
              </a:spcAft>
              <a:buFont typeface="Arial" panose="020B0604020202020204" pitchFamily="34" charset="0"/>
              <a:buChar char="•"/>
            </a:pPr>
            <a:r>
              <a:rPr lang="en-US" sz="2000" dirty="0">
                <a:solidFill>
                  <a:schemeClr val="tx2"/>
                </a:solidFill>
                <a:latin typeface="Open Sans"/>
                <a:cs typeface="Times New Roman" panose="02020603050405020304" pitchFamily="18" charset="0"/>
              </a:rPr>
              <a:t>Measurement of Farmer opinions</a:t>
            </a:r>
          </a:p>
        </p:txBody>
      </p:sp>
    </p:spTree>
    <p:extLst>
      <p:ext uri="{BB962C8B-B14F-4D97-AF65-F5344CB8AC3E}">
        <p14:creationId xmlns:p14="http://schemas.microsoft.com/office/powerpoint/2010/main" val="8147702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4E4C48CE-3B77-4A8A-8C8E-8061A267345A}"/>
              </a:ext>
            </a:extLst>
          </p:cNvPr>
          <p:cNvSpPr>
            <a:spLocks noGrp="1"/>
          </p:cNvSpPr>
          <p:nvPr>
            <p:ph type="title"/>
          </p:nvPr>
        </p:nvSpPr>
        <p:spPr>
          <a:xfrm>
            <a:off x="351817" y="365126"/>
            <a:ext cx="11126821" cy="928654"/>
          </a:xfrm>
        </p:spPr>
        <p:txBody>
          <a:bodyPr>
            <a:normAutofit/>
          </a:bodyPr>
          <a:lstStyle/>
          <a:p>
            <a:r>
              <a:rPr lang="en-US" sz="3600" b="1" dirty="0">
                <a:latin typeface="Open Sans"/>
                <a:cs typeface="Times New Roman" panose="02020603050405020304" pitchFamily="18" charset="0"/>
              </a:rPr>
              <a:t>Analysis of ON-Farm data</a:t>
            </a:r>
          </a:p>
        </p:txBody>
      </p:sp>
      <p:sp>
        <p:nvSpPr>
          <p:cNvPr id="15" name="Content Placeholder 2">
            <a:extLst>
              <a:ext uri="{FF2B5EF4-FFF2-40B4-BE49-F238E27FC236}">
                <a16:creationId xmlns:a16="http://schemas.microsoft.com/office/drawing/2014/main" id="{64B066CA-417C-4A0F-A98F-50CF8D91EF8F}"/>
              </a:ext>
            </a:extLst>
          </p:cNvPr>
          <p:cNvSpPr>
            <a:spLocks noGrp="1"/>
          </p:cNvSpPr>
          <p:nvPr>
            <p:ph idx="1"/>
          </p:nvPr>
        </p:nvSpPr>
        <p:spPr>
          <a:xfrm>
            <a:off x="704837" y="1449421"/>
            <a:ext cx="11065631" cy="1527243"/>
          </a:xfrm>
        </p:spPr>
        <p:txBody>
          <a:bodyPr>
            <a:noAutofit/>
          </a:bodyPr>
          <a:lstStyle/>
          <a:p>
            <a:pPr marL="0" indent="0">
              <a:buNone/>
            </a:pPr>
            <a:r>
              <a:rPr lang="en-US" sz="2000" dirty="0">
                <a:solidFill>
                  <a:schemeClr val="tx2"/>
                </a:solidFill>
                <a:latin typeface="Open Sans"/>
                <a:cs typeface="Times New Roman" panose="02020603050405020304" pitchFamily="18" charset="0"/>
              </a:rPr>
              <a:t>Analysis can be done in 3 ways depending upon the experimental and the survey data:</a:t>
            </a:r>
          </a:p>
          <a:p>
            <a:pPr marL="800100" lvl="1" indent="-342900">
              <a:buFont typeface="+mj-lt"/>
              <a:buAutoNum type="arabicPeriod"/>
            </a:pPr>
            <a:r>
              <a:rPr lang="en-US" sz="2000" dirty="0">
                <a:solidFill>
                  <a:schemeClr val="tx2"/>
                </a:solidFill>
                <a:latin typeface="Open Sans"/>
                <a:cs typeface="Times New Roman" panose="02020603050405020304" pitchFamily="18" charset="0"/>
              </a:rPr>
              <a:t>Analysis of Questionnaire data</a:t>
            </a:r>
          </a:p>
          <a:p>
            <a:pPr marL="800100" lvl="1" indent="-342900">
              <a:buFont typeface="+mj-lt"/>
              <a:buAutoNum type="arabicPeriod"/>
            </a:pPr>
            <a:r>
              <a:rPr lang="en-US" sz="2000" dirty="0">
                <a:solidFill>
                  <a:schemeClr val="tx2"/>
                </a:solidFill>
                <a:latin typeface="Open Sans"/>
                <a:cs typeface="Times New Roman" panose="02020603050405020304" pitchFamily="18" charset="0"/>
              </a:rPr>
              <a:t>Analysis of Plot data</a:t>
            </a:r>
          </a:p>
          <a:p>
            <a:pPr marL="800100" lvl="1" indent="-342900">
              <a:buFont typeface="+mj-lt"/>
              <a:buAutoNum type="arabicPeriod"/>
            </a:pPr>
            <a:r>
              <a:rPr lang="en-US" sz="2000" dirty="0">
                <a:solidFill>
                  <a:schemeClr val="tx2"/>
                </a:solidFill>
                <a:latin typeface="Open Sans"/>
                <a:cs typeface="Times New Roman" panose="02020603050405020304" pitchFamily="18" charset="0"/>
              </a:rPr>
              <a:t>Combination of above 2 analysis data using the results from interviews to understand the variation in yield type data</a:t>
            </a:r>
          </a:p>
          <a:p>
            <a:pPr marL="457200" lvl="1" indent="0">
              <a:buNone/>
            </a:pPr>
            <a:endParaRPr lang="en-US" sz="2000" dirty="0">
              <a:solidFill>
                <a:schemeClr val="tx2"/>
              </a:solidFill>
              <a:latin typeface="Open Sans"/>
              <a:cs typeface="Times New Roman" panose="02020603050405020304" pitchFamily="18" charset="0"/>
            </a:endParaRPr>
          </a:p>
        </p:txBody>
      </p:sp>
      <p:sp>
        <p:nvSpPr>
          <p:cNvPr id="17" name="TextBox 16">
            <a:extLst>
              <a:ext uri="{FF2B5EF4-FFF2-40B4-BE49-F238E27FC236}">
                <a16:creationId xmlns:a16="http://schemas.microsoft.com/office/drawing/2014/main" id="{69AAC60E-DC50-4211-A72C-71FC93595286}"/>
              </a:ext>
            </a:extLst>
          </p:cNvPr>
          <p:cNvSpPr txBox="1"/>
          <p:nvPr/>
        </p:nvSpPr>
        <p:spPr>
          <a:xfrm>
            <a:off x="704837" y="3403069"/>
            <a:ext cx="11126821" cy="3170099"/>
          </a:xfrm>
          <a:prstGeom prst="rect">
            <a:avLst/>
          </a:prstGeom>
          <a:noFill/>
        </p:spPr>
        <p:txBody>
          <a:bodyPr wrap="square" rtlCol="0">
            <a:spAutoFit/>
          </a:bodyPr>
          <a:lstStyle/>
          <a:p>
            <a:r>
              <a:rPr lang="en-US" sz="2000" b="1" dirty="0">
                <a:solidFill>
                  <a:schemeClr val="tx2"/>
                </a:solidFill>
                <a:latin typeface="Open Sans"/>
                <a:cs typeface="Times New Roman" panose="02020603050405020304" pitchFamily="18" charset="0"/>
              </a:rPr>
              <a:t>During the data analysis we should consider the following steps:</a:t>
            </a:r>
          </a:p>
          <a:p>
            <a:endParaRPr lang="en-US" sz="2000" dirty="0">
              <a:solidFill>
                <a:schemeClr val="tx2"/>
              </a:solidFill>
              <a:latin typeface="Open Sans"/>
              <a:cs typeface="Times New Roman" panose="02020603050405020304" pitchFamily="18" charset="0"/>
            </a:endParaRPr>
          </a:p>
          <a:p>
            <a:pPr marL="400050" indent="-400050">
              <a:buFont typeface="Arial" panose="020B0604020202020204" pitchFamily="34" charset="0"/>
              <a:buChar char="•"/>
            </a:pPr>
            <a:r>
              <a:rPr lang="en-US" sz="2000" dirty="0">
                <a:solidFill>
                  <a:schemeClr val="tx2"/>
                </a:solidFill>
                <a:latin typeface="Open Sans"/>
                <a:cs typeface="Times New Roman" panose="02020603050405020304" pitchFamily="18" charset="0"/>
              </a:rPr>
              <a:t>Split the data up into subsets </a:t>
            </a:r>
          </a:p>
          <a:p>
            <a:pPr marL="400050" indent="-400050">
              <a:buFont typeface="Arial" panose="020B0604020202020204" pitchFamily="34" charset="0"/>
              <a:buChar char="•"/>
            </a:pPr>
            <a:r>
              <a:rPr lang="en-US" sz="2000" dirty="0">
                <a:solidFill>
                  <a:schemeClr val="tx2"/>
                </a:solidFill>
                <a:latin typeface="Open Sans"/>
                <a:cs typeface="Times New Roman" panose="02020603050405020304" pitchFamily="18" charset="0"/>
              </a:rPr>
              <a:t>Omit particular plots(Foreign object invasion)</a:t>
            </a:r>
          </a:p>
          <a:p>
            <a:pPr marL="400050" indent="-400050">
              <a:buFont typeface="Arial" panose="020B0604020202020204" pitchFamily="34" charset="0"/>
              <a:buChar char="•"/>
            </a:pPr>
            <a:r>
              <a:rPr lang="en-US" sz="2000" dirty="0">
                <a:solidFill>
                  <a:schemeClr val="tx2"/>
                </a:solidFill>
                <a:latin typeface="Open Sans"/>
                <a:cs typeface="Times New Roman" panose="02020603050405020304" pitchFamily="18" charset="0"/>
              </a:rPr>
              <a:t>Pay close attention to comments made about individual plots</a:t>
            </a:r>
          </a:p>
          <a:p>
            <a:pPr marL="400050" indent="-400050">
              <a:buFont typeface="Arial" panose="020B0604020202020204" pitchFamily="34" charset="0"/>
              <a:buChar char="•"/>
            </a:pPr>
            <a:r>
              <a:rPr lang="en-US" sz="2000" dirty="0">
                <a:solidFill>
                  <a:schemeClr val="tx2"/>
                </a:solidFill>
                <a:latin typeface="Open Sans"/>
                <a:cs typeface="Times New Roman" panose="02020603050405020304" pitchFamily="18" charset="0"/>
              </a:rPr>
              <a:t>Use additional information, both at the farmer level and at the plot level</a:t>
            </a:r>
          </a:p>
          <a:p>
            <a:pPr marL="400050" indent="-400050">
              <a:buFont typeface="Arial" panose="020B0604020202020204" pitchFamily="34" charset="0"/>
              <a:buChar char="•"/>
            </a:pPr>
            <a:r>
              <a:rPr lang="en-US" sz="2000" dirty="0">
                <a:solidFill>
                  <a:schemeClr val="tx2"/>
                </a:solidFill>
                <a:latin typeface="Open Sans"/>
                <a:cs typeface="Times New Roman" panose="02020603050405020304" pitchFamily="18" charset="0"/>
              </a:rPr>
              <a:t>In the absence of within-farm replication, use treatment contrasts at the farm level to investigate the farm by treatment interaction, or investigate the interaction using the additional farmer information</a:t>
            </a:r>
          </a:p>
          <a:p>
            <a:pPr marL="400050" indent="-400050">
              <a:buFont typeface="Arial" panose="020B0604020202020204" pitchFamily="34" charset="0"/>
              <a:buChar char="•"/>
            </a:pPr>
            <a:r>
              <a:rPr lang="en-US" sz="2000" dirty="0">
                <a:solidFill>
                  <a:schemeClr val="tx2"/>
                </a:solidFill>
                <a:latin typeface="Open Sans"/>
                <a:cs typeface="Times New Roman" panose="02020603050405020304" pitchFamily="18" charset="0"/>
              </a:rPr>
              <a:t>report on, and possibly follow up on particular farmers who show interesting results </a:t>
            </a:r>
          </a:p>
        </p:txBody>
      </p:sp>
    </p:spTree>
    <p:extLst>
      <p:ext uri="{BB962C8B-B14F-4D97-AF65-F5344CB8AC3E}">
        <p14:creationId xmlns:p14="http://schemas.microsoft.com/office/powerpoint/2010/main" val="39244936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4E4C48CE-3B77-4A8A-8C8E-8061A267345A}"/>
              </a:ext>
            </a:extLst>
          </p:cNvPr>
          <p:cNvSpPr>
            <a:spLocks noGrp="1"/>
          </p:cNvSpPr>
          <p:nvPr>
            <p:ph type="title"/>
          </p:nvPr>
        </p:nvSpPr>
        <p:spPr>
          <a:xfrm>
            <a:off x="351817" y="365126"/>
            <a:ext cx="11126821" cy="928654"/>
          </a:xfrm>
        </p:spPr>
        <p:txBody>
          <a:bodyPr>
            <a:normAutofit/>
          </a:bodyPr>
          <a:lstStyle/>
          <a:p>
            <a:r>
              <a:rPr lang="en-US" sz="3600" b="1" dirty="0">
                <a:latin typeface="Open Sans"/>
                <a:cs typeface="Times New Roman" panose="02020603050405020304" pitchFamily="18" charset="0"/>
              </a:rPr>
              <a:t>Principal Component Analysis(PCA)</a:t>
            </a:r>
          </a:p>
        </p:txBody>
      </p:sp>
      <p:sp>
        <p:nvSpPr>
          <p:cNvPr id="18" name="Content Placeholder 2">
            <a:extLst>
              <a:ext uri="{FF2B5EF4-FFF2-40B4-BE49-F238E27FC236}">
                <a16:creationId xmlns:a16="http://schemas.microsoft.com/office/drawing/2014/main" id="{B78B021D-4000-4E01-A048-2660AC1961E2}"/>
              </a:ext>
            </a:extLst>
          </p:cNvPr>
          <p:cNvSpPr>
            <a:spLocks noGrp="1"/>
          </p:cNvSpPr>
          <p:nvPr>
            <p:ph idx="1"/>
          </p:nvPr>
        </p:nvSpPr>
        <p:spPr>
          <a:xfrm>
            <a:off x="507030" y="1309539"/>
            <a:ext cx="11192872" cy="4902988"/>
          </a:xfrm>
        </p:spPr>
        <p:txBody>
          <a:bodyPr anchor="ctr">
            <a:normAutofit/>
          </a:bodyPr>
          <a:lstStyle/>
          <a:p>
            <a:pPr algn="just"/>
            <a:r>
              <a:rPr lang="en-US" sz="2000" b="1" i="0" dirty="0">
                <a:solidFill>
                  <a:schemeClr val="tx2"/>
                </a:solidFill>
                <a:effectLst/>
                <a:latin typeface="Open Sans"/>
              </a:rPr>
              <a:t>Principal Component Analysis</a:t>
            </a:r>
            <a:r>
              <a:rPr lang="en-US" sz="2000" b="0" i="0" dirty="0">
                <a:solidFill>
                  <a:schemeClr val="tx2"/>
                </a:solidFill>
                <a:effectLst/>
                <a:latin typeface="Open Sans"/>
              </a:rPr>
              <a:t>, or </a:t>
            </a:r>
            <a:r>
              <a:rPr lang="en-US" sz="2000" b="1" i="0" dirty="0">
                <a:solidFill>
                  <a:schemeClr val="tx2"/>
                </a:solidFill>
                <a:effectLst/>
                <a:latin typeface="Open Sans"/>
              </a:rPr>
              <a:t>PCA</a:t>
            </a:r>
            <a:r>
              <a:rPr lang="en-US" sz="2000" b="0" i="0" dirty="0">
                <a:solidFill>
                  <a:schemeClr val="tx2"/>
                </a:solidFill>
                <a:effectLst/>
                <a:latin typeface="Open Sans"/>
              </a:rPr>
              <a:t>, is a dimensionality-reduction method that is often used to reduce the dimensionality of large data sets, by transforming a large set of variables into a smaller one that still contains most of the information in the large set.</a:t>
            </a:r>
          </a:p>
          <a:p>
            <a:pPr algn="just"/>
            <a:r>
              <a:rPr lang="en-US" sz="2000" dirty="0">
                <a:solidFill>
                  <a:schemeClr val="tx2"/>
                </a:solidFill>
                <a:latin typeface="Open Sans"/>
              </a:rPr>
              <a:t>PCA is a mathematical procedure that uses an orthogonal transformation to convert a set of observations of possibly correlated variables into a set of values of linearly uncorrelated variables components</a:t>
            </a:r>
          </a:p>
          <a:p>
            <a:pPr algn="just"/>
            <a:r>
              <a:rPr lang="en-US" sz="2000" dirty="0">
                <a:solidFill>
                  <a:schemeClr val="tx2"/>
                </a:solidFill>
                <a:latin typeface="Open Sans"/>
              </a:rPr>
              <a:t>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be orthogonal to the preceding components</a:t>
            </a:r>
          </a:p>
          <a:p>
            <a:pPr algn="just"/>
            <a:r>
              <a:rPr lang="en-US" sz="2000" dirty="0">
                <a:solidFill>
                  <a:schemeClr val="tx2"/>
                </a:solidFill>
                <a:latin typeface="Open Sans"/>
              </a:rPr>
              <a:t>PCA can be done by eigenvalue decomposition of a data covariance matrix or singular value decomposition of data matrix; usually after mean centering (and normalizing or using Z-score) the data matrix for each attributes</a:t>
            </a:r>
          </a:p>
        </p:txBody>
      </p:sp>
    </p:spTree>
    <p:extLst>
      <p:ext uri="{BB962C8B-B14F-4D97-AF65-F5344CB8AC3E}">
        <p14:creationId xmlns:p14="http://schemas.microsoft.com/office/powerpoint/2010/main" val="396314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down)">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down)">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down)">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down)">
                                      <p:cBhvr>
                                        <p:cTn id="22"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C061A8FA-E923-4422-A2B3-996D6DEADBE9}"/>
              </a:ext>
            </a:extLst>
          </p:cNvPr>
          <p:cNvSpPr txBox="1"/>
          <p:nvPr/>
        </p:nvSpPr>
        <p:spPr>
          <a:xfrm>
            <a:off x="507030" y="1145633"/>
            <a:ext cx="7974020" cy="923330"/>
          </a:xfrm>
          <a:prstGeom prst="rect">
            <a:avLst/>
          </a:prstGeom>
          <a:noFill/>
        </p:spPr>
        <p:txBody>
          <a:bodyPr wrap="square">
            <a:spAutoFit/>
          </a:bodyPr>
          <a:lstStyle/>
          <a:p>
            <a:pPr algn="just"/>
            <a:r>
              <a:rPr lang="en-US" b="1" i="0" dirty="0">
                <a:solidFill>
                  <a:schemeClr val="tx2"/>
                </a:solidFill>
                <a:effectLst/>
                <a:latin typeface="Open Sans"/>
              </a:rPr>
              <a:t>Variance</a:t>
            </a:r>
            <a:r>
              <a:rPr lang="en-US" b="0" i="0" dirty="0">
                <a:solidFill>
                  <a:schemeClr val="tx2"/>
                </a:solidFill>
                <a:effectLst/>
                <a:latin typeface="Open Sans"/>
              </a:rPr>
              <a:t>: Variance is used to compute the variation of the data points distributed across the dimensionality graph. Mathematically, it is the average squared variation from the mean value. </a:t>
            </a:r>
            <a:endParaRPr lang="en-US" dirty="0">
              <a:solidFill>
                <a:schemeClr val="tx2"/>
              </a:solidFill>
            </a:endParaRPr>
          </a:p>
        </p:txBody>
      </p:sp>
      <p:pic>
        <p:nvPicPr>
          <p:cNvPr id="1028" name="Picture 4" descr="Variance">
            <a:extLst>
              <a:ext uri="{FF2B5EF4-FFF2-40B4-BE49-F238E27FC236}">
                <a16:creationId xmlns:a16="http://schemas.microsoft.com/office/drawing/2014/main" id="{1D782514-4A4D-4357-B9A7-7AFE0E305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23" t="21692" r="25692" b="29077"/>
          <a:stretch/>
        </p:blipFill>
        <p:spPr bwMode="auto">
          <a:xfrm>
            <a:off x="8705528" y="956453"/>
            <a:ext cx="3136954" cy="100167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3128996-940D-4B2C-B411-2F397375CF3A}"/>
              </a:ext>
            </a:extLst>
          </p:cNvPr>
          <p:cNvSpPr txBox="1"/>
          <p:nvPr/>
        </p:nvSpPr>
        <p:spPr>
          <a:xfrm>
            <a:off x="454687" y="2201450"/>
            <a:ext cx="11376971" cy="1477328"/>
          </a:xfrm>
          <a:prstGeom prst="rect">
            <a:avLst/>
          </a:prstGeom>
          <a:noFill/>
        </p:spPr>
        <p:txBody>
          <a:bodyPr wrap="square">
            <a:spAutoFit/>
          </a:bodyPr>
          <a:lstStyle/>
          <a:p>
            <a:pPr algn="just"/>
            <a:r>
              <a:rPr lang="en-US" b="1" i="0" dirty="0">
                <a:solidFill>
                  <a:schemeClr val="tx2"/>
                </a:solidFill>
                <a:effectLst/>
                <a:latin typeface="Open Sans"/>
              </a:rPr>
              <a:t>Covariance</a:t>
            </a:r>
            <a:r>
              <a:rPr lang="en-US" b="0" i="0" dirty="0">
                <a:solidFill>
                  <a:schemeClr val="tx2"/>
                </a:solidFill>
                <a:effectLst/>
                <a:latin typeface="Open Sans"/>
              </a:rPr>
              <a:t>: With covariance, we can estimate the degree to which analogous components from a couple of sets of grouped data move in an identical direction. In simple words, it is used to identify the dependencies and relationships between the characteristics of datasets.</a:t>
            </a:r>
          </a:p>
          <a:p>
            <a:pPr algn="just"/>
            <a:endParaRPr lang="en-US" dirty="0">
              <a:solidFill>
                <a:schemeClr val="tx2"/>
              </a:solidFill>
              <a:latin typeface="Open Sans"/>
            </a:endParaRPr>
          </a:p>
          <a:p>
            <a:pPr algn="just"/>
            <a:r>
              <a:rPr lang="en-US" b="0" i="0" dirty="0">
                <a:solidFill>
                  <a:schemeClr val="tx2"/>
                </a:solidFill>
                <a:effectLst/>
                <a:latin typeface="Open Sans"/>
              </a:rPr>
              <a:t> (</a:t>
            </a:r>
            <a:r>
              <a:rPr lang="en-US" b="0" i="1" dirty="0">
                <a:solidFill>
                  <a:schemeClr val="tx2"/>
                </a:solidFill>
                <a:effectLst/>
                <a:latin typeface="Open Sans"/>
              </a:rPr>
              <a:t>xi</a:t>
            </a:r>
            <a:r>
              <a:rPr lang="en-US" b="0" i="0" dirty="0">
                <a:solidFill>
                  <a:schemeClr val="tx2"/>
                </a:solidFill>
                <a:effectLst/>
                <a:latin typeface="Open Sans"/>
              </a:rPr>
              <a:t> and </a:t>
            </a:r>
            <a:r>
              <a:rPr lang="en-US" b="0" i="1" dirty="0" err="1">
                <a:solidFill>
                  <a:schemeClr val="tx2"/>
                </a:solidFill>
                <a:effectLst/>
                <a:latin typeface="Open Sans"/>
              </a:rPr>
              <a:t>yi</a:t>
            </a:r>
            <a:r>
              <a:rPr lang="en-US" b="0" i="1" dirty="0">
                <a:solidFill>
                  <a:schemeClr val="tx2"/>
                </a:solidFill>
                <a:effectLst/>
                <a:latin typeface="Open Sans"/>
              </a:rPr>
              <a:t> </a:t>
            </a:r>
            <a:r>
              <a:rPr lang="en-US" b="0" i="0" dirty="0">
                <a:solidFill>
                  <a:schemeClr val="tx2"/>
                </a:solidFill>
                <a:effectLst/>
                <a:latin typeface="Open Sans"/>
              </a:rPr>
              <a:t>are the value of x and y in </a:t>
            </a:r>
            <a:r>
              <a:rPr lang="en-US" b="0" i="1" dirty="0" err="1">
                <a:solidFill>
                  <a:schemeClr val="tx2"/>
                </a:solidFill>
                <a:effectLst/>
                <a:latin typeface="Open Sans"/>
              </a:rPr>
              <a:t>ith</a:t>
            </a:r>
            <a:r>
              <a:rPr lang="en-US" b="0" i="1" dirty="0">
                <a:solidFill>
                  <a:schemeClr val="tx2"/>
                </a:solidFill>
                <a:effectLst/>
                <a:latin typeface="Open Sans"/>
              </a:rPr>
              <a:t> </a:t>
            </a:r>
            <a:r>
              <a:rPr lang="en-US" b="0" i="0" dirty="0">
                <a:solidFill>
                  <a:schemeClr val="tx2"/>
                </a:solidFill>
                <a:effectLst/>
                <a:latin typeface="Open Sans"/>
              </a:rPr>
              <a:t>dimension)</a:t>
            </a:r>
            <a:endParaRPr lang="en-US" dirty="0">
              <a:solidFill>
                <a:schemeClr val="tx2"/>
              </a:solidFill>
            </a:endParaRPr>
          </a:p>
        </p:txBody>
      </p:sp>
      <p:pic>
        <p:nvPicPr>
          <p:cNvPr id="1030" name="Picture 6" descr="Covariance">
            <a:extLst>
              <a:ext uri="{FF2B5EF4-FFF2-40B4-BE49-F238E27FC236}">
                <a16:creationId xmlns:a16="http://schemas.microsoft.com/office/drawing/2014/main" id="{DA0FB021-E382-46D4-ADBE-92075DDBBE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61" t="29389" r="24476" b="24081"/>
          <a:stretch/>
        </p:blipFill>
        <p:spPr bwMode="auto">
          <a:xfrm>
            <a:off x="6663829" y="2800548"/>
            <a:ext cx="3776432" cy="105352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4FA9E64-70A0-4813-98B1-63030B7BF164}"/>
              </a:ext>
            </a:extLst>
          </p:cNvPr>
          <p:cNvSpPr txBox="1"/>
          <p:nvPr/>
        </p:nvSpPr>
        <p:spPr>
          <a:xfrm>
            <a:off x="441701" y="3943753"/>
            <a:ext cx="11342784" cy="1477328"/>
          </a:xfrm>
          <a:prstGeom prst="rect">
            <a:avLst/>
          </a:prstGeom>
          <a:noFill/>
        </p:spPr>
        <p:txBody>
          <a:bodyPr wrap="square">
            <a:spAutoFit/>
          </a:bodyPr>
          <a:lstStyle/>
          <a:p>
            <a:pPr algn="just"/>
            <a:r>
              <a:rPr lang="en-US" b="1" i="0" dirty="0">
                <a:solidFill>
                  <a:schemeClr val="tx2"/>
                </a:solidFill>
                <a:effectLst/>
                <a:latin typeface="Open Sans"/>
              </a:rPr>
              <a:t>Eigen Vectors and Eigen Values: </a:t>
            </a:r>
            <a:r>
              <a:rPr lang="en-US" b="0" i="0" dirty="0">
                <a:solidFill>
                  <a:schemeClr val="tx2"/>
                </a:solidFill>
                <a:effectLst/>
                <a:latin typeface="Open Sans"/>
              </a:rPr>
              <a:t>It is used to make alterations in data comprehensible. It can also be understood as expanding/contracting an X-Y graph without altering the directions. </a:t>
            </a:r>
          </a:p>
          <a:p>
            <a:pPr algn="just"/>
            <a:r>
              <a:rPr lang="en-US" b="1" dirty="0">
                <a:solidFill>
                  <a:schemeClr val="tx2"/>
                </a:solidFill>
                <a:latin typeface="Open Sans"/>
              </a:rPr>
              <a:t>Eigen vectors </a:t>
            </a:r>
            <a:r>
              <a:rPr lang="en-US" dirty="0">
                <a:solidFill>
                  <a:schemeClr val="tx2"/>
                </a:solidFill>
                <a:latin typeface="Open Sans"/>
              </a:rPr>
              <a:t>are those, when a linear transformation is applies on them, then their directions remains unchanged.</a:t>
            </a:r>
          </a:p>
          <a:p>
            <a:pPr algn="just"/>
            <a:r>
              <a:rPr lang="en-US" b="0" i="0" dirty="0">
                <a:solidFill>
                  <a:schemeClr val="tx2"/>
                </a:solidFill>
                <a:effectLst/>
                <a:latin typeface="Open Sans"/>
              </a:rPr>
              <a:t>An </a:t>
            </a:r>
            <a:r>
              <a:rPr lang="en-US" b="1" i="0" dirty="0">
                <a:solidFill>
                  <a:schemeClr val="tx2"/>
                </a:solidFill>
                <a:effectLst/>
                <a:latin typeface="Open Sans"/>
              </a:rPr>
              <a:t>Eigenvalue </a:t>
            </a:r>
            <a:r>
              <a:rPr lang="en-US" b="0" i="0" dirty="0">
                <a:solidFill>
                  <a:schemeClr val="tx2"/>
                </a:solidFill>
                <a:effectLst/>
                <a:latin typeface="Open Sans"/>
              </a:rPr>
              <a:t>is a value indicating the variance in a particular direction.</a:t>
            </a:r>
            <a:endParaRPr lang="en-US" dirty="0">
              <a:solidFill>
                <a:schemeClr val="tx2"/>
              </a:solidFill>
            </a:endParaRPr>
          </a:p>
        </p:txBody>
      </p:sp>
      <p:sp>
        <p:nvSpPr>
          <p:cNvPr id="19" name="TextBox 18">
            <a:extLst>
              <a:ext uri="{FF2B5EF4-FFF2-40B4-BE49-F238E27FC236}">
                <a16:creationId xmlns:a16="http://schemas.microsoft.com/office/drawing/2014/main" id="{EC4EFE51-D16B-4828-B9AD-C8B0C6317FDF}"/>
              </a:ext>
            </a:extLst>
          </p:cNvPr>
          <p:cNvSpPr txBox="1"/>
          <p:nvPr/>
        </p:nvSpPr>
        <p:spPr>
          <a:xfrm>
            <a:off x="424608" y="5617160"/>
            <a:ext cx="11342783" cy="923330"/>
          </a:xfrm>
          <a:prstGeom prst="rect">
            <a:avLst/>
          </a:prstGeom>
          <a:noFill/>
        </p:spPr>
        <p:txBody>
          <a:bodyPr wrap="square">
            <a:spAutoFit/>
          </a:bodyPr>
          <a:lstStyle/>
          <a:p>
            <a:pPr algn="just"/>
            <a:r>
              <a:rPr lang="en-US" b="1" i="0" dirty="0">
                <a:solidFill>
                  <a:schemeClr val="tx2"/>
                </a:solidFill>
                <a:effectLst/>
                <a:latin typeface="Open Sans"/>
              </a:rPr>
              <a:t>Principal Components</a:t>
            </a:r>
            <a:r>
              <a:rPr lang="en-US" b="0" i="0" dirty="0">
                <a:solidFill>
                  <a:schemeClr val="tx2"/>
                </a:solidFill>
                <a:effectLst/>
                <a:latin typeface="Open Sans"/>
              </a:rPr>
              <a:t>: The fresh set of data variables that are collected from the original data set is called Principal Components. The new data variables are extremely meaningful and independent. They possess all the valuable information of the original variables.</a:t>
            </a:r>
            <a:endParaRPr lang="en-US" dirty="0">
              <a:solidFill>
                <a:schemeClr val="tx2"/>
              </a:solidFill>
            </a:endParaRPr>
          </a:p>
        </p:txBody>
      </p:sp>
      <p:sp>
        <p:nvSpPr>
          <p:cNvPr id="21" name="TextBox 20">
            <a:extLst>
              <a:ext uri="{FF2B5EF4-FFF2-40B4-BE49-F238E27FC236}">
                <a16:creationId xmlns:a16="http://schemas.microsoft.com/office/drawing/2014/main" id="{ECB5EBF8-2CFB-4131-8CCD-E03B98758F52}"/>
              </a:ext>
            </a:extLst>
          </p:cNvPr>
          <p:cNvSpPr txBox="1"/>
          <p:nvPr/>
        </p:nvSpPr>
        <p:spPr>
          <a:xfrm>
            <a:off x="327349" y="348364"/>
            <a:ext cx="6098344" cy="584775"/>
          </a:xfrm>
          <a:prstGeom prst="rect">
            <a:avLst/>
          </a:prstGeom>
          <a:noFill/>
        </p:spPr>
        <p:txBody>
          <a:bodyPr wrap="square">
            <a:spAutoFit/>
          </a:bodyPr>
          <a:lstStyle/>
          <a:p>
            <a:pPr marL="0" indent="0">
              <a:buNone/>
            </a:pPr>
            <a:r>
              <a:rPr lang="en-IN" sz="3200" b="1" dirty="0">
                <a:latin typeface="Open Sans"/>
                <a:cs typeface="Times New Roman" panose="02020603050405020304" pitchFamily="18" charset="0"/>
              </a:rPr>
              <a:t>Few basic Terminologies:</a:t>
            </a:r>
            <a:endParaRPr lang="en-US" sz="3200" b="1" dirty="0">
              <a:latin typeface="Open Sans"/>
              <a:cs typeface="Times New Roman" panose="02020603050405020304" pitchFamily="18" charset="0"/>
            </a:endParaRPr>
          </a:p>
        </p:txBody>
      </p:sp>
    </p:spTree>
    <p:extLst>
      <p:ext uri="{BB962C8B-B14F-4D97-AF65-F5344CB8AC3E}">
        <p14:creationId xmlns:p14="http://schemas.microsoft.com/office/powerpoint/2010/main" val="12250348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circle(in)">
                                      <p:cBhvr>
                                        <p:cTn id="11" dur="20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circle(in)">
                                      <p:cBhvr>
                                        <p:cTn id="20" dur="20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5935372A-399F-46D0-9395-8D52A1E93461}"/>
              </a:ext>
            </a:extLst>
          </p:cNvPr>
          <p:cNvPicPr>
            <a:picLocks noChangeAspect="1"/>
          </p:cNvPicPr>
          <p:nvPr/>
        </p:nvPicPr>
        <p:blipFill>
          <a:blip r:embed="rId2"/>
          <a:stretch>
            <a:fillRect/>
          </a:stretch>
        </p:blipFill>
        <p:spPr>
          <a:xfrm>
            <a:off x="995108" y="272218"/>
            <a:ext cx="10561778" cy="6073023"/>
          </a:xfrm>
          <a:prstGeom prst="rect">
            <a:avLst/>
          </a:prstGeom>
          <a:ln>
            <a:noFill/>
          </a:ln>
        </p:spPr>
      </p:pic>
    </p:spTree>
    <p:extLst>
      <p:ext uri="{BB962C8B-B14F-4D97-AF65-F5344CB8AC3E}">
        <p14:creationId xmlns:p14="http://schemas.microsoft.com/office/powerpoint/2010/main" val="19041014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2"/>
              </a:solidFill>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2"/>
              </a:solidFill>
            </a:endParaRPr>
          </a:p>
        </p:txBody>
      </p:sp>
      <p:sp>
        <p:nvSpPr>
          <p:cNvPr id="9" name="TextBox 8">
            <a:extLst>
              <a:ext uri="{FF2B5EF4-FFF2-40B4-BE49-F238E27FC236}">
                <a16:creationId xmlns:a16="http://schemas.microsoft.com/office/drawing/2014/main" id="{A6A00C03-A90B-42E7-A83B-EBF0EE490AD7}"/>
              </a:ext>
            </a:extLst>
          </p:cNvPr>
          <p:cNvSpPr txBox="1"/>
          <p:nvPr/>
        </p:nvSpPr>
        <p:spPr>
          <a:xfrm>
            <a:off x="327349" y="705250"/>
            <a:ext cx="6098344" cy="461665"/>
          </a:xfrm>
          <a:prstGeom prst="rect">
            <a:avLst/>
          </a:prstGeom>
          <a:noFill/>
        </p:spPr>
        <p:txBody>
          <a:bodyPr wrap="square">
            <a:spAutoFit/>
          </a:bodyPr>
          <a:lstStyle/>
          <a:p>
            <a:r>
              <a:rPr lang="en-US" sz="2400" b="1" i="0" dirty="0">
                <a:solidFill>
                  <a:schemeClr val="tx2"/>
                </a:solidFill>
                <a:effectLst/>
                <a:latin typeface="Open Sans"/>
              </a:rPr>
              <a:t>Step 1</a:t>
            </a:r>
            <a:r>
              <a:rPr lang="en-US" sz="2400" b="0" i="0" dirty="0">
                <a:solidFill>
                  <a:schemeClr val="tx2"/>
                </a:solidFill>
                <a:effectLst/>
                <a:latin typeface="Open Sans"/>
              </a:rPr>
              <a:t>: </a:t>
            </a:r>
            <a:r>
              <a:rPr lang="en-US" sz="2400" b="1" i="0" dirty="0">
                <a:solidFill>
                  <a:schemeClr val="tx2"/>
                </a:solidFill>
                <a:effectLst/>
                <a:latin typeface="Open Sans"/>
              </a:rPr>
              <a:t>Standardize the data</a:t>
            </a:r>
            <a:endParaRPr lang="en-US" sz="2400" dirty="0">
              <a:solidFill>
                <a:schemeClr val="tx2"/>
              </a:solidFill>
            </a:endParaRPr>
          </a:p>
        </p:txBody>
      </p:sp>
      <p:sp>
        <p:nvSpPr>
          <p:cNvPr id="11" name="TextBox 10">
            <a:extLst>
              <a:ext uri="{FF2B5EF4-FFF2-40B4-BE49-F238E27FC236}">
                <a16:creationId xmlns:a16="http://schemas.microsoft.com/office/drawing/2014/main" id="{03CA162E-F1E1-45AB-8506-CA4128B71B7F}"/>
              </a:ext>
            </a:extLst>
          </p:cNvPr>
          <p:cNvSpPr txBox="1"/>
          <p:nvPr/>
        </p:nvSpPr>
        <p:spPr>
          <a:xfrm>
            <a:off x="954498" y="1551169"/>
            <a:ext cx="9964470" cy="1200329"/>
          </a:xfrm>
          <a:prstGeom prst="rect">
            <a:avLst/>
          </a:prstGeom>
          <a:noFill/>
        </p:spPr>
        <p:txBody>
          <a:bodyPr wrap="square">
            <a:spAutoFit/>
          </a:bodyPr>
          <a:lstStyle/>
          <a:p>
            <a:pPr algn="just"/>
            <a:r>
              <a:rPr lang="en-US" b="0" i="0" dirty="0">
                <a:solidFill>
                  <a:schemeClr val="tx2"/>
                </a:solidFill>
                <a:effectLst/>
                <a:latin typeface="Open Sans"/>
              </a:rPr>
              <a:t>Standardization is the first step in data analysis and processing. It is scaling of data within a specific range so that the output of the corresponding variables is unbiased. </a:t>
            </a:r>
          </a:p>
          <a:p>
            <a:pPr algn="just"/>
            <a:endParaRPr lang="en-US" b="0" i="0" dirty="0">
              <a:solidFill>
                <a:schemeClr val="tx2"/>
              </a:solidFill>
              <a:effectLst/>
              <a:latin typeface="Open Sans"/>
            </a:endParaRPr>
          </a:p>
          <a:p>
            <a:pPr algn="just"/>
            <a:r>
              <a:rPr lang="en-US" b="0" i="0" dirty="0">
                <a:solidFill>
                  <a:schemeClr val="tx2"/>
                </a:solidFill>
                <a:effectLst/>
                <a:latin typeface="Open Sans"/>
              </a:rPr>
              <a:t>Standardization (Z) is calculated as follows:</a:t>
            </a:r>
          </a:p>
        </p:txBody>
      </p:sp>
      <p:pic>
        <p:nvPicPr>
          <p:cNvPr id="2050" name="Picture 2" descr="Standardization">
            <a:extLst>
              <a:ext uri="{FF2B5EF4-FFF2-40B4-BE49-F238E27FC236}">
                <a16:creationId xmlns:a16="http://schemas.microsoft.com/office/drawing/2014/main" id="{28FB8DC0-68DD-4F36-A547-8AC7C3BBAA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70" t="29392" r="28276" b="26343"/>
          <a:stretch/>
        </p:blipFill>
        <p:spPr bwMode="auto">
          <a:xfrm>
            <a:off x="4211812" y="2885358"/>
            <a:ext cx="3768376" cy="10990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2BA3691-8178-4AB5-899D-3D9728BCBF62}"/>
              </a:ext>
            </a:extLst>
          </p:cNvPr>
          <p:cNvSpPr txBox="1"/>
          <p:nvPr/>
        </p:nvSpPr>
        <p:spPr>
          <a:xfrm>
            <a:off x="954498" y="4664228"/>
            <a:ext cx="7972337" cy="369332"/>
          </a:xfrm>
          <a:prstGeom prst="rect">
            <a:avLst/>
          </a:prstGeom>
          <a:noFill/>
        </p:spPr>
        <p:txBody>
          <a:bodyPr wrap="square">
            <a:spAutoFit/>
          </a:bodyPr>
          <a:lstStyle/>
          <a:p>
            <a:r>
              <a:rPr lang="en-US" b="0" i="0" dirty="0">
                <a:solidFill>
                  <a:schemeClr val="tx2"/>
                </a:solidFill>
                <a:effectLst/>
                <a:latin typeface="Open Sans"/>
              </a:rPr>
              <a:t>Using this formula, all the variables will be scaled over a common scale.</a:t>
            </a:r>
            <a:endParaRPr lang="en-US" dirty="0">
              <a:solidFill>
                <a:schemeClr val="tx2"/>
              </a:solidFill>
            </a:endParaRPr>
          </a:p>
        </p:txBody>
      </p:sp>
    </p:spTree>
    <p:extLst>
      <p:ext uri="{BB962C8B-B14F-4D97-AF65-F5344CB8AC3E}">
        <p14:creationId xmlns:p14="http://schemas.microsoft.com/office/powerpoint/2010/main" val="1204375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circle(in)">
                                      <p:cBhvr>
                                        <p:cTn id="11" dur="20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TotalTime>
  <Words>1900</Words>
  <Application>Microsoft Office PowerPoint</Application>
  <PresentationFormat>Widescreen</PresentationFormat>
  <Paragraphs>159</Paragraphs>
  <Slides>23</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Open Sans</vt:lpstr>
      <vt:lpstr>Office Theme</vt:lpstr>
      <vt:lpstr>Mathematical Foundation Presentation  Principal Component Analysis(PCA) </vt:lpstr>
      <vt:lpstr>Introduction</vt:lpstr>
      <vt:lpstr>Why ON-Farm research?</vt:lpstr>
      <vt:lpstr>Types of ON Farm Research</vt:lpstr>
      <vt:lpstr>Analysis of ON-Farm data</vt:lpstr>
      <vt:lpstr>Principal Component Analysis(PCA)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Calculation of PCA IN Paper</vt:lpstr>
      <vt:lpstr>PowerPoint Presentation</vt:lpstr>
      <vt:lpstr>PowerPoint Presentation</vt:lpstr>
      <vt:lpstr>PowerPoint Presentation</vt:lpstr>
      <vt:lpstr>PowerPoint Presentation</vt:lpstr>
      <vt:lpstr>Conclusion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alekhya</dc:creator>
  <cp:lastModifiedBy>venkatesh N</cp:lastModifiedBy>
  <cp:revision>43</cp:revision>
  <dcterms:created xsi:type="dcterms:W3CDTF">2021-03-24T15:56:26Z</dcterms:created>
  <dcterms:modified xsi:type="dcterms:W3CDTF">2021-03-26T08:20:53Z</dcterms:modified>
</cp:coreProperties>
</file>