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38803-3973-4140-9B76-377481E91B69}" v="51" dt="2023-07-20T09:47:30.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605"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dge, Sushma" userId="0276d08c-fb49-4649-a312-1d4af0fa51c3" providerId="ADAL" clId="{65738803-3973-4140-9B76-377481E91B69}"/>
    <pc:docChg chg="undo redo custSel addSld delSld modSld sldOrd">
      <pc:chgData name="Ghadge, Sushma" userId="0276d08c-fb49-4649-a312-1d4af0fa51c3" providerId="ADAL" clId="{65738803-3973-4140-9B76-377481E91B69}" dt="2023-07-20T09:47:34.882" v="1177" actId="14100"/>
      <pc:docMkLst>
        <pc:docMk/>
      </pc:docMkLst>
      <pc:sldChg chg="addSp delSp modSp mod">
        <pc:chgData name="Ghadge, Sushma" userId="0276d08c-fb49-4649-a312-1d4af0fa51c3" providerId="ADAL" clId="{65738803-3973-4140-9B76-377481E91B69}" dt="2023-07-20T09:46:49.222" v="1170" actId="478"/>
        <pc:sldMkLst>
          <pc:docMk/>
          <pc:sldMk cId="4034615347" sldId="256"/>
        </pc:sldMkLst>
        <pc:spChg chg="mod">
          <ac:chgData name="Ghadge, Sushma" userId="0276d08c-fb49-4649-a312-1d4af0fa51c3" providerId="ADAL" clId="{65738803-3973-4140-9B76-377481E91B69}" dt="2023-07-14T11:36:45.469" v="107" actId="21"/>
          <ac:spMkLst>
            <pc:docMk/>
            <pc:sldMk cId="4034615347" sldId="256"/>
            <ac:spMk id="2" creationId="{EA13D7D0-EB9A-1A2D-7653-2C6407240125}"/>
          </ac:spMkLst>
        </pc:spChg>
        <pc:spChg chg="add del mod">
          <ac:chgData name="Ghadge, Sushma" userId="0276d08c-fb49-4649-a312-1d4af0fa51c3" providerId="ADAL" clId="{65738803-3973-4140-9B76-377481E91B69}" dt="2023-07-14T11:34:15.677" v="67"/>
          <ac:spMkLst>
            <pc:docMk/>
            <pc:sldMk cId="4034615347" sldId="256"/>
            <ac:spMk id="4" creationId="{A12ACFC0-1B2B-4559-1E33-2570F51B3FDA}"/>
          </ac:spMkLst>
        </pc:spChg>
        <pc:spChg chg="add del mod">
          <ac:chgData name="Ghadge, Sushma" userId="0276d08c-fb49-4649-a312-1d4af0fa51c3" providerId="ADAL" clId="{65738803-3973-4140-9B76-377481E91B69}" dt="2023-07-14T11:34:15.677" v="69"/>
          <ac:spMkLst>
            <pc:docMk/>
            <pc:sldMk cId="4034615347" sldId="256"/>
            <ac:spMk id="5" creationId="{4AD5DBC2-3E53-4492-105D-EB99733F889A}"/>
          </ac:spMkLst>
        </pc:spChg>
        <pc:spChg chg="add del mod">
          <ac:chgData name="Ghadge, Sushma" userId="0276d08c-fb49-4649-a312-1d4af0fa51c3" providerId="ADAL" clId="{65738803-3973-4140-9B76-377481E91B69}" dt="2023-07-14T11:34:15.677" v="71"/>
          <ac:spMkLst>
            <pc:docMk/>
            <pc:sldMk cId="4034615347" sldId="256"/>
            <ac:spMk id="6" creationId="{44F84F86-5336-9E7D-893D-4C47A5F7F5DE}"/>
          </ac:spMkLst>
        </pc:spChg>
        <pc:spChg chg="add mod">
          <ac:chgData name="Ghadge, Sushma" userId="0276d08c-fb49-4649-a312-1d4af0fa51c3" providerId="ADAL" clId="{65738803-3973-4140-9B76-377481E91B69}" dt="2023-07-20T09:43:29.803" v="1126" actId="14100"/>
          <ac:spMkLst>
            <pc:docMk/>
            <pc:sldMk cId="4034615347" sldId="256"/>
            <ac:spMk id="7" creationId="{D4B087E5-ADFC-0DA0-7644-15AA8C681C21}"/>
          </ac:spMkLst>
        </pc:spChg>
        <pc:spChg chg="add del mod">
          <ac:chgData name="Ghadge, Sushma" userId="0276d08c-fb49-4649-a312-1d4af0fa51c3" providerId="ADAL" clId="{65738803-3973-4140-9B76-377481E91B69}" dt="2023-07-14T11:34:15.678" v="73"/>
          <ac:spMkLst>
            <pc:docMk/>
            <pc:sldMk cId="4034615347" sldId="256"/>
            <ac:spMk id="8" creationId="{CE3CA90B-269D-F0F5-3670-B724A2BF8FF0}"/>
          </ac:spMkLst>
        </pc:spChg>
        <pc:spChg chg="add del mod">
          <ac:chgData name="Ghadge, Sushma" userId="0276d08c-fb49-4649-a312-1d4af0fa51c3" providerId="ADAL" clId="{65738803-3973-4140-9B76-377481E91B69}" dt="2023-07-14T11:48:39.422" v="282" actId="21"/>
          <ac:spMkLst>
            <pc:docMk/>
            <pc:sldMk cId="4034615347" sldId="256"/>
            <ac:spMk id="9" creationId="{1AE0D615-FCC8-E387-D0FF-03B7FAC6E2E9}"/>
          </ac:spMkLst>
        </pc:spChg>
        <pc:spChg chg="add del mod">
          <ac:chgData name="Ghadge, Sushma" userId="0276d08c-fb49-4649-a312-1d4af0fa51c3" providerId="ADAL" clId="{65738803-3973-4140-9B76-377481E91B69}" dt="2023-07-14T11:34:15.678" v="75"/>
          <ac:spMkLst>
            <pc:docMk/>
            <pc:sldMk cId="4034615347" sldId="256"/>
            <ac:spMk id="10" creationId="{08C48BB8-101B-F0D6-7F76-F3E7F863029E}"/>
          </ac:spMkLst>
        </pc:spChg>
        <pc:spChg chg="add del mod">
          <ac:chgData name="Ghadge, Sushma" userId="0276d08c-fb49-4649-a312-1d4af0fa51c3" providerId="ADAL" clId="{65738803-3973-4140-9B76-377481E91B69}" dt="2023-07-14T11:36:21.013" v="100"/>
          <ac:spMkLst>
            <pc:docMk/>
            <pc:sldMk cId="4034615347" sldId="256"/>
            <ac:spMk id="11" creationId="{685DD538-2129-B3A6-CCA5-2AB1A1065439}"/>
          </ac:spMkLst>
        </pc:spChg>
        <pc:spChg chg="add del mod">
          <ac:chgData name="Ghadge, Sushma" userId="0276d08c-fb49-4649-a312-1d4af0fa51c3" providerId="ADAL" clId="{65738803-3973-4140-9B76-377481E91B69}" dt="2023-07-14T11:48:53.233" v="286" actId="21"/>
          <ac:spMkLst>
            <pc:docMk/>
            <pc:sldMk cId="4034615347" sldId="256"/>
            <ac:spMk id="12" creationId="{2D6E82D5-D942-EBC5-A42D-FFBA81A39BAC}"/>
          </ac:spMkLst>
        </pc:spChg>
        <pc:spChg chg="add del mod">
          <ac:chgData name="Ghadge, Sushma" userId="0276d08c-fb49-4649-a312-1d4af0fa51c3" providerId="ADAL" clId="{65738803-3973-4140-9B76-377481E91B69}" dt="2023-07-14T11:36:21.013" v="102"/>
          <ac:spMkLst>
            <pc:docMk/>
            <pc:sldMk cId="4034615347" sldId="256"/>
            <ac:spMk id="13" creationId="{63C3F5F7-C79A-B1C7-4D06-F6BFE8433634}"/>
          </ac:spMkLst>
        </pc:spChg>
        <pc:spChg chg="add del mod">
          <ac:chgData name="Ghadge, Sushma" userId="0276d08c-fb49-4649-a312-1d4af0fa51c3" providerId="ADAL" clId="{65738803-3973-4140-9B76-377481E91B69}" dt="2023-07-14T11:36:21.014" v="104"/>
          <ac:spMkLst>
            <pc:docMk/>
            <pc:sldMk cId="4034615347" sldId="256"/>
            <ac:spMk id="14" creationId="{284F73B9-3DFB-A9A9-774E-04A41517EA77}"/>
          </ac:spMkLst>
        </pc:spChg>
        <pc:spChg chg="add mod">
          <ac:chgData name="Ghadge, Sushma" userId="0276d08c-fb49-4649-a312-1d4af0fa51c3" providerId="ADAL" clId="{65738803-3973-4140-9B76-377481E91B69}" dt="2023-07-20T09:46:27.545" v="1165" actId="1076"/>
          <ac:spMkLst>
            <pc:docMk/>
            <pc:sldMk cId="4034615347" sldId="256"/>
            <ac:spMk id="15" creationId="{12D2632A-15FD-FF47-D164-958E4FB8CA80}"/>
          </ac:spMkLst>
        </pc:spChg>
        <pc:spChg chg="add del mod">
          <ac:chgData name="Ghadge, Sushma" userId="0276d08c-fb49-4649-a312-1d4af0fa51c3" providerId="ADAL" clId="{65738803-3973-4140-9B76-377481E91B69}" dt="2023-07-14T11:36:59.665" v="114"/>
          <ac:spMkLst>
            <pc:docMk/>
            <pc:sldMk cId="4034615347" sldId="256"/>
            <ac:spMk id="16" creationId="{38333F67-E3C4-04B9-EBE0-FC68DBF4C7A5}"/>
          </ac:spMkLst>
        </pc:spChg>
        <pc:spChg chg="add del mod">
          <ac:chgData name="Ghadge, Sushma" userId="0276d08c-fb49-4649-a312-1d4af0fa51c3" providerId="ADAL" clId="{65738803-3973-4140-9B76-377481E91B69}" dt="2023-07-14T11:45:02.552" v="209" actId="21"/>
          <ac:spMkLst>
            <pc:docMk/>
            <pc:sldMk cId="4034615347" sldId="256"/>
            <ac:spMk id="17" creationId="{B6429453-A4CC-672F-D034-43A7BF9E5335}"/>
          </ac:spMkLst>
        </pc:spChg>
        <pc:picChg chg="add del mod">
          <ac:chgData name="Ghadge, Sushma" userId="0276d08c-fb49-4649-a312-1d4af0fa51c3" providerId="ADAL" clId="{65738803-3973-4140-9B76-377481E91B69}" dt="2023-07-20T09:46:49.222" v="1170" actId="478"/>
          <ac:picMkLst>
            <pc:docMk/>
            <pc:sldMk cId="4034615347" sldId="256"/>
            <ac:picMk id="3" creationId="{E7FA9295-377B-62B4-486F-3BD0C3AD246E}"/>
          </ac:picMkLst>
        </pc:picChg>
        <pc:picChg chg="add mod">
          <ac:chgData name="Ghadge, Sushma" userId="0276d08c-fb49-4649-a312-1d4af0fa51c3" providerId="ADAL" clId="{65738803-3973-4140-9B76-377481E91B69}" dt="2023-07-20T09:46:11.979" v="1163" actId="1076"/>
          <ac:picMkLst>
            <pc:docMk/>
            <pc:sldMk cId="4034615347" sldId="256"/>
            <ac:picMk id="19" creationId="{EE258159-303B-C735-280A-6EC3C59D2073}"/>
          </ac:picMkLst>
        </pc:picChg>
        <pc:picChg chg="add mod">
          <ac:chgData name="Ghadge, Sushma" userId="0276d08c-fb49-4649-a312-1d4af0fa51c3" providerId="ADAL" clId="{65738803-3973-4140-9B76-377481E91B69}" dt="2023-07-14T11:49:13.853" v="291" actId="14100"/>
          <ac:picMkLst>
            <pc:docMk/>
            <pc:sldMk cId="4034615347" sldId="256"/>
            <ac:picMk id="21" creationId="{7E4E5E19-A905-DAA7-E07B-22ACF4B8AA13}"/>
          </ac:picMkLst>
        </pc:picChg>
      </pc:sldChg>
      <pc:sldChg chg="addSp modSp new mod">
        <pc:chgData name="Ghadge, Sushma" userId="0276d08c-fb49-4649-a312-1d4af0fa51c3" providerId="ADAL" clId="{65738803-3973-4140-9B76-377481E91B69}" dt="2023-07-14T12:14:28.427" v="965" actId="108"/>
        <pc:sldMkLst>
          <pc:docMk/>
          <pc:sldMk cId="480438229" sldId="257"/>
        </pc:sldMkLst>
        <pc:spChg chg="mod">
          <ac:chgData name="Ghadge, Sushma" userId="0276d08c-fb49-4649-a312-1d4af0fa51c3" providerId="ADAL" clId="{65738803-3973-4140-9B76-377481E91B69}" dt="2023-07-14T12:14:20.324" v="963" actId="108"/>
          <ac:spMkLst>
            <pc:docMk/>
            <pc:sldMk cId="480438229" sldId="257"/>
            <ac:spMk id="2" creationId="{F98B2E5D-655D-CFC7-B3EE-39ECA5912E56}"/>
          </ac:spMkLst>
        </pc:spChg>
        <pc:spChg chg="mod">
          <ac:chgData name="Ghadge, Sushma" userId="0276d08c-fb49-4649-a312-1d4af0fa51c3" providerId="ADAL" clId="{65738803-3973-4140-9B76-377481E91B69}" dt="2023-07-14T12:14:28.427" v="965" actId="108"/>
          <ac:spMkLst>
            <pc:docMk/>
            <pc:sldMk cId="480438229" sldId="257"/>
            <ac:spMk id="3" creationId="{668F2E26-8640-9B62-F0CE-5BB8C3BF889D}"/>
          </ac:spMkLst>
        </pc:spChg>
        <pc:spChg chg="add mod">
          <ac:chgData name="Ghadge, Sushma" userId="0276d08c-fb49-4649-a312-1d4af0fa51c3" providerId="ADAL" clId="{65738803-3973-4140-9B76-377481E91B69}" dt="2023-07-14T12:14:24.689" v="964" actId="108"/>
          <ac:spMkLst>
            <pc:docMk/>
            <pc:sldMk cId="480438229" sldId="257"/>
            <ac:spMk id="4" creationId="{D273E8BA-CF28-D3CA-FF0A-09CD68216142}"/>
          </ac:spMkLst>
        </pc:spChg>
        <pc:picChg chg="add mod">
          <ac:chgData name="Ghadge, Sushma" userId="0276d08c-fb49-4649-a312-1d4af0fa51c3" providerId="ADAL" clId="{65738803-3973-4140-9B76-377481E91B69}" dt="2023-07-14T12:11:00.851" v="814" actId="1076"/>
          <ac:picMkLst>
            <pc:docMk/>
            <pc:sldMk cId="480438229" sldId="257"/>
            <ac:picMk id="6" creationId="{FEE4C68C-2FC7-620D-5965-B602E48577FC}"/>
          </ac:picMkLst>
        </pc:picChg>
      </pc:sldChg>
      <pc:sldChg chg="addSp delSp modSp new mod ord setBg">
        <pc:chgData name="Ghadge, Sushma" userId="0276d08c-fb49-4649-a312-1d4af0fa51c3" providerId="ADAL" clId="{65738803-3973-4140-9B76-377481E91B69}" dt="2023-07-20T09:47:23.467" v="1173"/>
        <pc:sldMkLst>
          <pc:docMk/>
          <pc:sldMk cId="1625936889" sldId="258"/>
        </pc:sldMkLst>
        <pc:spChg chg="del mod">
          <ac:chgData name="Ghadge, Sushma" userId="0276d08c-fb49-4649-a312-1d4af0fa51c3" providerId="ADAL" clId="{65738803-3973-4140-9B76-377481E91B69}" dt="2023-07-14T11:52:37.212" v="373" actId="478"/>
          <ac:spMkLst>
            <pc:docMk/>
            <pc:sldMk cId="1625936889" sldId="258"/>
            <ac:spMk id="2" creationId="{22CA9922-8948-1D13-7035-ED2D37395D26}"/>
          </ac:spMkLst>
        </pc:spChg>
        <pc:spChg chg="del mod">
          <ac:chgData name="Ghadge, Sushma" userId="0276d08c-fb49-4649-a312-1d4af0fa51c3" providerId="ADAL" clId="{65738803-3973-4140-9B76-377481E91B69}" dt="2023-07-14T11:49:57.347" v="308" actId="478"/>
          <ac:spMkLst>
            <pc:docMk/>
            <pc:sldMk cId="1625936889" sldId="258"/>
            <ac:spMk id="3" creationId="{082EA7B4-199B-29E0-5877-223D702EFFC4}"/>
          </ac:spMkLst>
        </pc:spChg>
        <pc:spChg chg="add mod">
          <ac:chgData name="Ghadge, Sushma" userId="0276d08c-fb49-4649-a312-1d4af0fa51c3" providerId="ADAL" clId="{65738803-3973-4140-9B76-377481E91B69}" dt="2023-07-20T09:45:34.069" v="1156" actId="1076"/>
          <ac:spMkLst>
            <pc:docMk/>
            <pc:sldMk cId="1625936889" sldId="258"/>
            <ac:spMk id="4" creationId="{F3D422DB-05CC-E3D8-B3B6-D88B87AC349A}"/>
          </ac:spMkLst>
        </pc:spChg>
        <pc:spChg chg="add mod">
          <ac:chgData name="Ghadge, Sushma" userId="0276d08c-fb49-4649-a312-1d4af0fa51c3" providerId="ADAL" clId="{65738803-3973-4140-9B76-377481E91B69}" dt="2023-07-20T09:45:26.875" v="1155" actId="1076"/>
          <ac:spMkLst>
            <pc:docMk/>
            <pc:sldMk cId="1625936889" sldId="258"/>
            <ac:spMk id="5" creationId="{82BC7285-8E76-2A46-8D8A-5384BFC536F7}"/>
          </ac:spMkLst>
        </pc:spChg>
        <pc:spChg chg="add del mod">
          <ac:chgData name="Ghadge, Sushma" userId="0276d08c-fb49-4649-a312-1d4af0fa51c3" providerId="ADAL" clId="{65738803-3973-4140-9B76-377481E91B69}" dt="2023-07-14T11:52:40.285" v="374" actId="478"/>
          <ac:spMkLst>
            <pc:docMk/>
            <pc:sldMk cId="1625936889" sldId="258"/>
            <ac:spMk id="7" creationId="{53FE47E2-2BD6-7152-89F9-C706D0A58637}"/>
          </ac:spMkLst>
        </pc:spChg>
        <pc:picChg chg="add del mod">
          <ac:chgData name="Ghadge, Sushma" userId="0276d08c-fb49-4649-a312-1d4af0fa51c3" providerId="ADAL" clId="{65738803-3973-4140-9B76-377481E91B69}" dt="2023-07-20T09:47:02.055" v="1171" actId="1076"/>
          <ac:picMkLst>
            <pc:docMk/>
            <pc:sldMk cId="1625936889" sldId="258"/>
            <ac:picMk id="9" creationId="{4BDAA6DB-41B2-5F4B-E6EC-C9835D6D3B98}"/>
          </ac:picMkLst>
        </pc:picChg>
        <pc:picChg chg="add del mod">
          <ac:chgData name="Ghadge, Sushma" userId="0276d08c-fb49-4649-a312-1d4af0fa51c3" providerId="ADAL" clId="{65738803-3973-4140-9B76-377481E91B69}" dt="2023-07-14T12:02:01.093" v="615" actId="22"/>
          <ac:picMkLst>
            <pc:docMk/>
            <pc:sldMk cId="1625936889" sldId="258"/>
            <ac:picMk id="11" creationId="{1AFFD65A-AF76-6A12-F7A6-2633FE9B2235}"/>
          </ac:picMkLst>
        </pc:picChg>
      </pc:sldChg>
      <pc:sldChg chg="addSp delSp modSp new del mod">
        <pc:chgData name="Ghadge, Sushma" userId="0276d08c-fb49-4649-a312-1d4af0fa51c3" providerId="ADAL" clId="{65738803-3973-4140-9B76-377481E91B69}" dt="2023-07-14T14:34:25.344" v="983" actId="47"/>
        <pc:sldMkLst>
          <pc:docMk/>
          <pc:sldMk cId="3136222553" sldId="259"/>
        </pc:sldMkLst>
        <pc:spChg chg="mod">
          <ac:chgData name="Ghadge, Sushma" userId="0276d08c-fb49-4649-a312-1d4af0fa51c3" providerId="ADAL" clId="{65738803-3973-4140-9B76-377481E91B69}" dt="2023-07-14T12:15:43.972" v="979" actId="14100"/>
          <ac:spMkLst>
            <pc:docMk/>
            <pc:sldMk cId="3136222553" sldId="259"/>
            <ac:spMk id="2" creationId="{1FD59216-43CE-8E06-13A1-F5E656D22336}"/>
          </ac:spMkLst>
        </pc:spChg>
        <pc:spChg chg="mod">
          <ac:chgData name="Ghadge, Sushma" userId="0276d08c-fb49-4649-a312-1d4af0fa51c3" providerId="ADAL" clId="{65738803-3973-4140-9B76-377481E91B69}" dt="2023-07-14T12:15:47.321" v="980" actId="14100"/>
          <ac:spMkLst>
            <pc:docMk/>
            <pc:sldMk cId="3136222553" sldId="259"/>
            <ac:spMk id="3" creationId="{475A41D4-29BF-CF66-B296-1BFDB3B2BA20}"/>
          </ac:spMkLst>
        </pc:spChg>
        <pc:picChg chg="add del">
          <ac:chgData name="Ghadge, Sushma" userId="0276d08c-fb49-4649-a312-1d4af0fa51c3" providerId="ADAL" clId="{65738803-3973-4140-9B76-377481E91B69}" dt="2023-07-14T12:15:37.732" v="978" actId="22"/>
          <ac:picMkLst>
            <pc:docMk/>
            <pc:sldMk cId="3136222553" sldId="259"/>
            <ac:picMk id="5" creationId="{E14AE246-8BA3-AB88-A42F-4E9614568400}"/>
          </ac:picMkLst>
        </pc:picChg>
      </pc:sldChg>
      <pc:sldChg chg="modSp add mod">
        <pc:chgData name="Ghadge, Sushma" userId="0276d08c-fb49-4649-a312-1d4af0fa51c3" providerId="ADAL" clId="{65738803-3973-4140-9B76-377481E91B69}" dt="2023-07-14T14:38:37.706" v="1017" actId="1076"/>
        <pc:sldMkLst>
          <pc:docMk/>
          <pc:sldMk cId="1430894698" sldId="260"/>
        </pc:sldMkLst>
        <pc:spChg chg="mod">
          <ac:chgData name="Ghadge, Sushma" userId="0276d08c-fb49-4649-a312-1d4af0fa51c3" providerId="ADAL" clId="{65738803-3973-4140-9B76-377481E91B69}" dt="2023-07-14T14:37:08.487" v="1013" actId="20577"/>
          <ac:spMkLst>
            <pc:docMk/>
            <pc:sldMk cId="1430894698" sldId="260"/>
            <ac:spMk id="4" creationId="{6F470445-4F33-CEAE-649A-1822B9C1A563}"/>
          </ac:spMkLst>
        </pc:spChg>
        <pc:spChg chg="mod">
          <ac:chgData name="Ghadge, Sushma" userId="0276d08c-fb49-4649-a312-1d4af0fa51c3" providerId="ADAL" clId="{65738803-3973-4140-9B76-377481E91B69}" dt="2023-07-14T14:38:22.725" v="1015" actId="14100"/>
          <ac:spMkLst>
            <pc:docMk/>
            <pc:sldMk cId="1430894698" sldId="260"/>
            <ac:spMk id="6" creationId="{DCBF0A63-F2E7-CBE0-4307-4EF6A69F1B80}"/>
          </ac:spMkLst>
        </pc:spChg>
        <pc:grpChg chg="mod">
          <ac:chgData name="Ghadge, Sushma" userId="0276d08c-fb49-4649-a312-1d4af0fa51c3" providerId="ADAL" clId="{65738803-3973-4140-9B76-377481E91B69}" dt="2023-07-14T14:38:37.706" v="1017" actId="1076"/>
          <ac:grpSpMkLst>
            <pc:docMk/>
            <pc:sldMk cId="1430894698" sldId="260"/>
            <ac:grpSpMk id="38" creationId="{814B5F85-2282-A503-E20E-798CDDE92DFD}"/>
          </ac:grpSpMkLst>
        </pc:grpChg>
        <pc:grpChg chg="mod">
          <ac:chgData name="Ghadge, Sushma" userId="0276d08c-fb49-4649-a312-1d4af0fa51c3" providerId="ADAL" clId="{65738803-3973-4140-9B76-377481E91B69}" dt="2023-07-14T14:38:36.701" v="1016" actId="1076"/>
          <ac:grpSpMkLst>
            <pc:docMk/>
            <pc:sldMk cId="1430894698" sldId="260"/>
            <ac:grpSpMk id="57" creationId="{10D53F99-0477-F83D-BA22-206C0085A3B7}"/>
          </ac:grpSpMkLst>
        </pc:grpChg>
      </pc:sldChg>
      <pc:sldChg chg="addSp delSp modSp new mod setBg addAnim delAnim setClrOvrMap">
        <pc:chgData name="Ghadge, Sushma" userId="0276d08c-fb49-4649-a312-1d4af0fa51c3" providerId="ADAL" clId="{65738803-3973-4140-9B76-377481E91B69}" dt="2023-07-20T09:47:34.882" v="1177" actId="14100"/>
        <pc:sldMkLst>
          <pc:docMk/>
          <pc:sldMk cId="780806725" sldId="261"/>
        </pc:sldMkLst>
        <pc:spChg chg="mod">
          <ac:chgData name="Ghadge, Sushma" userId="0276d08c-fb49-4649-a312-1d4af0fa51c3" providerId="ADAL" clId="{65738803-3973-4140-9B76-377481E91B69}" dt="2023-07-20T09:47:29.507" v="1174" actId="6549"/>
          <ac:spMkLst>
            <pc:docMk/>
            <pc:sldMk cId="780806725" sldId="261"/>
            <ac:spMk id="2" creationId="{DE5ADB64-122E-6912-4911-10CE76CE9859}"/>
          </ac:spMkLst>
        </pc:spChg>
        <pc:spChg chg="del mod">
          <ac:chgData name="Ghadge, Sushma" userId="0276d08c-fb49-4649-a312-1d4af0fa51c3" providerId="ADAL" clId="{65738803-3973-4140-9B76-377481E91B69}" dt="2023-07-20T09:37:05.523" v="1055" actId="478"/>
          <ac:spMkLst>
            <pc:docMk/>
            <pc:sldMk cId="780806725" sldId="261"/>
            <ac:spMk id="3" creationId="{0E61902F-E07D-5BBB-8D7C-16A62AFC798E}"/>
          </ac:spMkLst>
        </pc:spChg>
        <pc:spChg chg="add del">
          <ac:chgData name="Ghadge, Sushma" userId="0276d08c-fb49-4649-a312-1d4af0fa51c3" providerId="ADAL" clId="{65738803-3973-4140-9B76-377481E91B69}" dt="2023-07-20T09:37:41.722" v="1063" actId="26606"/>
          <ac:spMkLst>
            <pc:docMk/>
            <pc:sldMk cId="780806725" sldId="261"/>
            <ac:spMk id="7" creationId="{8555C5B3-193A-4749-9AFD-682E53CDDE8F}"/>
          </ac:spMkLst>
        </pc:spChg>
        <pc:spChg chg="add del">
          <ac:chgData name="Ghadge, Sushma" userId="0276d08c-fb49-4649-a312-1d4af0fa51c3" providerId="ADAL" clId="{65738803-3973-4140-9B76-377481E91B69}" dt="2023-07-20T09:33:00.526" v="1051" actId="26606"/>
          <ac:spMkLst>
            <pc:docMk/>
            <pc:sldMk cId="780806725" sldId="261"/>
            <ac:spMk id="10" creationId="{71B2258F-86CA-4D4D-8270-BC05FCDEBFB3}"/>
          </ac:spMkLst>
        </pc:spChg>
        <pc:spChg chg="add del">
          <ac:chgData name="Ghadge, Sushma" userId="0276d08c-fb49-4649-a312-1d4af0fa51c3" providerId="ADAL" clId="{65738803-3973-4140-9B76-377481E91B69}" dt="2023-07-20T09:37:41.722" v="1063" actId="26606"/>
          <ac:spMkLst>
            <pc:docMk/>
            <pc:sldMk cId="780806725" sldId="261"/>
            <ac:spMk id="12" creationId="{2EAE06A6-F76A-41C9-827A-C561B004485C}"/>
          </ac:spMkLst>
        </pc:spChg>
        <pc:spChg chg="add del">
          <ac:chgData name="Ghadge, Sushma" userId="0276d08c-fb49-4649-a312-1d4af0fa51c3" providerId="ADAL" clId="{65738803-3973-4140-9B76-377481E91B69}" dt="2023-07-20T09:37:41.722" v="1063" actId="26606"/>
          <ac:spMkLst>
            <pc:docMk/>
            <pc:sldMk cId="780806725" sldId="261"/>
            <ac:spMk id="14" creationId="{89F9D4E8-0639-444B-949B-9518585061AF}"/>
          </ac:spMkLst>
        </pc:spChg>
        <pc:spChg chg="add del">
          <ac:chgData name="Ghadge, Sushma" userId="0276d08c-fb49-4649-a312-1d4af0fa51c3" providerId="ADAL" clId="{65738803-3973-4140-9B76-377481E91B69}" dt="2023-07-20T09:37:41.722" v="1063" actId="26606"/>
          <ac:spMkLst>
            <pc:docMk/>
            <pc:sldMk cId="780806725" sldId="261"/>
            <ac:spMk id="16" creationId="{7E3DA7A2-ED70-4BBA-AB72-00AD461FA405}"/>
          </ac:spMkLst>
        </pc:spChg>
        <pc:spChg chg="add del">
          <ac:chgData name="Ghadge, Sushma" userId="0276d08c-fb49-4649-a312-1d4af0fa51c3" providerId="ADAL" clId="{65738803-3973-4140-9B76-377481E91B69}" dt="2023-07-20T09:37:41.722" v="1063" actId="26606"/>
          <ac:spMkLst>
            <pc:docMk/>
            <pc:sldMk cId="780806725" sldId="261"/>
            <ac:spMk id="18" creationId="{FC485432-3647-4218-B5D3-15D3FA222B13}"/>
          </ac:spMkLst>
        </pc:spChg>
        <pc:spChg chg="add del">
          <ac:chgData name="Ghadge, Sushma" userId="0276d08c-fb49-4649-a312-1d4af0fa51c3" providerId="ADAL" clId="{65738803-3973-4140-9B76-377481E91B69}" dt="2023-07-20T09:37:41.722" v="1063" actId="26606"/>
          <ac:spMkLst>
            <pc:docMk/>
            <pc:sldMk cId="780806725" sldId="261"/>
            <ac:spMk id="20" creationId="{F4AFDDCA-6ABA-4D23-8A5C-1BF0F4308148}"/>
          </ac:spMkLst>
        </pc:spChg>
        <pc:spChg chg="add">
          <ac:chgData name="Ghadge, Sushma" userId="0276d08c-fb49-4649-a312-1d4af0fa51c3" providerId="ADAL" clId="{65738803-3973-4140-9B76-377481E91B69}" dt="2023-07-20T09:37:41.722" v="1063" actId="26606"/>
          <ac:spMkLst>
            <pc:docMk/>
            <pc:sldMk cId="780806725" sldId="261"/>
            <ac:spMk id="25" creationId="{B7BD7FCF-A254-4A97-A15C-319B67622677}"/>
          </ac:spMkLst>
        </pc:spChg>
        <pc:spChg chg="add">
          <ac:chgData name="Ghadge, Sushma" userId="0276d08c-fb49-4649-a312-1d4af0fa51c3" providerId="ADAL" clId="{65738803-3973-4140-9B76-377481E91B69}" dt="2023-07-20T09:37:41.722" v="1063" actId="26606"/>
          <ac:spMkLst>
            <pc:docMk/>
            <pc:sldMk cId="780806725" sldId="261"/>
            <ac:spMk id="27" creationId="{52FFAF72-6204-4676-9C6F-9A4CC4D91805}"/>
          </ac:spMkLst>
        </pc:spChg>
        <pc:picChg chg="add del mod ord">
          <ac:chgData name="Ghadge, Sushma" userId="0276d08c-fb49-4649-a312-1d4af0fa51c3" providerId="ADAL" clId="{65738803-3973-4140-9B76-377481E91B69}" dt="2023-07-20T09:45:49.591" v="1162" actId="21"/>
          <ac:picMkLst>
            <pc:docMk/>
            <pc:sldMk cId="780806725" sldId="261"/>
            <ac:picMk id="5" creationId="{7B18ECA6-600C-3DFF-4EB4-6FB4148203F9}"/>
          </ac:picMkLst>
        </pc:picChg>
        <pc:picChg chg="add mod">
          <ac:chgData name="Ghadge, Sushma" userId="0276d08c-fb49-4649-a312-1d4af0fa51c3" providerId="ADAL" clId="{65738803-3973-4140-9B76-377481E91B69}" dt="2023-07-20T09:47:34.882" v="1177" actId="14100"/>
          <ac:picMkLst>
            <pc:docMk/>
            <pc:sldMk cId="780806725" sldId="261"/>
            <ac:picMk id="6" creationId="{B7387CBA-EB51-B2B3-2182-1E1A15793F59}"/>
          </ac:picMkLst>
        </pc:picChg>
      </pc:sldChg>
      <pc:sldChg chg="addSp delSp modSp add del mod">
        <pc:chgData name="Ghadge, Sushma" userId="0276d08c-fb49-4649-a312-1d4af0fa51c3" providerId="ADAL" clId="{65738803-3973-4140-9B76-377481E91B69}" dt="2023-07-20T09:31:21.135" v="1025" actId="47"/>
        <pc:sldMkLst>
          <pc:docMk/>
          <pc:sldMk cId="1793447582" sldId="261"/>
        </pc:sldMkLst>
        <pc:grpChg chg="add del mod">
          <ac:chgData name="Ghadge, Sushma" userId="0276d08c-fb49-4649-a312-1d4af0fa51c3" providerId="ADAL" clId="{65738803-3973-4140-9B76-377481E91B69}" dt="2023-07-20T09:31:18.021" v="1023" actId="1076"/>
          <ac:grpSpMkLst>
            <pc:docMk/>
            <pc:sldMk cId="1793447582" sldId="261"/>
            <ac:grpSpMk id="5" creationId="{EA2E6524-2432-29BB-C886-01C707C58641}"/>
          </ac:grpSpMkLst>
        </pc:grpChg>
        <pc:grpChg chg="add del">
          <ac:chgData name="Ghadge, Sushma" userId="0276d08c-fb49-4649-a312-1d4af0fa51c3" providerId="ADAL" clId="{65738803-3973-4140-9B76-377481E91B69}" dt="2023-07-20T09:31:18.660" v="1024" actId="478"/>
          <ac:grpSpMkLst>
            <pc:docMk/>
            <pc:sldMk cId="1793447582" sldId="261"/>
            <ac:grpSpMk id="57" creationId="{10D53F99-0477-F83D-BA22-206C0085A3B7}"/>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EA4E-E879-7909-2C39-DC5B0D36B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BDF079-3DD7-2B85-4C87-2791B229F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74280C-5D1B-0557-6898-B5A36C17E3A0}"/>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AF86116A-7A0A-5619-65D9-8EBD2F7AB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F6CA6-E896-532F-3E79-9E64553D86C6}"/>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138748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9233-F10B-190B-BE86-A26077A59B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C6886-8DAF-22F8-CC08-D8B0F0741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155BD-5606-7BBF-CB9E-B850CF280341}"/>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22246AB6-1D97-6910-B664-D0A6F7D39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09CC3-B75E-B145-8691-055BDC7F0BE6}"/>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270220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425BA-1CD6-5789-9004-C3E3B1A0DC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D63DD-5C66-FB9C-D8BC-D8FBFDC99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F414E-FB7A-C381-7EFC-82FA64F7C6CC}"/>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D02DEDB7-F670-3DD7-AD92-B6F1498E1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773E2-1D7D-1121-B560-73FC8F9077B8}"/>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425223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8251-4A38-7563-28C5-E736746D2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0C0B05-EAB7-CE82-63FA-5AA0AC9BB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37C44-B91F-38B8-B19C-4144B26CB93E}"/>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959CEF3C-F93A-BCC5-D8BB-5C351A11B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C4607-00F4-04C6-7DAF-B054CDD05D6B}"/>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266944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F0DA-32D6-4C27-AD72-0F1D78A08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DF83B1-DED6-967B-1BB5-FA593334E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3F64F-84C5-2787-C052-774019142707}"/>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DA54B8B8-18B8-E17D-D5C5-11DDFCF0C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9E35F-1C2A-B39A-165F-D509C8C7E293}"/>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296314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7E7F-A405-FA11-F41D-93D3D80D8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557D01-5EF9-FE26-FEA5-D265A12973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97D5C8-1E01-EDCB-4769-CB30DF842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B8FD51-5BAB-E63D-1B91-AE994A223D46}"/>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6" name="Footer Placeholder 5">
            <a:extLst>
              <a:ext uri="{FF2B5EF4-FFF2-40B4-BE49-F238E27FC236}">
                <a16:creationId xmlns:a16="http://schemas.microsoft.com/office/drawing/2014/main" id="{2EFF8723-14EC-61D7-49D7-F181DD2C4D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BA78B2-30F1-0FCA-C014-529DFFB5B9A4}"/>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309746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B04-9C56-A82F-6D04-CEC727956E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A50CF2-20EF-C2E3-C7A8-864968097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90863-85C5-F0E6-E008-A37C5205C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2A1879-29F8-400E-45BC-35352D703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DD0F9-4796-F729-DCF1-7CB07EE24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FDA30-3F77-18D7-8B3F-D6A442CF07CD}"/>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8" name="Footer Placeholder 7">
            <a:extLst>
              <a:ext uri="{FF2B5EF4-FFF2-40B4-BE49-F238E27FC236}">
                <a16:creationId xmlns:a16="http://schemas.microsoft.com/office/drawing/2014/main" id="{03650306-D66C-5384-A9AD-2229960A8C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2B2864-F0F8-8842-7664-E1D612524045}"/>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67011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ABFA-3C16-75F4-3508-CB7C5717E9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CD2F5D-6D88-20F3-9D91-0FC482639A7D}"/>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4" name="Footer Placeholder 3">
            <a:extLst>
              <a:ext uri="{FF2B5EF4-FFF2-40B4-BE49-F238E27FC236}">
                <a16:creationId xmlns:a16="http://schemas.microsoft.com/office/drawing/2014/main" id="{D65F2146-251F-9813-B5FF-6BBF19A346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1D4675-5C19-7F95-5036-66BA23D0E0C8}"/>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222541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FCEAF-008D-341E-33A9-C2DBFD2700D3}"/>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3" name="Footer Placeholder 2">
            <a:extLst>
              <a:ext uri="{FF2B5EF4-FFF2-40B4-BE49-F238E27FC236}">
                <a16:creationId xmlns:a16="http://schemas.microsoft.com/office/drawing/2014/main" id="{8406656D-C05A-9230-ECA7-0DA29FF4D2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6781C-8514-E2F9-BC04-F0F5C608F28F}"/>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50186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10D9-19A9-8DD3-992D-C968E2CE0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B532F7-25AC-2FDD-BE88-CB4BD358F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3B3AE0-AD00-630C-C980-CA8E65B42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7D325-BF5A-80CA-7CDA-ECCA95DA51E7}"/>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6" name="Footer Placeholder 5">
            <a:extLst>
              <a:ext uri="{FF2B5EF4-FFF2-40B4-BE49-F238E27FC236}">
                <a16:creationId xmlns:a16="http://schemas.microsoft.com/office/drawing/2014/main" id="{1CEA0F72-EEE6-2ECC-A3E5-B658D6426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53D22-7C21-6B3A-CF59-228ABF5754F4}"/>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88795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18DF-7D06-82AC-81E9-3735C3291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1F6ED3-4521-5470-8BAF-D6524FFA7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C4EE74-CB50-4EAF-97BB-8C557241F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8D795-5E99-464A-492B-0FF8A4E40717}"/>
              </a:ext>
            </a:extLst>
          </p:cNvPr>
          <p:cNvSpPr>
            <a:spLocks noGrp="1"/>
          </p:cNvSpPr>
          <p:nvPr>
            <p:ph type="dt" sz="half" idx="10"/>
          </p:nvPr>
        </p:nvSpPr>
        <p:spPr/>
        <p:txBody>
          <a:bodyPr/>
          <a:lstStyle/>
          <a:p>
            <a:fld id="{3883589A-E698-4ACA-B819-2FC8BFF404AD}" type="datetimeFigureOut">
              <a:rPr lang="en-IN" smtClean="0"/>
              <a:t>20-07-2023</a:t>
            </a:fld>
            <a:endParaRPr lang="en-IN"/>
          </a:p>
        </p:txBody>
      </p:sp>
      <p:sp>
        <p:nvSpPr>
          <p:cNvPr id="6" name="Footer Placeholder 5">
            <a:extLst>
              <a:ext uri="{FF2B5EF4-FFF2-40B4-BE49-F238E27FC236}">
                <a16:creationId xmlns:a16="http://schemas.microsoft.com/office/drawing/2014/main" id="{0A41BF45-92BD-1D7D-1D71-0BFA9063F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D43F0D-FF05-54C1-9734-8642E5535BF1}"/>
              </a:ext>
            </a:extLst>
          </p:cNvPr>
          <p:cNvSpPr>
            <a:spLocks noGrp="1"/>
          </p:cNvSpPr>
          <p:nvPr>
            <p:ph type="sldNum" sz="quarter" idx="12"/>
          </p:nvPr>
        </p:nvSpPr>
        <p:spPr/>
        <p:txBody>
          <a:bodyPr/>
          <a:lstStyle/>
          <a:p>
            <a:fld id="{E1740088-F94D-451F-A2D2-57EB9539C107}" type="slidenum">
              <a:rPr lang="en-IN" smtClean="0"/>
              <a:t>‹#›</a:t>
            </a:fld>
            <a:endParaRPr lang="en-IN"/>
          </a:p>
        </p:txBody>
      </p:sp>
    </p:spTree>
    <p:extLst>
      <p:ext uri="{BB962C8B-B14F-4D97-AF65-F5344CB8AC3E}">
        <p14:creationId xmlns:p14="http://schemas.microsoft.com/office/powerpoint/2010/main" val="255018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39CAF-C289-1226-CF7E-23F405CAB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C02847-2D53-4B17-9BF2-FB862B108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26127-4AB0-F04B-9764-088006F1C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3589A-E698-4ACA-B819-2FC8BFF404AD}" type="datetimeFigureOut">
              <a:rPr lang="en-IN" smtClean="0"/>
              <a:t>20-07-2023</a:t>
            </a:fld>
            <a:endParaRPr lang="en-IN"/>
          </a:p>
        </p:txBody>
      </p:sp>
      <p:sp>
        <p:nvSpPr>
          <p:cNvPr id="5" name="Footer Placeholder 4">
            <a:extLst>
              <a:ext uri="{FF2B5EF4-FFF2-40B4-BE49-F238E27FC236}">
                <a16:creationId xmlns:a16="http://schemas.microsoft.com/office/drawing/2014/main" id="{21888E5C-9764-6821-E17D-0A47ADA43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A2BD89-9DF6-3CF5-E62D-FFED6F77F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40088-F94D-451F-A2D2-57EB9539C107}" type="slidenum">
              <a:rPr lang="en-IN" smtClean="0"/>
              <a:t>‹#›</a:t>
            </a:fld>
            <a:endParaRPr lang="en-IN"/>
          </a:p>
        </p:txBody>
      </p:sp>
    </p:spTree>
    <p:extLst>
      <p:ext uri="{BB962C8B-B14F-4D97-AF65-F5344CB8AC3E}">
        <p14:creationId xmlns:p14="http://schemas.microsoft.com/office/powerpoint/2010/main" val="128395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D7D0-EB9A-1A2D-7653-2C6407240125}"/>
              </a:ext>
            </a:extLst>
          </p:cNvPr>
          <p:cNvSpPr>
            <a:spLocks noGrp="1"/>
          </p:cNvSpPr>
          <p:nvPr>
            <p:ph type="ctrTitle"/>
          </p:nvPr>
        </p:nvSpPr>
        <p:spPr>
          <a:xfrm>
            <a:off x="363985" y="221942"/>
            <a:ext cx="11398928" cy="6427433"/>
          </a:xfrm>
        </p:spPr>
        <p:txBody>
          <a:bodyPr anchor="t">
            <a:normAutofit/>
          </a:bodyPr>
          <a:lstStyle/>
          <a:p>
            <a:pPr algn="l"/>
            <a:br>
              <a:rPr lang="en-IN" sz="1100" dirty="0"/>
            </a:br>
            <a:br>
              <a:rPr lang="en-IN" sz="800" b="0" i="0" dirty="0">
                <a:solidFill>
                  <a:srgbClr val="333333"/>
                </a:solidFill>
                <a:effectLst/>
                <a:latin typeface="proxima_novaregular"/>
              </a:rPr>
            </a:br>
            <a:br>
              <a:rPr lang="en-IN" sz="800" b="0" i="0" dirty="0">
                <a:solidFill>
                  <a:srgbClr val="333333"/>
                </a:solidFill>
                <a:effectLst/>
                <a:latin typeface="proxima_novaregular"/>
              </a:rPr>
            </a:br>
            <a:br>
              <a:rPr lang="en-IN" sz="800" b="0" i="0" dirty="0">
                <a:solidFill>
                  <a:srgbClr val="333333"/>
                </a:solidFill>
                <a:effectLst/>
                <a:latin typeface="proxima_novaregular"/>
              </a:rPr>
            </a:br>
            <a:br>
              <a:rPr lang="en-IN" sz="800" b="0" i="0" dirty="0">
                <a:solidFill>
                  <a:srgbClr val="333333"/>
                </a:solidFill>
                <a:effectLst/>
                <a:latin typeface="proxima_novaregular"/>
              </a:rPr>
            </a:br>
            <a:br>
              <a:rPr lang="en-IN" sz="800" b="0" i="0" dirty="0">
                <a:solidFill>
                  <a:srgbClr val="333333"/>
                </a:solidFill>
                <a:effectLst/>
                <a:latin typeface="proxima_novaregular"/>
              </a:rPr>
            </a:br>
            <a:br>
              <a:rPr lang="en-IN" sz="800" b="0" i="0" dirty="0">
                <a:solidFill>
                  <a:srgbClr val="333333"/>
                </a:solidFill>
                <a:effectLst/>
                <a:latin typeface="proxima_novaregular"/>
              </a:rPr>
            </a:br>
            <a:br>
              <a:rPr lang="en-IN" sz="800" dirty="0">
                <a:solidFill>
                  <a:srgbClr val="333333"/>
                </a:solidFill>
                <a:latin typeface="var(--pnr)"/>
              </a:rPr>
            </a:br>
            <a:endParaRPr lang="en-IN" sz="800" dirty="0">
              <a:solidFill>
                <a:srgbClr val="333333"/>
              </a:solidFill>
              <a:latin typeface="var(--pnr)"/>
            </a:endParaRPr>
          </a:p>
        </p:txBody>
      </p:sp>
      <p:sp>
        <p:nvSpPr>
          <p:cNvPr id="7" name="TextBox 6">
            <a:extLst>
              <a:ext uri="{FF2B5EF4-FFF2-40B4-BE49-F238E27FC236}">
                <a16:creationId xmlns:a16="http://schemas.microsoft.com/office/drawing/2014/main" id="{D4B087E5-ADFC-0DA0-7644-15AA8C681C21}"/>
              </a:ext>
            </a:extLst>
          </p:cNvPr>
          <p:cNvSpPr txBox="1"/>
          <p:nvPr/>
        </p:nvSpPr>
        <p:spPr>
          <a:xfrm>
            <a:off x="115411" y="208625"/>
            <a:ext cx="5433132" cy="3893374"/>
          </a:xfrm>
          <a:prstGeom prst="rect">
            <a:avLst/>
          </a:prstGeom>
          <a:noFill/>
        </p:spPr>
        <p:txBody>
          <a:bodyPr wrap="square" rtlCol="0">
            <a:spAutoFit/>
          </a:bodyPr>
          <a:lstStyle/>
          <a:p>
            <a:r>
              <a:rPr lang="en-IN" sz="1200" dirty="0"/>
              <a:t>                                 </a:t>
            </a:r>
            <a:r>
              <a:rPr lang="en-IN" sz="1500" b="1" u="sng" dirty="0">
                <a:solidFill>
                  <a:schemeClr val="accent1"/>
                </a:solidFill>
                <a:latin typeface="proxima_novaregular"/>
              </a:rPr>
              <a:t>What is Test Environment Management</a:t>
            </a:r>
            <a:r>
              <a:rPr lang="en-IN" sz="1200" b="1" i="0" u="sng" dirty="0">
                <a:solidFill>
                  <a:schemeClr val="accent1"/>
                </a:solidFill>
                <a:effectLst/>
                <a:latin typeface="proxima_novaregular"/>
              </a:rPr>
              <a:t>?</a:t>
            </a:r>
          </a:p>
          <a:p>
            <a:endParaRPr lang="en-IN" sz="1200" b="0" i="0" dirty="0">
              <a:solidFill>
                <a:srgbClr val="333333"/>
              </a:solidFill>
              <a:effectLst/>
              <a:latin typeface="proxima_novaregular"/>
            </a:endParaRPr>
          </a:p>
          <a:p>
            <a:r>
              <a:rPr lang="en-IN" sz="1300" b="0" i="0" dirty="0">
                <a:solidFill>
                  <a:srgbClr val="333333"/>
                </a:solidFill>
                <a:effectLst/>
                <a:latin typeface="proxima_novaregular"/>
              </a:rPr>
              <a:t>Test Environment Management is about controlling, steering and managing the enterprise level test environments. It consists of multiple components like hardware, software, databases, middleware, applications and test data managed by tools, procedures and resources effectively. However with the number of tools increasing by the day, managing test environments is becoming more of a challenge than ever before. It has now dawned upon businesses that managing multiple slow, inconsistent and unreliable test environments will result in higher operational costs and lower test coverage.</a:t>
            </a:r>
          </a:p>
          <a:p>
            <a:r>
              <a:rPr lang="en-IN" sz="1300" b="0" i="0" dirty="0">
                <a:effectLst/>
                <a:latin typeface="-apple-system"/>
              </a:rPr>
              <a:t>is more crucial than ever before. It's the unsung hero that bridges the gap between our software development teams and high-quality outcomes, yet it often doesn't get the spotlight it deserves.</a:t>
            </a:r>
          </a:p>
          <a:p>
            <a:r>
              <a:rPr lang="en-IN" sz="1300" b="0" i="0" dirty="0">
                <a:effectLst/>
                <a:latin typeface="-apple-system"/>
              </a:rPr>
              <a:t>It's the process that ensures all testing environments are stable, consistent, and conducive for precise, accurate software testing. Without effective TEM, we risk encountering issues such as environment drift, data inconsistencies, and miscommunication — issues that can gravely impact our software delivery timeline and product quality.</a:t>
            </a:r>
            <a:br>
              <a:rPr lang="en-IN" sz="1200" b="0" i="0" dirty="0">
                <a:solidFill>
                  <a:srgbClr val="333333"/>
                </a:solidFill>
                <a:effectLst/>
                <a:latin typeface="proxima_novaregular"/>
              </a:rPr>
            </a:br>
            <a:endParaRPr lang="en-IN" sz="1200" dirty="0"/>
          </a:p>
        </p:txBody>
      </p:sp>
      <p:sp>
        <p:nvSpPr>
          <p:cNvPr id="15" name="TextBox 14">
            <a:extLst>
              <a:ext uri="{FF2B5EF4-FFF2-40B4-BE49-F238E27FC236}">
                <a16:creationId xmlns:a16="http://schemas.microsoft.com/office/drawing/2014/main" id="{12D2632A-15FD-FF47-D164-958E4FB8CA80}"/>
              </a:ext>
            </a:extLst>
          </p:cNvPr>
          <p:cNvSpPr txBox="1"/>
          <p:nvPr/>
        </p:nvSpPr>
        <p:spPr>
          <a:xfrm>
            <a:off x="38696" y="3940941"/>
            <a:ext cx="5308846" cy="2708434"/>
          </a:xfrm>
          <a:prstGeom prst="rect">
            <a:avLst/>
          </a:prstGeom>
          <a:noFill/>
        </p:spPr>
        <p:txBody>
          <a:bodyPr wrap="square" rtlCol="0">
            <a:spAutoFit/>
          </a:bodyPr>
          <a:lstStyle/>
          <a:p>
            <a:br>
              <a:rPr lang="en-IN" sz="1100" dirty="0"/>
            </a:br>
            <a:r>
              <a:rPr lang="en-IN" sz="1100" dirty="0"/>
              <a:t>        </a:t>
            </a:r>
            <a:r>
              <a:rPr lang="en-IN" sz="1200" b="1" u="sng" dirty="0">
                <a:solidFill>
                  <a:schemeClr val="accent1"/>
                </a:solidFill>
                <a:latin typeface="proxima_novaregular"/>
              </a:rPr>
              <a:t>What Drives Appropriate Test Environment Management?</a:t>
            </a:r>
            <a:br>
              <a:rPr lang="en-IN" sz="1200" b="1" u="sng" dirty="0">
                <a:solidFill>
                  <a:schemeClr val="accent1"/>
                </a:solidFill>
                <a:latin typeface="proxima_novaregular"/>
              </a:rPr>
            </a:br>
            <a:r>
              <a:rPr lang="en-IN" sz="1200" dirty="0">
                <a:solidFill>
                  <a:srgbClr val="333333"/>
                </a:solidFill>
                <a:latin typeface="proxima_novaregular"/>
              </a:rPr>
              <a:t>The key factors driving smooth management :</a:t>
            </a:r>
            <a:br>
              <a:rPr lang="en-IN" sz="1200" dirty="0">
                <a:solidFill>
                  <a:srgbClr val="333333"/>
                </a:solidFill>
                <a:latin typeface="proxima_novaregular"/>
              </a:rPr>
            </a:br>
            <a:r>
              <a:rPr lang="en-IN" sz="1200" dirty="0">
                <a:solidFill>
                  <a:srgbClr val="333333"/>
                </a:solidFill>
                <a:latin typeface="proxima_novaregular"/>
              </a:rPr>
              <a:t>1. The processes for end-to-end testing should be transparent for managing your test environment. :</a:t>
            </a:r>
            <a:br>
              <a:rPr lang="en-IN" sz="1200" dirty="0">
                <a:solidFill>
                  <a:srgbClr val="333333"/>
                </a:solidFill>
                <a:latin typeface="proxima_novaregular"/>
              </a:rPr>
            </a:br>
            <a:r>
              <a:rPr lang="en-IN" sz="1200" dirty="0">
                <a:solidFill>
                  <a:srgbClr val="333333"/>
                </a:solidFill>
                <a:latin typeface="proxima_novaregular"/>
              </a:rPr>
              <a:t>2. Resource management: Use a resource properly and assign the right task to the right person.</a:t>
            </a:r>
            <a:br>
              <a:rPr lang="en-IN" sz="1200" dirty="0">
                <a:solidFill>
                  <a:srgbClr val="333333"/>
                </a:solidFill>
                <a:latin typeface="proxima_novaregular"/>
              </a:rPr>
            </a:br>
            <a:r>
              <a:rPr lang="en-IN" sz="1200" dirty="0">
                <a:solidFill>
                  <a:srgbClr val="333333"/>
                </a:solidFill>
                <a:latin typeface="proxima_novaregular"/>
              </a:rPr>
              <a:t>3. Efficient planning: Plan a successful test cycle at each sprint that results in a bug-free end product.</a:t>
            </a:r>
            <a:br>
              <a:rPr lang="en-IN" sz="1200" dirty="0">
                <a:solidFill>
                  <a:srgbClr val="333333"/>
                </a:solidFill>
                <a:latin typeface="proxima_novaregular"/>
              </a:rPr>
            </a:br>
            <a:r>
              <a:rPr lang="en-IN" sz="1200" dirty="0">
                <a:solidFill>
                  <a:srgbClr val="333333"/>
                </a:solidFill>
                <a:latin typeface="proxima_novaregular"/>
              </a:rPr>
              <a:t>4. Process optimization: Adjust the entire test process in a way that the resources give their best output.</a:t>
            </a:r>
            <a:br>
              <a:rPr lang="en-IN" sz="1200" dirty="0">
                <a:solidFill>
                  <a:srgbClr val="333333"/>
                </a:solidFill>
                <a:latin typeface="proxima_novaregular"/>
              </a:rPr>
            </a:br>
            <a:r>
              <a:rPr lang="en-IN" sz="1200" dirty="0">
                <a:solidFill>
                  <a:srgbClr val="333333"/>
                </a:solidFill>
                <a:latin typeface="proxima_novaregular"/>
              </a:rPr>
              <a:t>5. Test automation: Automate every repetitive task that seems to waste manual </a:t>
            </a:r>
            <a:r>
              <a:rPr lang="en-IN" sz="1200" dirty="0" err="1">
                <a:solidFill>
                  <a:srgbClr val="333333"/>
                </a:solidFill>
                <a:latin typeface="proxima_novaregular"/>
              </a:rPr>
              <a:t>labor</a:t>
            </a:r>
            <a:r>
              <a:rPr lang="en-IN" sz="1100" dirty="0">
                <a:solidFill>
                  <a:srgbClr val="333333"/>
                </a:solidFill>
                <a:latin typeface="proxima_novaregular"/>
              </a:rPr>
              <a:t>.</a:t>
            </a:r>
            <a:br>
              <a:rPr lang="en-IN" sz="1500" dirty="0">
                <a:solidFill>
                  <a:srgbClr val="333333"/>
                </a:solidFill>
                <a:latin typeface="proxima_novaregular"/>
              </a:rPr>
            </a:br>
            <a:endParaRPr lang="en-IN" sz="1500" dirty="0">
              <a:solidFill>
                <a:srgbClr val="333333"/>
              </a:solidFill>
              <a:latin typeface="proxima_novaregular"/>
            </a:endParaRPr>
          </a:p>
        </p:txBody>
      </p:sp>
      <p:pic>
        <p:nvPicPr>
          <p:cNvPr id="19" name="Picture 18">
            <a:extLst>
              <a:ext uri="{FF2B5EF4-FFF2-40B4-BE49-F238E27FC236}">
                <a16:creationId xmlns:a16="http://schemas.microsoft.com/office/drawing/2014/main" id="{EE258159-303B-C735-280A-6EC3C59D2073}"/>
              </a:ext>
            </a:extLst>
          </p:cNvPr>
          <p:cNvPicPr>
            <a:picLocks noChangeAspect="1"/>
          </p:cNvPicPr>
          <p:nvPr/>
        </p:nvPicPr>
        <p:blipFill>
          <a:blip r:embed="rId2"/>
          <a:stretch>
            <a:fillRect/>
          </a:stretch>
        </p:blipFill>
        <p:spPr>
          <a:xfrm>
            <a:off x="5382602" y="42884"/>
            <a:ext cx="6380311" cy="3179764"/>
          </a:xfrm>
          <a:prstGeom prst="rect">
            <a:avLst/>
          </a:prstGeom>
        </p:spPr>
      </p:pic>
      <p:pic>
        <p:nvPicPr>
          <p:cNvPr id="21" name="Picture 20">
            <a:extLst>
              <a:ext uri="{FF2B5EF4-FFF2-40B4-BE49-F238E27FC236}">
                <a16:creationId xmlns:a16="http://schemas.microsoft.com/office/drawing/2014/main" id="{7E4E5E19-A905-DAA7-E07B-22ACF4B8AA13}"/>
              </a:ext>
            </a:extLst>
          </p:cNvPr>
          <p:cNvPicPr>
            <a:picLocks noChangeAspect="1"/>
          </p:cNvPicPr>
          <p:nvPr/>
        </p:nvPicPr>
        <p:blipFill>
          <a:blip r:embed="rId3"/>
          <a:stretch>
            <a:fillRect/>
          </a:stretch>
        </p:blipFill>
        <p:spPr>
          <a:xfrm>
            <a:off x="5548544" y="3222648"/>
            <a:ext cx="6338656" cy="3635352"/>
          </a:xfrm>
          <a:prstGeom prst="rect">
            <a:avLst/>
          </a:prstGeom>
        </p:spPr>
      </p:pic>
    </p:spTree>
    <p:extLst>
      <p:ext uri="{BB962C8B-B14F-4D97-AF65-F5344CB8AC3E}">
        <p14:creationId xmlns:p14="http://schemas.microsoft.com/office/powerpoint/2010/main" val="403461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D422DB-05CC-E3D8-B3B6-D88B87AC349A}"/>
              </a:ext>
            </a:extLst>
          </p:cNvPr>
          <p:cNvSpPr txBox="1"/>
          <p:nvPr/>
        </p:nvSpPr>
        <p:spPr>
          <a:xfrm>
            <a:off x="533447" y="309516"/>
            <a:ext cx="6161103" cy="2354491"/>
          </a:xfrm>
          <a:prstGeom prst="rect">
            <a:avLst/>
          </a:prstGeom>
          <a:noFill/>
        </p:spPr>
        <p:txBody>
          <a:bodyPr wrap="square" rtlCol="0">
            <a:spAutoFit/>
          </a:bodyPr>
          <a:lstStyle/>
          <a:p>
            <a:r>
              <a:rPr lang="en-IN" sz="1200" b="0" i="0" dirty="0">
                <a:solidFill>
                  <a:srgbClr val="333333"/>
                </a:solidFill>
                <a:effectLst/>
                <a:latin typeface="proxima_novaregular"/>
              </a:rPr>
              <a:t>                                                 </a:t>
            </a:r>
            <a:r>
              <a:rPr lang="en-IN" sz="1500" b="1" u="sng" dirty="0">
                <a:solidFill>
                  <a:schemeClr val="accent1"/>
                </a:solidFill>
                <a:latin typeface="proxima_novaregular"/>
              </a:rPr>
              <a:t>Key test environment challenges </a:t>
            </a:r>
            <a:r>
              <a:rPr lang="en-IN" sz="1200" b="1" u="sng" dirty="0">
                <a:solidFill>
                  <a:schemeClr val="accent1"/>
                </a:solidFill>
              </a:rPr>
              <a:t>:</a:t>
            </a:r>
            <a:br>
              <a:rPr lang="en-IN" sz="1200" b="1" i="0" u="sng" dirty="0">
                <a:solidFill>
                  <a:schemeClr val="accent1"/>
                </a:solidFill>
                <a:effectLst/>
                <a:latin typeface="proxima_novaregular"/>
              </a:rPr>
            </a:br>
            <a:r>
              <a:rPr lang="en-IN" sz="1200" b="0" i="0" dirty="0">
                <a:solidFill>
                  <a:srgbClr val="333333"/>
                </a:solidFill>
                <a:effectLst/>
                <a:latin typeface="proxima_novaregular"/>
              </a:rPr>
              <a:t>1. </a:t>
            </a:r>
            <a:r>
              <a:rPr lang="en-IN" sz="1200" b="0" i="0" dirty="0">
                <a:solidFill>
                  <a:srgbClr val="333333"/>
                </a:solidFill>
                <a:effectLst/>
                <a:latin typeface="var(--pnr)"/>
              </a:rPr>
              <a:t>Configuration Issues in Environments</a:t>
            </a:r>
            <a:br>
              <a:rPr lang="en-IN" sz="1200" b="0" i="0" dirty="0">
                <a:solidFill>
                  <a:srgbClr val="333333"/>
                </a:solidFill>
                <a:effectLst/>
                <a:latin typeface="proxima_novaregular"/>
              </a:rPr>
            </a:br>
            <a:r>
              <a:rPr lang="en-IN" sz="1200" b="0" i="0" dirty="0">
                <a:solidFill>
                  <a:srgbClr val="333333"/>
                </a:solidFill>
                <a:effectLst/>
                <a:latin typeface="proxima_novaregular"/>
              </a:rPr>
              <a:t>2. </a:t>
            </a:r>
            <a:r>
              <a:rPr lang="en-IN" sz="1200" b="0" i="0" dirty="0">
                <a:solidFill>
                  <a:srgbClr val="333333"/>
                </a:solidFill>
                <a:effectLst/>
                <a:latin typeface="var(--pnr)"/>
              </a:rPr>
              <a:t>No Dedicated Test Environment Team</a:t>
            </a:r>
            <a:br>
              <a:rPr lang="en-IN" sz="1200" b="0" i="0" dirty="0">
                <a:solidFill>
                  <a:srgbClr val="333333"/>
                </a:solidFill>
                <a:effectLst/>
                <a:latin typeface="proxima_novaregular"/>
              </a:rPr>
            </a:br>
            <a:r>
              <a:rPr lang="en-IN" sz="1200" b="0" i="0" dirty="0">
                <a:solidFill>
                  <a:srgbClr val="333333"/>
                </a:solidFill>
                <a:effectLst/>
                <a:latin typeface="proxima_novaregular"/>
              </a:rPr>
              <a:t>3. </a:t>
            </a:r>
            <a:r>
              <a:rPr lang="en-IN" sz="1200" b="0" i="0" dirty="0">
                <a:solidFill>
                  <a:srgbClr val="333333"/>
                </a:solidFill>
                <a:effectLst/>
                <a:latin typeface="var(--pnr)"/>
              </a:rPr>
              <a:t>Most of the test environments are fragmented and environment activities are hidden or distributed under testing, infrastructure and development teams.</a:t>
            </a:r>
            <a:br>
              <a:rPr lang="en-IN" sz="1200" b="0" i="0" dirty="0">
                <a:solidFill>
                  <a:srgbClr val="333333"/>
                </a:solidFill>
                <a:effectLst/>
                <a:latin typeface="proxima_novaregular"/>
              </a:rPr>
            </a:br>
            <a:r>
              <a:rPr lang="en-IN" sz="1200" b="0" i="0" dirty="0">
                <a:solidFill>
                  <a:srgbClr val="333333"/>
                </a:solidFill>
                <a:effectLst/>
                <a:latin typeface="proxima_novaregular"/>
              </a:rPr>
              <a:t>4. </a:t>
            </a:r>
            <a:r>
              <a:rPr lang="en-IN" sz="1200" b="0" i="0" dirty="0">
                <a:solidFill>
                  <a:srgbClr val="333333"/>
                </a:solidFill>
                <a:effectLst/>
                <a:latin typeface="var(--pnr)"/>
              </a:rPr>
              <a:t>Test Environment assets are not consolidated properly. </a:t>
            </a:r>
          </a:p>
          <a:p>
            <a:r>
              <a:rPr lang="en-IN" sz="1200" dirty="0">
                <a:solidFill>
                  <a:srgbClr val="333333"/>
                </a:solidFill>
                <a:latin typeface="var(--pnr)"/>
              </a:rPr>
              <a:t>5. </a:t>
            </a:r>
            <a:r>
              <a:rPr lang="en-IN" sz="1200" b="0" i="0" dirty="0">
                <a:solidFill>
                  <a:srgbClr val="333333"/>
                </a:solidFill>
                <a:effectLst/>
                <a:latin typeface="var(--pnr)"/>
              </a:rPr>
              <a:t>Few test environment assets are either underutilized or over utilized as there is no tracking mechanism for the assets</a:t>
            </a:r>
            <a:br>
              <a:rPr lang="en-IN" sz="1200" b="0" i="0" dirty="0">
                <a:solidFill>
                  <a:srgbClr val="333333"/>
                </a:solidFill>
                <a:effectLst/>
                <a:latin typeface="proxima_novaregular"/>
              </a:rPr>
            </a:br>
            <a:r>
              <a:rPr lang="en-IN" sz="1200" b="0" i="0" dirty="0">
                <a:solidFill>
                  <a:srgbClr val="333333"/>
                </a:solidFill>
                <a:effectLst/>
                <a:latin typeface="proxima_novaregular"/>
              </a:rPr>
              <a:t>6. </a:t>
            </a:r>
            <a:r>
              <a:rPr lang="en-IN" sz="1200" b="0" i="0" dirty="0">
                <a:solidFill>
                  <a:srgbClr val="333333"/>
                </a:solidFill>
                <a:effectLst/>
                <a:latin typeface="var(--pnr)"/>
              </a:rPr>
              <a:t>Releases are project level and not grouped together. </a:t>
            </a:r>
            <a:br>
              <a:rPr lang="en-IN" sz="1200" b="0" i="0" dirty="0">
                <a:solidFill>
                  <a:srgbClr val="333333"/>
                </a:solidFill>
                <a:effectLst/>
                <a:latin typeface="proxima_novaregular"/>
              </a:rPr>
            </a:br>
            <a:r>
              <a:rPr lang="en-IN" sz="1200" b="0" i="0" dirty="0">
                <a:solidFill>
                  <a:srgbClr val="333333"/>
                </a:solidFill>
                <a:effectLst/>
                <a:latin typeface="proxima_novaregular"/>
              </a:rPr>
              <a:t>7. </a:t>
            </a:r>
            <a:r>
              <a:rPr lang="en-IN" sz="1200" b="0" i="0" dirty="0">
                <a:solidFill>
                  <a:srgbClr val="333333"/>
                </a:solidFill>
                <a:effectLst/>
                <a:latin typeface="var(--pnr)"/>
              </a:rPr>
              <a:t>Best practices are not defined and implemented</a:t>
            </a:r>
            <a:br>
              <a:rPr lang="en-IN" sz="1200" b="0" i="0" dirty="0">
                <a:solidFill>
                  <a:srgbClr val="333333"/>
                </a:solidFill>
                <a:effectLst/>
                <a:latin typeface="proxima_novaregular"/>
              </a:rPr>
            </a:br>
            <a:r>
              <a:rPr lang="en-IN" sz="1200" b="0" i="0" dirty="0">
                <a:solidFill>
                  <a:srgbClr val="333333"/>
                </a:solidFill>
                <a:effectLst/>
                <a:latin typeface="proxima_novaregular"/>
              </a:rPr>
              <a:t>8. </a:t>
            </a:r>
            <a:r>
              <a:rPr lang="en-IN" sz="1200" b="0" i="0" dirty="0">
                <a:solidFill>
                  <a:srgbClr val="333333"/>
                </a:solidFill>
                <a:effectLst/>
                <a:latin typeface="var(--pnr)"/>
              </a:rPr>
              <a:t>None or little documentation and reusable value</a:t>
            </a:r>
            <a:br>
              <a:rPr lang="en-IN" sz="1200" b="0" i="0" dirty="0">
                <a:solidFill>
                  <a:srgbClr val="333333"/>
                </a:solidFill>
                <a:effectLst/>
                <a:latin typeface="proxima_novaregular"/>
              </a:rPr>
            </a:br>
            <a:r>
              <a:rPr lang="en-IN" sz="1200" b="0" i="0" dirty="0">
                <a:solidFill>
                  <a:srgbClr val="333333"/>
                </a:solidFill>
                <a:effectLst/>
                <a:latin typeface="proxima_novaregular"/>
              </a:rPr>
              <a:t>9. </a:t>
            </a:r>
            <a:r>
              <a:rPr lang="en-IN" sz="1200" b="0" i="0" dirty="0">
                <a:solidFill>
                  <a:srgbClr val="333333"/>
                </a:solidFill>
                <a:effectLst/>
                <a:latin typeface="var(--pnr)"/>
              </a:rPr>
              <a:t>Most of the activities are manual and no tools are used</a:t>
            </a:r>
            <a:endParaRPr lang="en-IN" sz="1200" dirty="0"/>
          </a:p>
        </p:txBody>
      </p:sp>
      <p:sp>
        <p:nvSpPr>
          <p:cNvPr id="5" name="TextBox 4">
            <a:extLst>
              <a:ext uri="{FF2B5EF4-FFF2-40B4-BE49-F238E27FC236}">
                <a16:creationId xmlns:a16="http://schemas.microsoft.com/office/drawing/2014/main" id="{82BC7285-8E76-2A46-8D8A-5384BFC536F7}"/>
              </a:ext>
            </a:extLst>
          </p:cNvPr>
          <p:cNvSpPr txBox="1"/>
          <p:nvPr/>
        </p:nvSpPr>
        <p:spPr>
          <a:xfrm>
            <a:off x="6787147" y="309516"/>
            <a:ext cx="5157926" cy="2693045"/>
          </a:xfrm>
          <a:prstGeom prst="rect">
            <a:avLst/>
          </a:prstGeom>
          <a:noFill/>
        </p:spPr>
        <p:txBody>
          <a:bodyPr wrap="square" rtlCol="0">
            <a:spAutoFit/>
          </a:bodyPr>
          <a:lstStyle/>
          <a:p>
            <a:r>
              <a:rPr lang="en-IN" sz="1200" dirty="0"/>
              <a:t>                                   </a:t>
            </a:r>
            <a:r>
              <a:rPr lang="en-IN" sz="1500" b="1" u="sng" dirty="0">
                <a:solidFill>
                  <a:schemeClr val="accent1"/>
                </a:solidFill>
                <a:latin typeface="proxima_novaregular"/>
              </a:rPr>
              <a:t>Key factors for a successful TEM</a:t>
            </a:r>
          </a:p>
          <a:p>
            <a:r>
              <a:rPr lang="en-IN" sz="1100" dirty="0">
                <a:solidFill>
                  <a:srgbClr val="0070C0"/>
                </a:solidFill>
                <a:latin typeface="var(--pnr)"/>
              </a:rPr>
              <a:t>1</a:t>
            </a:r>
            <a:r>
              <a:rPr lang="en-IN" sz="1100" dirty="0">
                <a:solidFill>
                  <a:srgbClr val="333333"/>
                </a:solidFill>
                <a:latin typeface="var(--pnr)"/>
              </a:rPr>
              <a:t>. </a:t>
            </a:r>
            <a:r>
              <a:rPr lang="en-IN" sz="1100" b="0" i="0" dirty="0">
                <a:solidFill>
                  <a:srgbClr val="333333"/>
                </a:solidFill>
                <a:effectLst/>
                <a:latin typeface="var(--pnr)"/>
              </a:rPr>
              <a:t>The key factors for a successful test environment management are summarized below:</a:t>
            </a:r>
            <a:br>
              <a:rPr lang="en-IN" sz="1100" b="0" i="0" dirty="0">
                <a:solidFill>
                  <a:srgbClr val="333333"/>
                </a:solidFill>
                <a:effectLst/>
                <a:latin typeface="proxima_novaregular"/>
              </a:rPr>
            </a:br>
            <a:r>
              <a:rPr lang="en-IN" sz="1100" dirty="0">
                <a:solidFill>
                  <a:srgbClr val="333333"/>
                </a:solidFill>
                <a:latin typeface="var(--pnr)"/>
              </a:rPr>
              <a:t>a.</a:t>
            </a:r>
            <a:r>
              <a:rPr lang="en-IN" sz="1100" b="0" i="0" dirty="0">
                <a:solidFill>
                  <a:srgbClr val="333333"/>
                </a:solidFill>
                <a:effectLst/>
                <a:latin typeface="var(--pnr)"/>
              </a:rPr>
              <a:t> Efficient Resource Management</a:t>
            </a:r>
            <a:br>
              <a:rPr lang="en-IN" sz="1100" b="0" i="0" dirty="0">
                <a:solidFill>
                  <a:srgbClr val="333333"/>
                </a:solidFill>
                <a:effectLst/>
                <a:latin typeface="proxima_novaregular"/>
              </a:rPr>
            </a:br>
            <a:r>
              <a:rPr lang="en-IN" sz="1100" dirty="0">
                <a:solidFill>
                  <a:srgbClr val="333333"/>
                </a:solidFill>
                <a:latin typeface="var(--pnr)"/>
              </a:rPr>
              <a:t>b</a:t>
            </a:r>
            <a:r>
              <a:rPr lang="en-IN" sz="1100" b="0" i="0" dirty="0">
                <a:solidFill>
                  <a:srgbClr val="333333"/>
                </a:solidFill>
                <a:effectLst/>
                <a:latin typeface="var(--pnr)"/>
              </a:rPr>
              <a:t>. Strategic Planning and Robust Program Governance </a:t>
            </a:r>
            <a:br>
              <a:rPr lang="en-IN" sz="1100" b="0" i="0" dirty="0">
                <a:solidFill>
                  <a:srgbClr val="333333"/>
                </a:solidFill>
                <a:effectLst/>
                <a:latin typeface="proxima_novaregular"/>
              </a:rPr>
            </a:br>
            <a:r>
              <a:rPr lang="en-IN" sz="1100" dirty="0">
                <a:solidFill>
                  <a:srgbClr val="333333"/>
                </a:solidFill>
                <a:latin typeface="var(--pnr)"/>
              </a:rPr>
              <a:t>c</a:t>
            </a:r>
            <a:r>
              <a:rPr lang="en-IN" sz="1100" b="0" i="0" dirty="0">
                <a:solidFill>
                  <a:srgbClr val="333333"/>
                </a:solidFill>
                <a:effectLst/>
                <a:latin typeface="var(--pnr)"/>
              </a:rPr>
              <a:t>. Process Optimization and Operations excellence</a:t>
            </a:r>
            <a:br>
              <a:rPr lang="en-IN" sz="1100" b="0" i="0" dirty="0">
                <a:solidFill>
                  <a:srgbClr val="333333"/>
                </a:solidFill>
                <a:effectLst/>
                <a:latin typeface="proxima_novaregular"/>
              </a:rPr>
            </a:br>
            <a:r>
              <a:rPr lang="en-IN" sz="1100" dirty="0">
                <a:solidFill>
                  <a:srgbClr val="333333"/>
                </a:solidFill>
                <a:latin typeface="var(--pnr)"/>
              </a:rPr>
              <a:t>d</a:t>
            </a:r>
            <a:r>
              <a:rPr lang="en-IN" sz="1100" b="0" i="0" dirty="0">
                <a:solidFill>
                  <a:srgbClr val="333333"/>
                </a:solidFill>
                <a:effectLst/>
                <a:latin typeface="var(--pnr)"/>
              </a:rPr>
              <a:t>. Automation</a:t>
            </a:r>
          </a:p>
          <a:p>
            <a:r>
              <a:rPr lang="en-IN" sz="1100" b="1" dirty="0">
                <a:solidFill>
                  <a:srgbClr val="0070C0"/>
                </a:solidFill>
                <a:latin typeface="-apple-system"/>
              </a:rPr>
              <a:t>2</a:t>
            </a:r>
            <a:r>
              <a:rPr lang="en-IN" sz="1100" b="1" i="0" dirty="0">
                <a:solidFill>
                  <a:srgbClr val="0070C0"/>
                </a:solidFill>
                <a:effectLst/>
                <a:latin typeface="-apple-system"/>
              </a:rPr>
              <a:t>. </a:t>
            </a:r>
            <a:r>
              <a:rPr lang="en-IN" sz="1100" b="0" i="0" dirty="0">
                <a:effectLst/>
                <a:latin typeface="-apple-system"/>
              </a:rPr>
              <a:t> 𝗘𝗻𝘃𝗶𝗿𝗼𝗻𝗺𝗲𝗻𝘁 𝗦𝘁𝗮𝗻𝗱𝗮𝗿𝗱𝗶𝘇𝗮𝘁𝗶𝗼𝗻: By ensuring that all testing environments are identical, we can minimize errors due to discrepancies, leading to smoother deployment processes.</a:t>
            </a:r>
            <a:br>
              <a:rPr lang="en-IN" sz="1100" dirty="0"/>
            </a:br>
            <a:r>
              <a:rPr lang="en-IN" sz="1100" dirty="0"/>
              <a:t>3. </a:t>
            </a:r>
            <a:r>
              <a:rPr lang="en-IN" sz="1100" b="0" i="0" dirty="0">
                <a:effectLst/>
                <a:latin typeface="-apple-system"/>
              </a:rPr>
              <a:t> 𝗘𝗻𝘃𝗶𝗿𝗼𝗻𝗺𝗲𝗻𝘁 𝗕𝗼𝗼𝗸𝗶𝗻𝗴: Reserving environments for specific testing periods can prevent conflicts and ensure that resources are available when needed.</a:t>
            </a:r>
            <a:br>
              <a:rPr lang="en-IN" sz="1100" dirty="0"/>
            </a:br>
            <a:r>
              <a:rPr lang="en-IN" sz="1100" b="1" dirty="0">
                <a:solidFill>
                  <a:srgbClr val="0070C0"/>
                </a:solidFill>
              </a:rPr>
              <a:t>4.</a:t>
            </a:r>
            <a:r>
              <a:rPr lang="en-IN" sz="1100" b="0" i="0" dirty="0">
                <a:effectLst/>
                <a:latin typeface="-apple-system"/>
              </a:rPr>
              <a:t> 𝗘𝗳𝗳𝗲𝗰𝘁𝗶𝘃𝗲 𝗖𝗼𝗺𝗺𝘂𝗻𝗶𝗰𝗮𝘁𝗶𝗼𝗻: By promoting clear, concise communication across all stakeholders, we can avoid misunderstandings about environment status and availability, ensuring seamless operations.</a:t>
            </a:r>
            <a:endParaRPr lang="en-IN" sz="1100" dirty="0"/>
          </a:p>
        </p:txBody>
      </p:sp>
      <p:pic>
        <p:nvPicPr>
          <p:cNvPr id="9" name="Picture 8">
            <a:extLst>
              <a:ext uri="{FF2B5EF4-FFF2-40B4-BE49-F238E27FC236}">
                <a16:creationId xmlns:a16="http://schemas.microsoft.com/office/drawing/2014/main" id="{4BDAA6DB-41B2-5F4B-E6EC-C9835D6D3B98}"/>
              </a:ext>
            </a:extLst>
          </p:cNvPr>
          <p:cNvPicPr>
            <a:picLocks noChangeAspect="1"/>
          </p:cNvPicPr>
          <p:nvPr/>
        </p:nvPicPr>
        <p:blipFill>
          <a:blip r:embed="rId2"/>
          <a:stretch>
            <a:fillRect/>
          </a:stretch>
        </p:blipFill>
        <p:spPr>
          <a:xfrm>
            <a:off x="246927" y="3002561"/>
            <a:ext cx="10029857" cy="3782927"/>
          </a:xfrm>
          <a:prstGeom prst="rect">
            <a:avLst/>
          </a:prstGeom>
        </p:spPr>
      </p:pic>
    </p:spTree>
    <p:extLst>
      <p:ext uri="{BB962C8B-B14F-4D97-AF65-F5344CB8AC3E}">
        <p14:creationId xmlns:p14="http://schemas.microsoft.com/office/powerpoint/2010/main" val="162593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2E5D-655D-CFC7-B3EE-39ECA5912E56}"/>
              </a:ext>
            </a:extLst>
          </p:cNvPr>
          <p:cNvSpPr>
            <a:spLocks noGrp="1"/>
          </p:cNvSpPr>
          <p:nvPr>
            <p:ph type="ctrTitle"/>
          </p:nvPr>
        </p:nvSpPr>
        <p:spPr>
          <a:xfrm>
            <a:off x="71022" y="181994"/>
            <a:ext cx="3713740" cy="3724181"/>
          </a:xfrm>
        </p:spPr>
        <p:txBody>
          <a:bodyPr anchor="t">
            <a:noAutofit/>
          </a:bodyPr>
          <a:lstStyle/>
          <a:p>
            <a:pPr algn="l"/>
            <a:r>
              <a:rPr lang="en-IN" sz="1000" dirty="0"/>
              <a:t>                                  </a:t>
            </a:r>
            <a:r>
              <a:rPr lang="en-IN" sz="1500" b="1" u="sng" dirty="0">
                <a:solidFill>
                  <a:schemeClr val="accent1"/>
                </a:solidFill>
                <a:latin typeface="proxima_novaregular"/>
                <a:ea typeface="+mn-ea"/>
                <a:cs typeface="+mn-cs"/>
              </a:rPr>
              <a:t>Question to asked : </a:t>
            </a:r>
            <a:br>
              <a:rPr lang="en-IN" sz="1500" b="1" u="sng" dirty="0">
                <a:solidFill>
                  <a:schemeClr val="accent1"/>
                </a:solidFill>
                <a:latin typeface="proxima_novaregular"/>
                <a:ea typeface="+mn-ea"/>
                <a:cs typeface="+mn-cs"/>
              </a:rPr>
            </a:br>
            <a:br>
              <a:rPr lang="en-IN" sz="1000" dirty="0"/>
            </a:br>
            <a:r>
              <a:rPr lang="en-IN" sz="1000" dirty="0"/>
              <a:t>a. How many non-production environments are there to be supported</a:t>
            </a:r>
            <a:br>
              <a:rPr lang="en-IN" sz="1000" dirty="0"/>
            </a:br>
            <a:r>
              <a:rPr lang="en-IN" sz="1000" dirty="0"/>
              <a:t>b. Are the environments provisioned on-premises or in the cloud</a:t>
            </a:r>
            <a:br>
              <a:rPr lang="en-IN" sz="1000" dirty="0"/>
            </a:br>
            <a:r>
              <a:rPr lang="en-IN" sz="1000" dirty="0"/>
              <a:t>c. Do we have DevOps tool chain implemented - CI/CD</a:t>
            </a:r>
            <a:br>
              <a:rPr lang="en-IN" sz="1000" dirty="0"/>
            </a:br>
            <a:r>
              <a:rPr lang="en-IN" sz="1000" dirty="0"/>
              <a:t>d. Are the application deployments automated in both lower environments and in </a:t>
            </a:r>
            <a:r>
              <a:rPr lang="en-IN" sz="1000" dirty="0" err="1"/>
              <a:t>prd</a:t>
            </a:r>
            <a:br>
              <a:rPr lang="en-IN" sz="1000" dirty="0"/>
            </a:br>
            <a:r>
              <a:rPr lang="en-IN" sz="1000" dirty="0"/>
              <a:t>e. Do you have automated sanity checks in place across the all applications</a:t>
            </a:r>
            <a:br>
              <a:rPr lang="en-IN" sz="1000" dirty="0"/>
            </a:br>
            <a:r>
              <a:rPr lang="en-IN" sz="1000" dirty="0"/>
              <a:t>f. Do we have architectural diagrams for all applications</a:t>
            </a:r>
            <a:br>
              <a:rPr lang="en-IN" sz="1000" dirty="0"/>
            </a:br>
            <a:r>
              <a:rPr lang="en-IN" sz="1000" dirty="0"/>
              <a:t>g. Are the test environments shutdown outside of core business hours.</a:t>
            </a:r>
            <a:br>
              <a:rPr lang="en-IN" sz="1000" dirty="0"/>
            </a:br>
            <a:r>
              <a:rPr lang="en-IN" sz="1000" dirty="0"/>
              <a:t>f. How frequently are the code refresh done</a:t>
            </a:r>
            <a:br>
              <a:rPr lang="en-IN" sz="1000" dirty="0"/>
            </a:br>
            <a:r>
              <a:rPr lang="en-IN" sz="1000" dirty="0"/>
              <a:t>g. Is Application monitoring enabled for all the applications</a:t>
            </a:r>
            <a:br>
              <a:rPr lang="en-IN" sz="1000" dirty="0"/>
            </a:br>
            <a:r>
              <a:rPr lang="en-IN" sz="1000" dirty="0"/>
              <a:t>h. Are we using ServiceNow or any other tool for ITSM support set up</a:t>
            </a:r>
            <a:br>
              <a:rPr lang="en-IN" sz="1000" dirty="0"/>
            </a:br>
            <a:r>
              <a:rPr lang="en-IN" sz="1000" dirty="0" err="1"/>
              <a:t>i</a:t>
            </a:r>
            <a:r>
              <a:rPr lang="en-IN" sz="1000" dirty="0"/>
              <a:t>. Please share current application landscape</a:t>
            </a:r>
          </a:p>
        </p:txBody>
      </p:sp>
      <p:sp>
        <p:nvSpPr>
          <p:cNvPr id="3" name="Subtitle 2">
            <a:extLst>
              <a:ext uri="{FF2B5EF4-FFF2-40B4-BE49-F238E27FC236}">
                <a16:creationId xmlns:a16="http://schemas.microsoft.com/office/drawing/2014/main" id="{668F2E26-8640-9B62-F0CE-5BB8C3BF889D}"/>
              </a:ext>
            </a:extLst>
          </p:cNvPr>
          <p:cNvSpPr>
            <a:spLocks noGrp="1"/>
          </p:cNvSpPr>
          <p:nvPr>
            <p:ph type="subTitle" idx="1"/>
          </p:nvPr>
        </p:nvSpPr>
        <p:spPr>
          <a:xfrm>
            <a:off x="1" y="3302493"/>
            <a:ext cx="11990772" cy="3036161"/>
          </a:xfrm>
        </p:spPr>
        <p:txBody>
          <a:bodyPr>
            <a:noAutofit/>
          </a:bodyPr>
          <a:lstStyle/>
          <a:p>
            <a:r>
              <a:rPr lang="en-IN" sz="1500" b="1" u="sng" dirty="0">
                <a:solidFill>
                  <a:schemeClr val="accent1"/>
                </a:solidFill>
                <a:latin typeface="proxima_novaregular"/>
              </a:rPr>
              <a:t>Activities:</a:t>
            </a:r>
          </a:p>
          <a:p>
            <a:pPr marL="171450" indent="-171450">
              <a:buFont typeface="Arial" panose="020B0604020202020204" pitchFamily="34" charset="0"/>
              <a:buChar char="•"/>
            </a:pPr>
            <a:r>
              <a:rPr lang="en-IN" sz="1000" dirty="0">
                <a:latin typeface="+mj-lt"/>
                <a:ea typeface="+mj-ea"/>
                <a:cs typeface="+mj-cs"/>
              </a:rPr>
              <a:t>The activities under the TEM function include:</a:t>
            </a:r>
          </a:p>
          <a:p>
            <a:pPr marL="171450" indent="-171450">
              <a:buFont typeface="Arial" panose="020B0604020202020204" pitchFamily="34" charset="0"/>
              <a:buChar char="•"/>
            </a:pPr>
            <a:r>
              <a:rPr lang="en-IN" sz="1000" dirty="0">
                <a:latin typeface="+mj-lt"/>
                <a:ea typeface="+mj-ea"/>
                <a:cs typeface="+mj-cs"/>
              </a:rPr>
              <a:t>Maintaining a central repository of test-environments in scope with their latest version and connectivity details (Information management)</a:t>
            </a:r>
          </a:p>
          <a:p>
            <a:pPr marL="171450" indent="-171450">
              <a:buFont typeface="Arial" panose="020B0604020202020204" pitchFamily="34" charset="0"/>
              <a:buChar char="•"/>
            </a:pPr>
            <a:r>
              <a:rPr lang="en-IN" sz="1000" dirty="0">
                <a:latin typeface="+mj-lt"/>
                <a:ea typeface="+mj-ea"/>
                <a:cs typeface="+mj-cs"/>
              </a:rPr>
              <a:t>`Allocation of test environments (booking/scheduling) to teams as per requirement. (Demand management)</a:t>
            </a:r>
          </a:p>
          <a:p>
            <a:pPr marL="171450" indent="-171450">
              <a:buFont typeface="Arial" panose="020B0604020202020204" pitchFamily="34" charset="0"/>
              <a:buChar char="•"/>
            </a:pPr>
            <a:r>
              <a:rPr lang="en-IN" sz="1000" dirty="0">
                <a:latin typeface="+mj-lt"/>
                <a:ea typeface="+mj-ea"/>
                <a:cs typeface="+mj-cs"/>
              </a:rPr>
              <a:t>`Creation of new test environments as per requirement. (Supply management)</a:t>
            </a:r>
          </a:p>
          <a:p>
            <a:pPr marL="171450" indent="-171450">
              <a:buFont typeface="Arial" panose="020B0604020202020204" pitchFamily="34" charset="0"/>
              <a:buChar char="•"/>
            </a:pPr>
            <a:r>
              <a:rPr lang="en-IN" sz="1000" dirty="0">
                <a:latin typeface="+mj-lt"/>
                <a:ea typeface="+mj-ea"/>
                <a:cs typeface="+mj-cs"/>
              </a:rPr>
              <a:t>`Environment Monitoring (Monitoring)</a:t>
            </a:r>
          </a:p>
          <a:p>
            <a:pPr marL="171450" indent="-171450">
              <a:buFont typeface="Arial" panose="020B0604020202020204" pitchFamily="34" charset="0"/>
              <a:buChar char="•"/>
            </a:pPr>
            <a:r>
              <a:rPr lang="en-IN" sz="1000" dirty="0">
                <a:latin typeface="+mj-lt"/>
                <a:ea typeface="+mj-ea"/>
                <a:cs typeface="+mj-cs"/>
              </a:rPr>
              <a:t>Deleting/ updating outdated test-environments and its details (Housekeeping)</a:t>
            </a:r>
          </a:p>
          <a:p>
            <a:pPr marL="171450" indent="-171450">
              <a:buFont typeface="Arial" panose="020B0604020202020204" pitchFamily="34" charset="0"/>
              <a:buChar char="•"/>
            </a:pPr>
            <a:r>
              <a:rPr lang="en-IN" sz="1000" dirty="0">
                <a:latin typeface="+mj-lt"/>
                <a:ea typeface="+mj-ea"/>
                <a:cs typeface="+mj-cs"/>
              </a:rPr>
              <a:t>Preliminary investigation of issues on the environment and sometimes co-ordination till an issue resolution (Incident Management)</a:t>
            </a:r>
          </a:p>
          <a:p>
            <a:pPr marL="171450" indent="-171450">
              <a:buFont typeface="Arial" panose="020B0604020202020204" pitchFamily="34" charset="0"/>
              <a:buChar char="•"/>
            </a:pPr>
            <a:r>
              <a:rPr lang="en-IN" sz="1000" dirty="0">
                <a:latin typeface="+mj-lt"/>
                <a:ea typeface="+mj-ea"/>
                <a:cs typeface="+mj-cs"/>
              </a:rPr>
              <a:t>Analysing data for environment issues, identifying trends and taking pro-active steps to resolve issues / co-coordinating for a long term fix. (Problem Management)</a:t>
            </a:r>
          </a:p>
          <a:p>
            <a:pPr marL="171450" indent="-171450">
              <a:buFont typeface="Arial" panose="020B0604020202020204" pitchFamily="34" charset="0"/>
              <a:buChar char="•"/>
            </a:pPr>
            <a:r>
              <a:rPr lang="en-IN" sz="1000" dirty="0">
                <a:latin typeface="+mj-lt"/>
                <a:ea typeface="+mj-ea"/>
                <a:cs typeface="+mj-cs"/>
              </a:rPr>
              <a:t>`Test data management to ensure that test data is available to testers when needed via a TDM tool or test data refresh from other environments</a:t>
            </a:r>
          </a:p>
          <a:p>
            <a:pPr marL="171450" indent="-171450">
              <a:buFont typeface="Arial" panose="020B0604020202020204" pitchFamily="34" charset="0"/>
              <a:buChar char="•"/>
            </a:pPr>
            <a:r>
              <a:rPr lang="en-IN" sz="1000" dirty="0">
                <a:latin typeface="+mj-lt"/>
                <a:ea typeface="+mj-ea"/>
                <a:cs typeface="+mj-cs"/>
              </a:rPr>
              <a:t>`Status Accounting to report on service, usage, and availability metrics to provide full transparency into test environment management activities</a:t>
            </a:r>
          </a:p>
          <a:p>
            <a:pPr marL="171450" indent="-171450">
              <a:buFont typeface="Arial" panose="020B0604020202020204" pitchFamily="34" charset="0"/>
              <a:buChar char="•"/>
            </a:pPr>
            <a:r>
              <a:rPr lang="en-IN" sz="1000" dirty="0">
                <a:latin typeface="+mj-lt"/>
                <a:ea typeface="+mj-ea"/>
                <a:cs typeface="+mj-cs"/>
              </a:rPr>
              <a:t>Continuous improvement to continuously evaluate test environment management services for improvement opportunities (people, process, and tools)</a:t>
            </a:r>
          </a:p>
          <a:p>
            <a:pPr marL="171450" indent="-171450">
              <a:buFont typeface="Arial" panose="020B0604020202020204" pitchFamily="34" charset="0"/>
              <a:buChar char="•"/>
            </a:pPr>
            <a:r>
              <a:rPr lang="en-IN" sz="1000" dirty="0">
                <a:latin typeface="+mj-lt"/>
                <a:ea typeface="+mj-ea"/>
                <a:cs typeface="+mj-cs"/>
              </a:rPr>
              <a:t>`Automation to eliminate manual tasks as much as possible to improve efficiency</a:t>
            </a:r>
          </a:p>
        </p:txBody>
      </p:sp>
      <p:sp>
        <p:nvSpPr>
          <p:cNvPr id="4" name="TextBox 3">
            <a:extLst>
              <a:ext uri="{FF2B5EF4-FFF2-40B4-BE49-F238E27FC236}">
                <a16:creationId xmlns:a16="http://schemas.microsoft.com/office/drawing/2014/main" id="{D273E8BA-CF28-D3CA-FF0A-09CD68216142}"/>
              </a:ext>
            </a:extLst>
          </p:cNvPr>
          <p:cNvSpPr txBox="1"/>
          <p:nvPr/>
        </p:nvSpPr>
        <p:spPr>
          <a:xfrm flipH="1">
            <a:off x="8883674" y="181994"/>
            <a:ext cx="3070105" cy="2585323"/>
          </a:xfrm>
          <a:prstGeom prst="rect">
            <a:avLst/>
          </a:prstGeom>
          <a:noFill/>
        </p:spPr>
        <p:txBody>
          <a:bodyPr wrap="square" rtlCol="0">
            <a:spAutoFit/>
          </a:bodyPr>
          <a:lstStyle/>
          <a:p>
            <a:pPr algn="ctr"/>
            <a:r>
              <a:rPr lang="en-IN" sz="1500" b="1" u="sng" dirty="0">
                <a:solidFill>
                  <a:schemeClr val="accent1"/>
                </a:solidFill>
                <a:latin typeface="proxima_novaregular"/>
              </a:rPr>
              <a:t>Designation of  employees who are deeply involved in  TEMS</a:t>
            </a:r>
          </a:p>
          <a:p>
            <a:pPr algn="ctr"/>
            <a:endParaRPr lang="en-IN" sz="1000" b="1" u="sng" dirty="0">
              <a:solidFill>
                <a:schemeClr val="accent1"/>
              </a:solidFill>
              <a:latin typeface="+mj-lt"/>
              <a:ea typeface="+mj-ea"/>
              <a:cs typeface="+mj-cs"/>
            </a:endParaRPr>
          </a:p>
          <a:p>
            <a:r>
              <a:rPr lang="en-IN" sz="1000" dirty="0">
                <a:latin typeface="+mj-lt"/>
                <a:ea typeface="+mj-ea"/>
                <a:cs typeface="+mj-cs"/>
              </a:rPr>
              <a:t>QA Managers, Engineers and Quality assurance analysts</a:t>
            </a:r>
          </a:p>
          <a:p>
            <a:pPr marL="171450" indent="-171450">
              <a:buFont typeface="Arial" panose="020B0604020202020204" pitchFamily="34" charset="0"/>
              <a:buChar char="•"/>
            </a:pPr>
            <a:r>
              <a:rPr lang="en-IN" sz="1000" dirty="0">
                <a:latin typeface="+mj-lt"/>
                <a:ea typeface="+mj-ea"/>
                <a:cs typeface="+mj-cs"/>
              </a:rPr>
              <a:t>Release Managers, Coordinators and Leads</a:t>
            </a:r>
          </a:p>
          <a:p>
            <a:pPr marL="171450" indent="-171450">
              <a:buFont typeface="Arial" panose="020B0604020202020204" pitchFamily="34" charset="0"/>
              <a:buChar char="•"/>
            </a:pPr>
            <a:r>
              <a:rPr lang="en-IN" sz="1000" dirty="0">
                <a:latin typeface="+mj-lt"/>
                <a:ea typeface="+mj-ea"/>
                <a:cs typeface="+mj-cs"/>
              </a:rPr>
              <a:t>Solution Architects</a:t>
            </a:r>
          </a:p>
          <a:p>
            <a:pPr marL="171450" indent="-171450">
              <a:buFont typeface="Arial" panose="020B0604020202020204" pitchFamily="34" charset="0"/>
              <a:buChar char="•"/>
            </a:pPr>
            <a:r>
              <a:rPr lang="en-IN" sz="1000" dirty="0">
                <a:latin typeface="+mj-lt"/>
                <a:ea typeface="+mj-ea"/>
                <a:cs typeface="+mj-cs"/>
              </a:rPr>
              <a:t>Engineering Managers</a:t>
            </a:r>
          </a:p>
          <a:p>
            <a:pPr marL="171450" indent="-171450">
              <a:buFont typeface="Arial" panose="020B0604020202020204" pitchFamily="34" charset="0"/>
              <a:buChar char="•"/>
            </a:pPr>
            <a:r>
              <a:rPr lang="en-IN" sz="1000" dirty="0">
                <a:latin typeface="+mj-lt"/>
                <a:ea typeface="+mj-ea"/>
                <a:cs typeface="+mj-cs"/>
              </a:rPr>
              <a:t>DevOps Manager</a:t>
            </a:r>
          </a:p>
          <a:p>
            <a:pPr marL="171450" indent="-171450">
              <a:buFont typeface="Arial" panose="020B0604020202020204" pitchFamily="34" charset="0"/>
              <a:buChar char="•"/>
            </a:pPr>
            <a:r>
              <a:rPr lang="en-IN" sz="1000" dirty="0">
                <a:latin typeface="+mj-lt"/>
                <a:ea typeface="+mj-ea"/>
                <a:cs typeface="+mj-cs"/>
              </a:rPr>
              <a:t>Team Leads</a:t>
            </a:r>
          </a:p>
          <a:p>
            <a:pPr marL="171450" indent="-171450">
              <a:buFont typeface="Arial" panose="020B0604020202020204" pitchFamily="34" charset="0"/>
              <a:buChar char="•"/>
            </a:pPr>
            <a:r>
              <a:rPr lang="en-IN" sz="1000" dirty="0">
                <a:latin typeface="+mj-lt"/>
                <a:ea typeface="+mj-ea"/>
                <a:cs typeface="+mj-cs"/>
              </a:rPr>
              <a:t>Project Managers</a:t>
            </a:r>
          </a:p>
          <a:p>
            <a:pPr marL="171450" indent="-171450">
              <a:buFont typeface="Arial" panose="020B0604020202020204" pitchFamily="34" charset="0"/>
              <a:buChar char="•"/>
            </a:pPr>
            <a:r>
              <a:rPr lang="en-IN" sz="1000" dirty="0">
                <a:latin typeface="+mj-lt"/>
                <a:ea typeface="+mj-ea"/>
                <a:cs typeface="+mj-cs"/>
              </a:rPr>
              <a:t>Directors of Engineering</a:t>
            </a:r>
          </a:p>
          <a:p>
            <a:pPr marL="171450" indent="-171450">
              <a:buFont typeface="Arial" panose="020B0604020202020204" pitchFamily="34" charset="0"/>
              <a:buChar char="•"/>
            </a:pPr>
            <a:r>
              <a:rPr lang="en-IN" sz="1000" dirty="0">
                <a:latin typeface="+mj-lt"/>
                <a:ea typeface="+mj-ea"/>
                <a:cs typeface="+mj-cs"/>
              </a:rPr>
              <a:t>Every team member can help build an effective test and production environment performance and be a part of a Test environment Management process.</a:t>
            </a:r>
            <a:br>
              <a:rPr lang="en-IN" sz="1200" dirty="0">
                <a:latin typeface="+mj-lt"/>
                <a:ea typeface="+mj-ea"/>
                <a:cs typeface="+mj-cs"/>
              </a:rPr>
            </a:br>
            <a:endParaRPr lang="en-IN" sz="1200" dirty="0">
              <a:latin typeface="+mj-lt"/>
              <a:ea typeface="+mj-ea"/>
              <a:cs typeface="+mj-cs"/>
            </a:endParaRPr>
          </a:p>
        </p:txBody>
      </p:sp>
      <p:pic>
        <p:nvPicPr>
          <p:cNvPr id="6" name="Picture 5">
            <a:extLst>
              <a:ext uri="{FF2B5EF4-FFF2-40B4-BE49-F238E27FC236}">
                <a16:creationId xmlns:a16="http://schemas.microsoft.com/office/drawing/2014/main" id="{FEE4C68C-2FC7-620D-5965-B602E48577FC}"/>
              </a:ext>
            </a:extLst>
          </p:cNvPr>
          <p:cNvPicPr>
            <a:picLocks noChangeAspect="1"/>
          </p:cNvPicPr>
          <p:nvPr/>
        </p:nvPicPr>
        <p:blipFill>
          <a:blip r:embed="rId2"/>
          <a:stretch>
            <a:fillRect/>
          </a:stretch>
        </p:blipFill>
        <p:spPr>
          <a:xfrm>
            <a:off x="3784762" y="176525"/>
            <a:ext cx="5098912" cy="2896183"/>
          </a:xfrm>
          <a:prstGeom prst="rect">
            <a:avLst/>
          </a:prstGeom>
        </p:spPr>
      </p:pic>
    </p:spTree>
    <p:extLst>
      <p:ext uri="{BB962C8B-B14F-4D97-AF65-F5344CB8AC3E}">
        <p14:creationId xmlns:p14="http://schemas.microsoft.com/office/powerpoint/2010/main" val="48043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470445-4F33-CEAE-649A-1822B9C1A563}"/>
              </a:ext>
            </a:extLst>
          </p:cNvPr>
          <p:cNvSpPr txBox="1">
            <a:spLocks/>
          </p:cNvSpPr>
          <p:nvPr/>
        </p:nvSpPr>
        <p:spPr>
          <a:xfrm>
            <a:off x="271843" y="115428"/>
            <a:ext cx="11125236" cy="1104900"/>
          </a:xfrm>
          <a:prstGeom prst="rect">
            <a:avLst/>
          </a:prstGeom>
        </p:spPr>
        <p:txBody>
          <a:bodyPr vert="horz" lIns="72000" tIns="0" rIns="0" bIns="0" rtlCol="0" anchor="ctr">
            <a:noAutofit/>
          </a:bodyPr>
          <a:lstStyle>
            <a:lvl1pPr marR="0" indent="0" fontAlgn="auto">
              <a:lnSpc>
                <a:spcPct val="80000"/>
              </a:lnSpc>
              <a:spcBef>
                <a:spcPct val="0"/>
              </a:spcBef>
              <a:spcAft>
                <a:spcPts val="0"/>
              </a:spcAft>
              <a:buClrTx/>
              <a:buSzTx/>
              <a:buFontTx/>
              <a:buNone/>
              <a:tabLst/>
              <a:defRPr kumimoji="0" lang="en-GB" sz="2400" b="0" i="0" u="none" strike="noStrike" cap="all" spc="0" normalizeH="0" baseline="0" noProof="0">
                <a:ln>
                  <a:noFill/>
                </a:ln>
                <a:effectLst/>
                <a:uLnTx/>
                <a:uFillTx/>
                <a:latin typeface="+mj-lt"/>
                <a:ea typeface="+mj-ea"/>
                <a:cs typeface="+mj-cs"/>
              </a:defRPr>
            </a:lvl1pPr>
          </a:lstStyle>
          <a:p>
            <a:r>
              <a:rPr lang="en-IN" dirty="0" err="1"/>
              <a:t>TeMS</a:t>
            </a:r>
            <a:r>
              <a:rPr lang="en-IN" dirty="0"/>
              <a:t> team establish Roadmap..</a:t>
            </a:r>
          </a:p>
        </p:txBody>
      </p:sp>
      <p:grpSp>
        <p:nvGrpSpPr>
          <p:cNvPr id="5" name="Group 4">
            <a:extLst>
              <a:ext uri="{FF2B5EF4-FFF2-40B4-BE49-F238E27FC236}">
                <a16:creationId xmlns:a16="http://schemas.microsoft.com/office/drawing/2014/main" id="{EA2E6524-2432-29BB-C886-01C707C58641}"/>
              </a:ext>
            </a:extLst>
          </p:cNvPr>
          <p:cNvGrpSpPr>
            <a:grpSpLocks/>
          </p:cNvGrpSpPr>
          <p:nvPr/>
        </p:nvGrpSpPr>
        <p:grpSpPr>
          <a:xfrm>
            <a:off x="1261813" y="1375111"/>
            <a:ext cx="3199769" cy="138894"/>
            <a:chOff x="2985444" y="2642908"/>
            <a:chExt cx="1735828" cy="89078"/>
          </a:xfrm>
          <a:solidFill>
            <a:srgbClr val="6699FF"/>
          </a:solidFill>
        </p:grpSpPr>
        <p:sp>
          <p:nvSpPr>
            <p:cNvPr id="6" name="Chevron 33">
              <a:extLst>
                <a:ext uri="{FF2B5EF4-FFF2-40B4-BE49-F238E27FC236}">
                  <a16:creationId xmlns:a16="http://schemas.microsoft.com/office/drawing/2014/main" id="{DCBF0A63-F2E7-CBE0-4307-4EF6A69F1B80}"/>
                </a:ext>
              </a:extLst>
            </p:cNvPr>
            <p:cNvSpPr/>
            <p:nvPr/>
          </p:nvSpPr>
          <p:spPr bwMode="gray">
            <a:xfrm>
              <a:off x="2985444" y="2642908"/>
              <a:ext cx="874898" cy="89078"/>
            </a:xfrm>
            <a:prstGeom prst="chevron">
              <a:avLst/>
            </a:prstGeom>
            <a:grpFill/>
            <a:ln w="9525" cap="flat" cmpd="sng" algn="ctr">
              <a:noFill/>
              <a:prstDash val="solid"/>
            </a:ln>
            <a:effectLst/>
          </p:spPr>
          <p:txBody>
            <a:bodyPr rtlCol="0" anchor="ctr"/>
            <a:lstStyle/>
            <a:p>
              <a:pPr algn="ctr">
                <a:spcBef>
                  <a:spcPts val="300"/>
                </a:spcBef>
                <a:spcAft>
                  <a:spcPts val="300"/>
                </a:spcAft>
                <a:defRPr/>
              </a:pPr>
              <a:r>
                <a:rPr lang="en-US" sz="1400" b="1" kern="0" dirty="0">
                  <a:cs typeface="Calibri" pitchFamily="34" charset="0"/>
                </a:rPr>
                <a:t>M1</a:t>
              </a:r>
            </a:p>
          </p:txBody>
        </p:sp>
        <p:sp>
          <p:nvSpPr>
            <p:cNvPr id="7" name="Chevron 34">
              <a:extLst>
                <a:ext uri="{FF2B5EF4-FFF2-40B4-BE49-F238E27FC236}">
                  <a16:creationId xmlns:a16="http://schemas.microsoft.com/office/drawing/2014/main" id="{CF926347-1862-7E2E-7818-A50CAECBA2ED}"/>
                </a:ext>
              </a:extLst>
            </p:cNvPr>
            <p:cNvSpPr/>
            <p:nvPr/>
          </p:nvSpPr>
          <p:spPr bwMode="gray">
            <a:xfrm>
              <a:off x="3846374" y="2642908"/>
              <a:ext cx="874898" cy="89078"/>
            </a:xfrm>
            <a:prstGeom prst="chevron">
              <a:avLst/>
            </a:prstGeom>
            <a:grpFill/>
            <a:ln w="9525" cap="flat" cmpd="sng" algn="ctr">
              <a:noFill/>
              <a:prstDash val="solid"/>
            </a:ln>
            <a:effectLst/>
          </p:spPr>
          <p:txBody>
            <a:bodyPr rtlCol="0" anchor="ctr"/>
            <a:lstStyle/>
            <a:p>
              <a:pPr algn="ctr">
                <a:spcBef>
                  <a:spcPts val="300"/>
                </a:spcBef>
                <a:spcAft>
                  <a:spcPts val="300"/>
                </a:spcAft>
                <a:defRPr/>
              </a:pPr>
              <a:r>
                <a:rPr lang="en-US" sz="1400" b="1" kern="0">
                  <a:cs typeface="Calibri" pitchFamily="34" charset="0"/>
                </a:rPr>
                <a:t>M2</a:t>
              </a:r>
            </a:p>
          </p:txBody>
        </p:sp>
      </p:grpSp>
      <p:grpSp>
        <p:nvGrpSpPr>
          <p:cNvPr id="8" name="Group 7">
            <a:extLst>
              <a:ext uri="{FF2B5EF4-FFF2-40B4-BE49-F238E27FC236}">
                <a16:creationId xmlns:a16="http://schemas.microsoft.com/office/drawing/2014/main" id="{58BD4EA2-F089-836F-17DD-9395AFD93F00}"/>
              </a:ext>
            </a:extLst>
          </p:cNvPr>
          <p:cNvGrpSpPr/>
          <p:nvPr/>
        </p:nvGrpSpPr>
        <p:grpSpPr>
          <a:xfrm>
            <a:off x="1417096" y="-1537729"/>
            <a:ext cx="8984376" cy="124453"/>
            <a:chOff x="200973" y="934686"/>
            <a:chExt cx="6081344" cy="124453"/>
          </a:xfrm>
        </p:grpSpPr>
        <p:cxnSp>
          <p:nvCxnSpPr>
            <p:cNvPr id="9" name="Straight Arrow Connector 8">
              <a:extLst>
                <a:ext uri="{FF2B5EF4-FFF2-40B4-BE49-F238E27FC236}">
                  <a16:creationId xmlns:a16="http://schemas.microsoft.com/office/drawing/2014/main" id="{A4E2A96D-1BA4-BD41-CAEB-1F3783EB03DF}"/>
                </a:ext>
              </a:extLst>
            </p:cNvPr>
            <p:cNvCxnSpPr>
              <a:cxnSpLocks/>
            </p:cNvCxnSpPr>
            <p:nvPr/>
          </p:nvCxnSpPr>
          <p:spPr bwMode="auto">
            <a:xfrm>
              <a:off x="200973" y="1051830"/>
              <a:ext cx="6081344" cy="0"/>
            </a:xfrm>
            <a:prstGeom prst="straightConnector1">
              <a:avLst/>
            </a:prstGeom>
            <a:solidFill>
              <a:srgbClr val="998C85"/>
            </a:solidFill>
            <a:ln w="6350" cap="flat" cmpd="sng" algn="ctr">
              <a:solidFill>
                <a:srgbClr val="C00000"/>
              </a:solidFill>
              <a:prstDash val="solid"/>
              <a:round/>
              <a:headEnd type="diamond" w="med" len="med"/>
              <a:tailEnd type="diamond" w="med" len="med"/>
            </a:ln>
            <a:effectLst/>
          </p:spPr>
        </p:cxnSp>
        <p:sp>
          <p:nvSpPr>
            <p:cNvPr id="10" name="TextBox 9">
              <a:extLst>
                <a:ext uri="{FF2B5EF4-FFF2-40B4-BE49-F238E27FC236}">
                  <a16:creationId xmlns:a16="http://schemas.microsoft.com/office/drawing/2014/main" id="{C7056194-E2B9-52D1-08AA-F59500E5EF55}"/>
                </a:ext>
              </a:extLst>
            </p:cNvPr>
            <p:cNvSpPr txBox="1"/>
            <p:nvPr/>
          </p:nvSpPr>
          <p:spPr>
            <a:xfrm>
              <a:off x="2908162" y="934686"/>
              <a:ext cx="669627" cy="124453"/>
            </a:xfrm>
            <a:prstGeom prst="rect">
              <a:avLst/>
            </a:prstGeom>
            <a:solidFill>
              <a:sysClr val="window" lastClr="FFFFFF"/>
            </a:solidFill>
          </p:spPr>
          <p:txBody>
            <a:bodyPr wrap="square" lIns="121893" tIns="60945" rIns="121893" bIns="60945" rtlCol="0">
              <a:spAutoFit/>
            </a:bodyPr>
            <a:lstStyle/>
            <a:p>
              <a:pPr algn="ctr" defTabSz="1088115">
                <a:defRPr/>
              </a:pPr>
              <a:r>
                <a:rPr lang="en-US" sz="1400" b="1" kern="0">
                  <a:cs typeface="Calibri" panose="020F0502020204030204" pitchFamily="34" charset="0"/>
                </a:rPr>
                <a:t>Year 1</a:t>
              </a:r>
            </a:p>
          </p:txBody>
        </p:sp>
      </p:grpSp>
      <p:sp>
        <p:nvSpPr>
          <p:cNvPr id="11" name="Chevron 33">
            <a:extLst>
              <a:ext uri="{FF2B5EF4-FFF2-40B4-BE49-F238E27FC236}">
                <a16:creationId xmlns:a16="http://schemas.microsoft.com/office/drawing/2014/main" id="{53C0681B-3249-A99D-3450-06420F2E9E29}"/>
              </a:ext>
            </a:extLst>
          </p:cNvPr>
          <p:cNvSpPr/>
          <p:nvPr/>
        </p:nvSpPr>
        <p:spPr bwMode="gray">
          <a:xfrm>
            <a:off x="4452438" y="1371415"/>
            <a:ext cx="1041628" cy="133518"/>
          </a:xfrm>
          <a:prstGeom prst="chevron">
            <a:avLst/>
          </a:prstGeom>
          <a:solidFill>
            <a:srgbClr val="3EE6EA"/>
          </a:solidFill>
          <a:ln w="9525" cap="flat" cmpd="sng" algn="ctr">
            <a:noFill/>
            <a:prstDash val="solid"/>
          </a:ln>
          <a:effectLst/>
        </p:spPr>
        <p:txBody>
          <a:bodyPr rtlCol="0" anchor="ctr"/>
          <a:lstStyle/>
          <a:p>
            <a:pPr algn="ctr">
              <a:spcBef>
                <a:spcPts val="300"/>
              </a:spcBef>
              <a:spcAft>
                <a:spcPts val="300"/>
              </a:spcAft>
              <a:defRPr/>
            </a:pPr>
            <a:r>
              <a:rPr lang="en-US" sz="1400" b="1" kern="0">
                <a:cs typeface="Calibri" pitchFamily="34" charset="0"/>
              </a:rPr>
              <a:t>M3</a:t>
            </a:r>
          </a:p>
        </p:txBody>
      </p:sp>
      <p:sp>
        <p:nvSpPr>
          <p:cNvPr id="12" name="Chevron 33">
            <a:extLst>
              <a:ext uri="{FF2B5EF4-FFF2-40B4-BE49-F238E27FC236}">
                <a16:creationId xmlns:a16="http://schemas.microsoft.com/office/drawing/2014/main" id="{C4100956-C047-41F7-3919-EA8AC955F7E7}"/>
              </a:ext>
            </a:extLst>
          </p:cNvPr>
          <p:cNvSpPr/>
          <p:nvPr/>
        </p:nvSpPr>
        <p:spPr bwMode="gray">
          <a:xfrm>
            <a:off x="5491409" y="1368095"/>
            <a:ext cx="1041628" cy="143659"/>
          </a:xfrm>
          <a:prstGeom prst="chevron">
            <a:avLst/>
          </a:prstGeom>
          <a:solidFill>
            <a:schemeClr val="accent5">
              <a:lumMod val="60000"/>
              <a:lumOff val="40000"/>
            </a:schemeClr>
          </a:solidFill>
          <a:ln w="9525" cap="flat" cmpd="sng" algn="ctr">
            <a:noFill/>
            <a:prstDash val="solid"/>
          </a:ln>
          <a:effectLst/>
        </p:spPr>
        <p:txBody>
          <a:bodyPr rtlCol="0" anchor="ctr"/>
          <a:lstStyle/>
          <a:p>
            <a:pPr algn="ctr">
              <a:spcBef>
                <a:spcPts val="300"/>
              </a:spcBef>
              <a:spcAft>
                <a:spcPts val="300"/>
              </a:spcAft>
              <a:defRPr/>
            </a:pPr>
            <a:r>
              <a:rPr lang="en-US" sz="1400" b="1" kern="0">
                <a:cs typeface="Calibri" pitchFamily="34" charset="0"/>
              </a:rPr>
              <a:t>M4</a:t>
            </a:r>
          </a:p>
        </p:txBody>
      </p:sp>
      <p:sp>
        <p:nvSpPr>
          <p:cNvPr id="13" name="Chevron 33">
            <a:extLst>
              <a:ext uri="{FF2B5EF4-FFF2-40B4-BE49-F238E27FC236}">
                <a16:creationId xmlns:a16="http://schemas.microsoft.com/office/drawing/2014/main" id="{62C3688D-3C1D-AB8C-D844-F1B78304C904}"/>
              </a:ext>
            </a:extLst>
          </p:cNvPr>
          <p:cNvSpPr/>
          <p:nvPr/>
        </p:nvSpPr>
        <p:spPr bwMode="gray">
          <a:xfrm>
            <a:off x="6533037" y="1359341"/>
            <a:ext cx="1041628" cy="160972"/>
          </a:xfrm>
          <a:prstGeom prst="chevron">
            <a:avLst/>
          </a:prstGeom>
          <a:solidFill>
            <a:schemeClr val="accent1"/>
          </a:solidFill>
          <a:ln w="9525" cap="flat" cmpd="sng" algn="ctr">
            <a:noFill/>
            <a:prstDash val="solid"/>
          </a:ln>
          <a:effectLst/>
        </p:spPr>
        <p:txBody>
          <a:bodyPr rtlCol="0" anchor="ctr"/>
          <a:lstStyle/>
          <a:p>
            <a:pPr algn="ctr">
              <a:spcBef>
                <a:spcPts val="300"/>
              </a:spcBef>
              <a:spcAft>
                <a:spcPts val="300"/>
              </a:spcAft>
              <a:defRPr/>
            </a:pPr>
            <a:r>
              <a:rPr lang="en-US" sz="1400" b="1" kern="0">
                <a:solidFill>
                  <a:schemeClr val="bg1"/>
                </a:solidFill>
                <a:cs typeface="Calibri" pitchFamily="34" charset="0"/>
              </a:rPr>
              <a:t>M5</a:t>
            </a:r>
          </a:p>
        </p:txBody>
      </p:sp>
      <p:sp>
        <p:nvSpPr>
          <p:cNvPr id="14" name="Chevron 33">
            <a:extLst>
              <a:ext uri="{FF2B5EF4-FFF2-40B4-BE49-F238E27FC236}">
                <a16:creationId xmlns:a16="http://schemas.microsoft.com/office/drawing/2014/main" id="{8F3B5503-245A-6E9A-DF39-C9DE9DA5114D}"/>
              </a:ext>
            </a:extLst>
          </p:cNvPr>
          <p:cNvSpPr/>
          <p:nvPr/>
        </p:nvSpPr>
        <p:spPr bwMode="gray">
          <a:xfrm>
            <a:off x="7572008" y="1356023"/>
            <a:ext cx="1041628" cy="163972"/>
          </a:xfrm>
          <a:prstGeom prst="chevron">
            <a:avLst/>
          </a:prstGeom>
          <a:solidFill>
            <a:schemeClr val="accent1"/>
          </a:solidFill>
          <a:ln w="9525" cap="flat" cmpd="sng" algn="ctr">
            <a:noFill/>
            <a:prstDash val="solid"/>
          </a:ln>
          <a:effectLst/>
        </p:spPr>
        <p:txBody>
          <a:bodyPr rtlCol="0" anchor="ctr"/>
          <a:lstStyle/>
          <a:p>
            <a:pPr algn="ctr">
              <a:spcBef>
                <a:spcPts val="300"/>
              </a:spcBef>
              <a:spcAft>
                <a:spcPts val="300"/>
              </a:spcAft>
              <a:defRPr/>
            </a:pPr>
            <a:r>
              <a:rPr lang="en-US" sz="1400" b="1" kern="0" dirty="0">
                <a:solidFill>
                  <a:schemeClr val="bg1"/>
                </a:solidFill>
                <a:cs typeface="Calibri" pitchFamily="34" charset="0"/>
              </a:rPr>
              <a:t>M6</a:t>
            </a:r>
          </a:p>
        </p:txBody>
      </p:sp>
      <p:sp>
        <p:nvSpPr>
          <p:cNvPr id="15" name="Chevron 33">
            <a:extLst>
              <a:ext uri="{FF2B5EF4-FFF2-40B4-BE49-F238E27FC236}">
                <a16:creationId xmlns:a16="http://schemas.microsoft.com/office/drawing/2014/main" id="{C9FC6380-D41E-F3FA-E64C-BD883F33E8EB}"/>
              </a:ext>
            </a:extLst>
          </p:cNvPr>
          <p:cNvSpPr/>
          <p:nvPr/>
        </p:nvSpPr>
        <p:spPr bwMode="gray">
          <a:xfrm>
            <a:off x="8603494" y="1352703"/>
            <a:ext cx="1041628" cy="165310"/>
          </a:xfrm>
          <a:prstGeom prst="chevron">
            <a:avLst/>
          </a:prstGeom>
          <a:solidFill>
            <a:schemeClr val="accent1"/>
          </a:solidFill>
          <a:ln w="9525" cap="flat" cmpd="sng" algn="ctr">
            <a:noFill/>
            <a:prstDash val="solid"/>
          </a:ln>
          <a:effectLst/>
        </p:spPr>
        <p:txBody>
          <a:bodyPr rtlCol="0" anchor="ctr"/>
          <a:lstStyle/>
          <a:p>
            <a:pPr algn="ctr">
              <a:spcBef>
                <a:spcPts val="300"/>
              </a:spcBef>
              <a:spcAft>
                <a:spcPts val="300"/>
              </a:spcAft>
              <a:defRPr/>
            </a:pPr>
            <a:r>
              <a:rPr lang="en-US" sz="1400" b="1" kern="0">
                <a:solidFill>
                  <a:schemeClr val="bg1"/>
                </a:solidFill>
                <a:cs typeface="Calibri" pitchFamily="34" charset="0"/>
              </a:rPr>
              <a:t>…</a:t>
            </a:r>
          </a:p>
        </p:txBody>
      </p:sp>
      <p:sp>
        <p:nvSpPr>
          <p:cNvPr id="16" name="Rectangle 15">
            <a:extLst>
              <a:ext uri="{FF2B5EF4-FFF2-40B4-BE49-F238E27FC236}">
                <a16:creationId xmlns:a16="http://schemas.microsoft.com/office/drawing/2014/main" id="{4B6B2734-C577-92D3-6E4A-30A6DD55A709}"/>
              </a:ext>
            </a:extLst>
          </p:cNvPr>
          <p:cNvSpPr>
            <a:spLocks/>
          </p:cNvSpPr>
          <p:nvPr/>
        </p:nvSpPr>
        <p:spPr>
          <a:xfrm>
            <a:off x="123658" y="5285792"/>
            <a:ext cx="756817" cy="1114999"/>
          </a:xfrm>
          <a:prstGeom prst="rect">
            <a:avLst/>
          </a:prstGeom>
          <a:solidFill>
            <a:srgbClr val="ECECEC"/>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prstClr val="black"/>
                </a:solidFill>
                <a:effectLst/>
                <a:uLnTx/>
                <a:uFillTx/>
                <a:ea typeface="+mn-ea"/>
                <a:cs typeface="+mn-cs"/>
              </a:rPr>
              <a:t>Digital Dashboard</a:t>
            </a:r>
          </a:p>
        </p:txBody>
      </p:sp>
      <p:sp>
        <p:nvSpPr>
          <p:cNvPr id="17" name="Rectangle 16">
            <a:extLst>
              <a:ext uri="{FF2B5EF4-FFF2-40B4-BE49-F238E27FC236}">
                <a16:creationId xmlns:a16="http://schemas.microsoft.com/office/drawing/2014/main" id="{4A3C1398-566E-5D76-940F-C41AB6E945FF}"/>
              </a:ext>
            </a:extLst>
          </p:cNvPr>
          <p:cNvSpPr>
            <a:spLocks/>
          </p:cNvSpPr>
          <p:nvPr/>
        </p:nvSpPr>
        <p:spPr>
          <a:xfrm>
            <a:off x="123656" y="5285793"/>
            <a:ext cx="10550295" cy="1115003"/>
          </a:xfrm>
          <a:prstGeom prst="rect">
            <a:avLst/>
          </a:prstGeom>
          <a:noFill/>
          <a:ln w="12700" cap="flat" cmpd="sng" algn="ctr">
            <a:solidFill>
              <a:srgbClr val="2B143D"/>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cxnSp>
        <p:nvCxnSpPr>
          <p:cNvPr id="18" name="Straight Arrow Connector 17">
            <a:extLst>
              <a:ext uri="{FF2B5EF4-FFF2-40B4-BE49-F238E27FC236}">
                <a16:creationId xmlns:a16="http://schemas.microsoft.com/office/drawing/2014/main" id="{DE6EABBB-6E39-392C-8BAF-03831F826475}"/>
              </a:ext>
            </a:extLst>
          </p:cNvPr>
          <p:cNvCxnSpPr>
            <a:cxnSpLocks/>
          </p:cNvCxnSpPr>
          <p:nvPr/>
        </p:nvCxnSpPr>
        <p:spPr>
          <a:xfrm>
            <a:off x="3130937" y="5632322"/>
            <a:ext cx="1517533"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19" name="TextBox 18">
            <a:extLst>
              <a:ext uri="{FF2B5EF4-FFF2-40B4-BE49-F238E27FC236}">
                <a16:creationId xmlns:a16="http://schemas.microsoft.com/office/drawing/2014/main" id="{2DBA0130-87A7-D87F-6109-E66388845BF8}"/>
              </a:ext>
            </a:extLst>
          </p:cNvPr>
          <p:cNvSpPr txBox="1"/>
          <p:nvPr/>
        </p:nvSpPr>
        <p:spPr>
          <a:xfrm>
            <a:off x="2721024" y="5369798"/>
            <a:ext cx="3244201"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rPr>
              <a:t>Establish Metrics – baseline, benchmark, KPI norms</a:t>
            </a:r>
          </a:p>
        </p:txBody>
      </p:sp>
      <p:cxnSp>
        <p:nvCxnSpPr>
          <p:cNvPr id="20" name="Straight Arrow Connector 19">
            <a:extLst>
              <a:ext uri="{FF2B5EF4-FFF2-40B4-BE49-F238E27FC236}">
                <a16:creationId xmlns:a16="http://schemas.microsoft.com/office/drawing/2014/main" id="{BA084A12-7A57-88BB-FB54-C6DA6B5D2867}"/>
              </a:ext>
            </a:extLst>
          </p:cNvPr>
          <p:cNvCxnSpPr>
            <a:cxnSpLocks/>
          </p:cNvCxnSpPr>
          <p:nvPr/>
        </p:nvCxnSpPr>
        <p:spPr>
          <a:xfrm flipV="1">
            <a:off x="4703266" y="5910739"/>
            <a:ext cx="3620927" cy="15383"/>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21" name="TextBox 20">
            <a:extLst>
              <a:ext uri="{FF2B5EF4-FFF2-40B4-BE49-F238E27FC236}">
                <a16:creationId xmlns:a16="http://schemas.microsoft.com/office/drawing/2014/main" id="{2E92C310-E4AC-17FC-059C-611CBCD556BE}"/>
              </a:ext>
            </a:extLst>
          </p:cNvPr>
          <p:cNvSpPr txBox="1"/>
          <p:nvPr/>
        </p:nvSpPr>
        <p:spPr>
          <a:xfrm>
            <a:off x="8092423" y="5943944"/>
            <a:ext cx="2393330"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Tools based metrics collection</a:t>
            </a:r>
          </a:p>
        </p:txBody>
      </p:sp>
      <p:cxnSp>
        <p:nvCxnSpPr>
          <p:cNvPr id="22" name="Straight Arrow Connector 21">
            <a:extLst>
              <a:ext uri="{FF2B5EF4-FFF2-40B4-BE49-F238E27FC236}">
                <a16:creationId xmlns:a16="http://schemas.microsoft.com/office/drawing/2014/main" id="{F71B2756-0426-FD7B-0342-50163FDF56DC}"/>
              </a:ext>
            </a:extLst>
          </p:cNvPr>
          <p:cNvCxnSpPr/>
          <p:nvPr/>
        </p:nvCxnSpPr>
        <p:spPr>
          <a:xfrm>
            <a:off x="8184559" y="6219924"/>
            <a:ext cx="128016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23" name="TextBox 22">
            <a:extLst>
              <a:ext uri="{FF2B5EF4-FFF2-40B4-BE49-F238E27FC236}">
                <a16:creationId xmlns:a16="http://schemas.microsoft.com/office/drawing/2014/main" id="{C3AA48DA-3F7B-9020-B2A4-69695EFB5309}"/>
              </a:ext>
            </a:extLst>
          </p:cNvPr>
          <p:cNvSpPr txBox="1"/>
          <p:nvPr/>
        </p:nvSpPr>
        <p:spPr>
          <a:xfrm>
            <a:off x="4653220" y="5679907"/>
            <a:ext cx="2194560"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Build Digital dashboard, Charts</a:t>
            </a:r>
          </a:p>
        </p:txBody>
      </p:sp>
      <p:sp>
        <p:nvSpPr>
          <p:cNvPr id="24" name="Isosceles Triangle 23">
            <a:extLst>
              <a:ext uri="{FF2B5EF4-FFF2-40B4-BE49-F238E27FC236}">
                <a16:creationId xmlns:a16="http://schemas.microsoft.com/office/drawing/2014/main" id="{1FF0FDC7-2AC8-C32C-838B-A651DE8BE12B}"/>
              </a:ext>
            </a:extLst>
          </p:cNvPr>
          <p:cNvSpPr/>
          <p:nvPr/>
        </p:nvSpPr>
        <p:spPr>
          <a:xfrm>
            <a:off x="8933394" y="1012456"/>
            <a:ext cx="115747" cy="124544"/>
          </a:xfrm>
          <a:prstGeom prst="triangle">
            <a:avLst/>
          </a:prstGeom>
          <a:solidFill>
            <a:srgbClr val="05A9DE"/>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25" name="TextBox 24">
            <a:extLst>
              <a:ext uri="{FF2B5EF4-FFF2-40B4-BE49-F238E27FC236}">
                <a16:creationId xmlns:a16="http://schemas.microsoft.com/office/drawing/2014/main" id="{F1EC132F-87E3-FDDC-4E55-9372C72E7FFB}"/>
              </a:ext>
            </a:extLst>
          </p:cNvPr>
          <p:cNvSpPr txBox="1"/>
          <p:nvPr/>
        </p:nvSpPr>
        <p:spPr>
          <a:xfrm>
            <a:off x="9003732" y="975971"/>
            <a:ext cx="1005840" cy="215444"/>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Establish outcomes</a:t>
            </a:r>
          </a:p>
        </p:txBody>
      </p:sp>
      <p:sp>
        <p:nvSpPr>
          <p:cNvPr id="26" name="Oval 25">
            <a:extLst>
              <a:ext uri="{FF2B5EF4-FFF2-40B4-BE49-F238E27FC236}">
                <a16:creationId xmlns:a16="http://schemas.microsoft.com/office/drawing/2014/main" id="{D050665F-119C-0C17-C83A-2588027E5427}"/>
              </a:ext>
            </a:extLst>
          </p:cNvPr>
          <p:cNvSpPr/>
          <p:nvPr/>
        </p:nvSpPr>
        <p:spPr>
          <a:xfrm>
            <a:off x="10093377" y="1012457"/>
            <a:ext cx="110836" cy="110836"/>
          </a:xfrm>
          <a:prstGeom prst="ellipse">
            <a:avLst/>
          </a:prstGeom>
          <a:solidFill>
            <a:srgbClr val="FF8394"/>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27" name="TextBox 26">
            <a:extLst>
              <a:ext uri="{FF2B5EF4-FFF2-40B4-BE49-F238E27FC236}">
                <a16:creationId xmlns:a16="http://schemas.microsoft.com/office/drawing/2014/main" id="{05C86E97-3E8C-4E0D-845D-34E8A86AEF11}"/>
              </a:ext>
            </a:extLst>
          </p:cNvPr>
          <p:cNvSpPr txBox="1"/>
          <p:nvPr/>
        </p:nvSpPr>
        <p:spPr>
          <a:xfrm>
            <a:off x="10142188" y="967007"/>
            <a:ext cx="914400" cy="215444"/>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rPr>
              <a:t>Periodic Review</a:t>
            </a:r>
          </a:p>
        </p:txBody>
      </p:sp>
      <p:sp>
        <p:nvSpPr>
          <p:cNvPr id="28" name="Star: 5 Points 27">
            <a:extLst>
              <a:ext uri="{FF2B5EF4-FFF2-40B4-BE49-F238E27FC236}">
                <a16:creationId xmlns:a16="http://schemas.microsoft.com/office/drawing/2014/main" id="{77F4D565-1FD5-359F-26D4-C6D1278DC25D}"/>
              </a:ext>
            </a:extLst>
          </p:cNvPr>
          <p:cNvSpPr/>
          <p:nvPr/>
        </p:nvSpPr>
        <p:spPr>
          <a:xfrm>
            <a:off x="11012637" y="976239"/>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29" name="TextBox 28">
            <a:extLst>
              <a:ext uri="{FF2B5EF4-FFF2-40B4-BE49-F238E27FC236}">
                <a16:creationId xmlns:a16="http://schemas.microsoft.com/office/drawing/2014/main" id="{0938E3B1-2D95-1CE6-5510-A4118C0623FE}"/>
              </a:ext>
            </a:extLst>
          </p:cNvPr>
          <p:cNvSpPr txBox="1"/>
          <p:nvPr/>
        </p:nvSpPr>
        <p:spPr>
          <a:xfrm>
            <a:off x="11130735" y="968928"/>
            <a:ext cx="914400" cy="215444"/>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rPr>
              <a:t>Sign-off</a:t>
            </a:r>
          </a:p>
        </p:txBody>
      </p:sp>
      <p:sp>
        <p:nvSpPr>
          <p:cNvPr id="30" name="Star: 5 Points 29">
            <a:extLst>
              <a:ext uri="{FF2B5EF4-FFF2-40B4-BE49-F238E27FC236}">
                <a16:creationId xmlns:a16="http://schemas.microsoft.com/office/drawing/2014/main" id="{A3E62BAF-41F0-3E81-EEA5-B982067AE2A3}"/>
              </a:ext>
            </a:extLst>
          </p:cNvPr>
          <p:cNvSpPr/>
          <p:nvPr/>
        </p:nvSpPr>
        <p:spPr>
          <a:xfrm>
            <a:off x="9706164" y="6105032"/>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1" name="Star: 5 Points 30">
            <a:extLst>
              <a:ext uri="{FF2B5EF4-FFF2-40B4-BE49-F238E27FC236}">
                <a16:creationId xmlns:a16="http://schemas.microsoft.com/office/drawing/2014/main" id="{1179A51F-EBBE-21EE-72A9-9C1B23407804}"/>
              </a:ext>
            </a:extLst>
          </p:cNvPr>
          <p:cNvSpPr/>
          <p:nvPr/>
        </p:nvSpPr>
        <p:spPr>
          <a:xfrm>
            <a:off x="4713763" y="5506143"/>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2" name="Oval 31">
            <a:extLst>
              <a:ext uri="{FF2B5EF4-FFF2-40B4-BE49-F238E27FC236}">
                <a16:creationId xmlns:a16="http://schemas.microsoft.com/office/drawing/2014/main" id="{70E38F4E-77A1-4C8E-5213-B1CE4EA63913}"/>
              </a:ext>
            </a:extLst>
          </p:cNvPr>
          <p:cNvSpPr/>
          <p:nvPr/>
        </p:nvSpPr>
        <p:spPr>
          <a:xfrm>
            <a:off x="4401163" y="1570481"/>
            <a:ext cx="110836" cy="110836"/>
          </a:xfrm>
          <a:prstGeom prst="ellipse">
            <a:avLst/>
          </a:prstGeom>
          <a:solidFill>
            <a:srgbClr val="FF8394"/>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3" name="Oval 32">
            <a:extLst>
              <a:ext uri="{FF2B5EF4-FFF2-40B4-BE49-F238E27FC236}">
                <a16:creationId xmlns:a16="http://schemas.microsoft.com/office/drawing/2014/main" id="{1A99139E-818D-A912-6C61-7E10F514AD44}"/>
              </a:ext>
            </a:extLst>
          </p:cNvPr>
          <p:cNvSpPr/>
          <p:nvPr/>
        </p:nvSpPr>
        <p:spPr>
          <a:xfrm>
            <a:off x="6684020" y="1570481"/>
            <a:ext cx="110836" cy="110836"/>
          </a:xfrm>
          <a:prstGeom prst="ellipse">
            <a:avLst/>
          </a:prstGeom>
          <a:solidFill>
            <a:srgbClr val="FF8394"/>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4" name="Oval 33">
            <a:extLst>
              <a:ext uri="{FF2B5EF4-FFF2-40B4-BE49-F238E27FC236}">
                <a16:creationId xmlns:a16="http://schemas.microsoft.com/office/drawing/2014/main" id="{CEA24CBE-340B-A38D-56BA-0F6E25EE884B}"/>
              </a:ext>
            </a:extLst>
          </p:cNvPr>
          <p:cNvSpPr/>
          <p:nvPr/>
        </p:nvSpPr>
        <p:spPr>
          <a:xfrm>
            <a:off x="8467257" y="1570481"/>
            <a:ext cx="110836" cy="110836"/>
          </a:xfrm>
          <a:prstGeom prst="ellipse">
            <a:avLst/>
          </a:prstGeom>
          <a:solidFill>
            <a:srgbClr val="FF8394"/>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5" name="Oval 34">
            <a:extLst>
              <a:ext uri="{FF2B5EF4-FFF2-40B4-BE49-F238E27FC236}">
                <a16:creationId xmlns:a16="http://schemas.microsoft.com/office/drawing/2014/main" id="{65AE9FE9-7C70-9CB2-B932-CA5CF5EA19DA}"/>
              </a:ext>
            </a:extLst>
          </p:cNvPr>
          <p:cNvSpPr/>
          <p:nvPr/>
        </p:nvSpPr>
        <p:spPr>
          <a:xfrm>
            <a:off x="2828459" y="1570481"/>
            <a:ext cx="110836" cy="110836"/>
          </a:xfrm>
          <a:prstGeom prst="ellipse">
            <a:avLst/>
          </a:prstGeom>
          <a:solidFill>
            <a:srgbClr val="FF8394"/>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2E61D233-1E81-32D9-0AAB-73343BD66946}"/>
              </a:ext>
            </a:extLst>
          </p:cNvPr>
          <p:cNvSpPr>
            <a:spLocks/>
          </p:cNvSpPr>
          <p:nvPr/>
        </p:nvSpPr>
        <p:spPr>
          <a:xfrm>
            <a:off x="10713357" y="5289998"/>
            <a:ext cx="1283977" cy="1112357"/>
          </a:xfrm>
          <a:prstGeom prst="rect">
            <a:avLst/>
          </a:prstGeom>
          <a:noFill/>
          <a:ln w="12700" cap="flat" cmpd="sng" algn="ctr">
            <a:solidFill>
              <a:srgbClr val="12ABDB"/>
            </a:solidFill>
            <a:prstDash val="solid"/>
            <a:miter lim="800000"/>
          </a:ln>
          <a:effectLst/>
        </p:spPr>
        <p:txBody>
          <a:bodyPr vert="horz" rtlCol="0" anchor="ctr"/>
          <a:lstStyle/>
          <a:p>
            <a:pPr marR="0" lvl="0" defTabSz="957756" eaLnBrk="1" fontAlgn="auto" latinLnBrk="0" hangingPunct="1">
              <a:lnSpc>
                <a:spcPct val="100000"/>
              </a:lnSpc>
              <a:spcBef>
                <a:spcPts val="0"/>
              </a:spcBef>
              <a:spcAft>
                <a:spcPts val="200"/>
              </a:spcAft>
              <a:buClr>
                <a:srgbClr val="0070AD"/>
              </a:buClr>
              <a:buSzTx/>
              <a:tabLst/>
              <a:defRPr/>
            </a:pPr>
            <a:r>
              <a:rPr lang="en-US" sz="1000" kern="0">
                <a:solidFill>
                  <a:prstClr val="black"/>
                </a:solidFill>
              </a:rPr>
              <a:t>AI and chat bot enabled digital dashboards with drill down features</a:t>
            </a:r>
            <a:endParaRPr kumimoji="0" lang="en-US" sz="1000" b="0" i="0" u="none" strike="noStrike" kern="0" cap="none" spc="0" normalizeH="0" baseline="0" noProof="0">
              <a:ln>
                <a:noFill/>
              </a:ln>
              <a:solidFill>
                <a:prstClr val="black"/>
              </a:solidFill>
              <a:effectLst/>
              <a:uLnTx/>
              <a:uFillTx/>
              <a:ea typeface="+mn-ea"/>
              <a:cs typeface="+mn-cs"/>
            </a:endParaRPr>
          </a:p>
        </p:txBody>
      </p:sp>
      <p:sp>
        <p:nvSpPr>
          <p:cNvPr id="37" name="TextBox 36">
            <a:extLst>
              <a:ext uri="{FF2B5EF4-FFF2-40B4-BE49-F238E27FC236}">
                <a16:creationId xmlns:a16="http://schemas.microsoft.com/office/drawing/2014/main" id="{E5BCC886-FFE5-B812-E9B8-939B57CDA594}"/>
              </a:ext>
            </a:extLst>
          </p:cNvPr>
          <p:cNvSpPr txBox="1"/>
          <p:nvPr/>
        </p:nvSpPr>
        <p:spPr>
          <a:xfrm>
            <a:off x="10700289" y="1483592"/>
            <a:ext cx="1280160" cy="246191"/>
          </a:xfrm>
          <a:prstGeom prst="rect">
            <a:avLst/>
          </a:prstGeom>
          <a:noFill/>
        </p:spPr>
        <p:txBody>
          <a:bodyPr wrap="square" lIns="121893" tIns="60945" rIns="121893" bIns="60945" rtlCol="0">
            <a:spAutoFit/>
          </a:bodyPr>
          <a:lstStyle/>
          <a:p>
            <a:pPr algn="ctr" defTabSz="1088115">
              <a:defRPr/>
            </a:pPr>
            <a:r>
              <a:rPr lang="en-US" sz="800" b="1" u="sng" kern="0" dirty="0">
                <a:cs typeface="Calibri" panose="020F0502020204030204" pitchFamily="34" charset="0"/>
              </a:rPr>
              <a:t>Industry Benchmark</a:t>
            </a:r>
          </a:p>
        </p:txBody>
      </p:sp>
      <p:grpSp>
        <p:nvGrpSpPr>
          <p:cNvPr id="38" name="Group 37">
            <a:extLst>
              <a:ext uri="{FF2B5EF4-FFF2-40B4-BE49-F238E27FC236}">
                <a16:creationId xmlns:a16="http://schemas.microsoft.com/office/drawing/2014/main" id="{814B5F85-2282-A503-E20E-798CDDE92DFD}"/>
              </a:ext>
            </a:extLst>
          </p:cNvPr>
          <p:cNvGrpSpPr/>
          <p:nvPr/>
        </p:nvGrpSpPr>
        <p:grpSpPr>
          <a:xfrm>
            <a:off x="123656" y="3503149"/>
            <a:ext cx="11870038" cy="1461019"/>
            <a:chOff x="123656" y="1706387"/>
            <a:chExt cx="11870038" cy="1461019"/>
          </a:xfrm>
        </p:grpSpPr>
        <p:sp>
          <p:nvSpPr>
            <p:cNvPr id="39" name="Rectangle 38">
              <a:extLst>
                <a:ext uri="{FF2B5EF4-FFF2-40B4-BE49-F238E27FC236}">
                  <a16:creationId xmlns:a16="http://schemas.microsoft.com/office/drawing/2014/main" id="{461619AA-D07B-3883-BA63-9043045B7790}"/>
                </a:ext>
              </a:extLst>
            </p:cNvPr>
            <p:cNvSpPr>
              <a:spLocks/>
            </p:cNvSpPr>
            <p:nvPr/>
          </p:nvSpPr>
          <p:spPr>
            <a:xfrm>
              <a:off x="123658" y="1706387"/>
              <a:ext cx="756817" cy="1461018"/>
            </a:xfrm>
            <a:prstGeom prst="rect">
              <a:avLst/>
            </a:prstGeom>
            <a:solidFill>
              <a:srgbClr val="ECECEC"/>
            </a:solidFill>
            <a:ln w="12700" cap="flat" cmpd="sng" algn="ctr">
              <a:no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a:solidFill>
                    <a:prstClr val="black"/>
                  </a:solidFill>
                </a:rPr>
                <a:t>Workforce Transformation</a:t>
              </a:r>
              <a:endParaRPr kumimoji="0" lang="en-US" sz="1100" b="1" i="0" u="none" strike="noStrike" kern="0" cap="none" spc="0" normalizeH="0" baseline="0" noProof="0">
                <a:ln>
                  <a:noFill/>
                </a:ln>
                <a:solidFill>
                  <a:prstClr val="black"/>
                </a:solidFill>
                <a:effectLst/>
                <a:uLnTx/>
                <a:uFillTx/>
                <a:ea typeface="+mn-ea"/>
                <a:cs typeface="+mn-cs"/>
              </a:endParaRPr>
            </a:p>
          </p:txBody>
        </p:sp>
        <p:sp>
          <p:nvSpPr>
            <p:cNvPr id="40" name="Rectangle 39">
              <a:extLst>
                <a:ext uri="{FF2B5EF4-FFF2-40B4-BE49-F238E27FC236}">
                  <a16:creationId xmlns:a16="http://schemas.microsoft.com/office/drawing/2014/main" id="{78699675-AD06-980F-819B-3BA6E9BB06B7}"/>
                </a:ext>
              </a:extLst>
            </p:cNvPr>
            <p:cNvSpPr>
              <a:spLocks/>
            </p:cNvSpPr>
            <p:nvPr/>
          </p:nvSpPr>
          <p:spPr>
            <a:xfrm>
              <a:off x="123656" y="1706387"/>
              <a:ext cx="10550295" cy="1461019"/>
            </a:xfrm>
            <a:prstGeom prst="rect">
              <a:avLst/>
            </a:prstGeom>
            <a:noFill/>
            <a:ln w="12700" cap="flat" cmpd="sng" algn="ctr">
              <a:solidFill>
                <a:srgbClr val="2B143D"/>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cxnSp>
          <p:nvCxnSpPr>
            <p:cNvPr id="41" name="Straight Arrow Connector 40">
              <a:extLst>
                <a:ext uri="{FF2B5EF4-FFF2-40B4-BE49-F238E27FC236}">
                  <a16:creationId xmlns:a16="http://schemas.microsoft.com/office/drawing/2014/main" id="{4572D665-2866-B2AE-5FB1-10E3B20526DB}"/>
                </a:ext>
              </a:extLst>
            </p:cNvPr>
            <p:cNvCxnSpPr/>
            <p:nvPr/>
          </p:nvCxnSpPr>
          <p:spPr>
            <a:xfrm>
              <a:off x="1261813" y="2052916"/>
              <a:ext cx="146304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42" name="TextBox 41">
              <a:extLst>
                <a:ext uri="{FF2B5EF4-FFF2-40B4-BE49-F238E27FC236}">
                  <a16:creationId xmlns:a16="http://schemas.microsoft.com/office/drawing/2014/main" id="{E61626F3-5A00-1CE3-CBA2-ABAE401ED423}"/>
                </a:ext>
              </a:extLst>
            </p:cNvPr>
            <p:cNvSpPr txBox="1"/>
            <p:nvPr/>
          </p:nvSpPr>
          <p:spPr>
            <a:xfrm>
              <a:off x="1261813" y="1790392"/>
              <a:ext cx="2146992"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Discovery : Team’s Skill Assessment</a:t>
              </a:r>
            </a:p>
          </p:txBody>
        </p:sp>
        <p:cxnSp>
          <p:nvCxnSpPr>
            <p:cNvPr id="43" name="Straight Arrow Connector 42">
              <a:extLst>
                <a:ext uri="{FF2B5EF4-FFF2-40B4-BE49-F238E27FC236}">
                  <a16:creationId xmlns:a16="http://schemas.microsoft.com/office/drawing/2014/main" id="{F94B57B5-C798-C801-29C6-7A09EA43FF07}"/>
                </a:ext>
              </a:extLst>
            </p:cNvPr>
            <p:cNvCxnSpPr/>
            <p:nvPr/>
          </p:nvCxnSpPr>
          <p:spPr>
            <a:xfrm>
              <a:off x="2874572" y="2346716"/>
              <a:ext cx="658368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44" name="TextBox 43">
              <a:extLst>
                <a:ext uri="{FF2B5EF4-FFF2-40B4-BE49-F238E27FC236}">
                  <a16:creationId xmlns:a16="http://schemas.microsoft.com/office/drawing/2014/main" id="{574B12AC-4D5D-67C0-80D4-675BC029425F}"/>
                </a:ext>
              </a:extLst>
            </p:cNvPr>
            <p:cNvSpPr txBox="1"/>
            <p:nvPr/>
          </p:nvSpPr>
          <p:spPr>
            <a:xfrm>
              <a:off x="2863687" y="2092432"/>
              <a:ext cx="2146992"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Define Skillset</a:t>
              </a:r>
            </a:p>
          </p:txBody>
        </p:sp>
        <p:cxnSp>
          <p:nvCxnSpPr>
            <p:cNvPr id="45" name="Straight Arrow Connector 44">
              <a:extLst>
                <a:ext uri="{FF2B5EF4-FFF2-40B4-BE49-F238E27FC236}">
                  <a16:creationId xmlns:a16="http://schemas.microsoft.com/office/drawing/2014/main" id="{CD546236-DD7B-2DFD-FA82-541929ABD4C7}"/>
                </a:ext>
              </a:extLst>
            </p:cNvPr>
            <p:cNvCxnSpPr/>
            <p:nvPr/>
          </p:nvCxnSpPr>
          <p:spPr>
            <a:xfrm>
              <a:off x="2885457" y="2704574"/>
              <a:ext cx="365760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46" name="TextBox 45">
              <a:extLst>
                <a:ext uri="{FF2B5EF4-FFF2-40B4-BE49-F238E27FC236}">
                  <a16:creationId xmlns:a16="http://schemas.microsoft.com/office/drawing/2014/main" id="{EDE57DD0-9CC1-3D37-C1E4-12B71549AB22}"/>
                </a:ext>
              </a:extLst>
            </p:cNvPr>
            <p:cNvSpPr txBox="1"/>
            <p:nvPr/>
          </p:nvSpPr>
          <p:spPr>
            <a:xfrm>
              <a:off x="2874572" y="2450290"/>
              <a:ext cx="2146992"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Enable Automation training </a:t>
              </a:r>
            </a:p>
          </p:txBody>
        </p:sp>
        <p:cxnSp>
          <p:nvCxnSpPr>
            <p:cNvPr id="47" name="Straight Arrow Connector 46">
              <a:extLst>
                <a:ext uri="{FF2B5EF4-FFF2-40B4-BE49-F238E27FC236}">
                  <a16:creationId xmlns:a16="http://schemas.microsoft.com/office/drawing/2014/main" id="{1CF25B8A-FEA4-0712-57EA-29023FF879AF}"/>
                </a:ext>
              </a:extLst>
            </p:cNvPr>
            <p:cNvCxnSpPr/>
            <p:nvPr/>
          </p:nvCxnSpPr>
          <p:spPr>
            <a:xfrm>
              <a:off x="5818764" y="3016928"/>
              <a:ext cx="475488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48" name="TextBox 47">
              <a:extLst>
                <a:ext uri="{FF2B5EF4-FFF2-40B4-BE49-F238E27FC236}">
                  <a16:creationId xmlns:a16="http://schemas.microsoft.com/office/drawing/2014/main" id="{EC336B36-F7F8-0609-6FFA-D4134D3A7719}"/>
                </a:ext>
              </a:extLst>
            </p:cNvPr>
            <p:cNvSpPr txBox="1"/>
            <p:nvPr/>
          </p:nvSpPr>
          <p:spPr>
            <a:xfrm>
              <a:off x="5807878" y="2762644"/>
              <a:ext cx="2882171"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rPr>
                <a:t>Roll out Transformation initiatives to BAU team</a:t>
              </a:r>
            </a:p>
          </p:txBody>
        </p:sp>
        <p:sp>
          <p:nvSpPr>
            <p:cNvPr id="49" name="TextBox 48">
              <a:extLst>
                <a:ext uri="{FF2B5EF4-FFF2-40B4-BE49-F238E27FC236}">
                  <a16:creationId xmlns:a16="http://schemas.microsoft.com/office/drawing/2014/main" id="{85CA5F18-03A3-B9C3-5748-8FEB65A76AC0}"/>
                </a:ext>
              </a:extLst>
            </p:cNvPr>
            <p:cNvSpPr txBox="1"/>
            <p:nvPr/>
          </p:nvSpPr>
          <p:spPr>
            <a:xfrm>
              <a:off x="6543057" y="2433566"/>
              <a:ext cx="2146992"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rPr>
                <a:t>Agile Training &amp; certification </a:t>
              </a:r>
              <a:endParaRPr kumimoji="0" lang="en-US" sz="900" b="0" i="0" u="none" strike="noStrike" kern="0" cap="none" spc="0" normalizeH="0" baseline="0" noProof="0" dirty="0">
                <a:ln>
                  <a:noFill/>
                </a:ln>
                <a:solidFill>
                  <a:prstClr val="black"/>
                </a:solidFill>
                <a:effectLst/>
                <a:uLnTx/>
                <a:uFillTx/>
              </a:endParaRPr>
            </a:p>
          </p:txBody>
        </p:sp>
        <p:cxnSp>
          <p:nvCxnSpPr>
            <p:cNvPr id="50" name="Straight Arrow Connector 49">
              <a:extLst>
                <a:ext uri="{FF2B5EF4-FFF2-40B4-BE49-F238E27FC236}">
                  <a16:creationId xmlns:a16="http://schemas.microsoft.com/office/drawing/2014/main" id="{D9E7BAF0-CCAF-939B-E571-844288B0CA7E}"/>
                </a:ext>
              </a:extLst>
            </p:cNvPr>
            <p:cNvCxnSpPr/>
            <p:nvPr/>
          </p:nvCxnSpPr>
          <p:spPr>
            <a:xfrm>
              <a:off x="6667176" y="2705226"/>
              <a:ext cx="914400" cy="0"/>
            </a:xfrm>
            <a:prstGeom prst="straightConnector1">
              <a:avLst/>
            </a:prstGeom>
            <a:noFill/>
            <a:ln w="19050" cap="flat" cmpd="sng" algn="ctr">
              <a:solidFill>
                <a:sysClr val="windowText" lastClr="000000"/>
              </a:solidFill>
              <a:prstDash val="solid"/>
              <a:miter lim="800000"/>
              <a:headEnd type="oval" w="med" len="med"/>
              <a:tailEnd type="oval" w="med" len="med"/>
            </a:ln>
            <a:effectLst/>
          </p:spPr>
        </p:cxnSp>
        <p:sp>
          <p:nvSpPr>
            <p:cNvPr id="51" name="Isosceles Triangle 50">
              <a:extLst>
                <a:ext uri="{FF2B5EF4-FFF2-40B4-BE49-F238E27FC236}">
                  <a16:creationId xmlns:a16="http://schemas.microsoft.com/office/drawing/2014/main" id="{52DA86EE-9251-DE03-3C8D-E2D070F8FB9F}"/>
                </a:ext>
              </a:extLst>
            </p:cNvPr>
            <p:cNvSpPr/>
            <p:nvPr/>
          </p:nvSpPr>
          <p:spPr>
            <a:xfrm>
              <a:off x="2788693" y="1993122"/>
              <a:ext cx="115747" cy="124544"/>
            </a:xfrm>
            <a:prstGeom prst="triangle">
              <a:avLst/>
            </a:prstGeom>
            <a:solidFill>
              <a:srgbClr val="05A9DE"/>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52" name="Star: 5 Points 51">
              <a:extLst>
                <a:ext uri="{FF2B5EF4-FFF2-40B4-BE49-F238E27FC236}">
                  <a16:creationId xmlns:a16="http://schemas.microsoft.com/office/drawing/2014/main" id="{DC08EA2C-46A4-D371-9DD8-AFADAF033910}"/>
                </a:ext>
              </a:extLst>
            </p:cNvPr>
            <p:cNvSpPr/>
            <p:nvPr/>
          </p:nvSpPr>
          <p:spPr>
            <a:xfrm>
              <a:off x="10401472" y="2805314"/>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53" name="Star: 5 Points 52">
              <a:extLst>
                <a:ext uri="{FF2B5EF4-FFF2-40B4-BE49-F238E27FC236}">
                  <a16:creationId xmlns:a16="http://schemas.microsoft.com/office/drawing/2014/main" id="{5442F3A4-822A-0065-F6A2-C9E43483D145}"/>
                </a:ext>
              </a:extLst>
            </p:cNvPr>
            <p:cNvSpPr/>
            <p:nvPr/>
          </p:nvSpPr>
          <p:spPr>
            <a:xfrm>
              <a:off x="9548506" y="2231824"/>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54" name="Star: 5 Points 53">
              <a:extLst>
                <a:ext uri="{FF2B5EF4-FFF2-40B4-BE49-F238E27FC236}">
                  <a16:creationId xmlns:a16="http://schemas.microsoft.com/office/drawing/2014/main" id="{BBF00E63-6CD4-9B77-C37F-03A5F65D0C22}"/>
                </a:ext>
              </a:extLst>
            </p:cNvPr>
            <p:cNvSpPr/>
            <p:nvPr/>
          </p:nvSpPr>
          <p:spPr>
            <a:xfrm>
              <a:off x="6351946" y="2488324"/>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55" name="Star: 5 Points 54">
              <a:extLst>
                <a:ext uri="{FF2B5EF4-FFF2-40B4-BE49-F238E27FC236}">
                  <a16:creationId xmlns:a16="http://schemas.microsoft.com/office/drawing/2014/main" id="{64A96056-42E7-124B-1E06-DA0F9ED8A800}"/>
                </a:ext>
              </a:extLst>
            </p:cNvPr>
            <p:cNvSpPr/>
            <p:nvPr/>
          </p:nvSpPr>
          <p:spPr>
            <a:xfrm>
              <a:off x="7664877" y="2622081"/>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56" name="Rectangle 55">
              <a:extLst>
                <a:ext uri="{FF2B5EF4-FFF2-40B4-BE49-F238E27FC236}">
                  <a16:creationId xmlns:a16="http://schemas.microsoft.com/office/drawing/2014/main" id="{C4934FE3-6C33-E44F-1ADD-4DF86B6B1A39}"/>
                </a:ext>
              </a:extLst>
            </p:cNvPr>
            <p:cNvSpPr>
              <a:spLocks/>
            </p:cNvSpPr>
            <p:nvPr/>
          </p:nvSpPr>
          <p:spPr>
            <a:xfrm>
              <a:off x="10709717" y="1706387"/>
              <a:ext cx="1283977" cy="1461018"/>
            </a:xfrm>
            <a:prstGeom prst="rect">
              <a:avLst/>
            </a:prstGeom>
            <a:noFill/>
            <a:ln w="12700" cap="flat" cmpd="sng" algn="ctr">
              <a:solidFill>
                <a:srgbClr val="12ABDB"/>
              </a:solidFill>
              <a:prstDash val="solid"/>
              <a:miter lim="800000"/>
            </a:ln>
            <a:effectLst/>
          </p:spPr>
          <p:txBody>
            <a:bodyPr vert="horz" rtlCol="0" anchor="ctr"/>
            <a:lstStyle/>
            <a:p>
              <a:pPr marR="0" lvl="0" defTabSz="957756" eaLnBrk="1" fontAlgn="auto" latinLnBrk="0" hangingPunct="1">
                <a:lnSpc>
                  <a:spcPct val="100000"/>
                </a:lnSpc>
                <a:spcBef>
                  <a:spcPts val="0"/>
                </a:spcBef>
                <a:spcAft>
                  <a:spcPts val="200"/>
                </a:spcAft>
                <a:buClr>
                  <a:srgbClr val="0070AD"/>
                </a:buClr>
                <a:buSzTx/>
                <a:tabLst/>
                <a:defRPr/>
              </a:pPr>
              <a:r>
                <a:rPr kumimoji="0" lang="en-US" sz="1000" b="0" i="0" u="none" strike="noStrike" kern="0" cap="none" spc="0" normalizeH="0" baseline="0" noProof="0" dirty="0">
                  <a:ln>
                    <a:noFill/>
                  </a:ln>
                  <a:solidFill>
                    <a:prstClr val="black"/>
                  </a:solidFill>
                  <a:effectLst/>
                  <a:uLnTx/>
                  <a:uFillTx/>
                  <a:ea typeface="+mn-ea"/>
                  <a:cs typeface="+mn-cs"/>
                </a:rPr>
                <a:t>Establish Knowledge repository. Develop Upskill and Cross skill plan </a:t>
              </a:r>
            </a:p>
          </p:txBody>
        </p:sp>
      </p:grpSp>
      <p:grpSp>
        <p:nvGrpSpPr>
          <p:cNvPr id="57" name="Group 56">
            <a:extLst>
              <a:ext uri="{FF2B5EF4-FFF2-40B4-BE49-F238E27FC236}">
                <a16:creationId xmlns:a16="http://schemas.microsoft.com/office/drawing/2014/main" id="{10D53F99-0477-F83D-BA22-206C0085A3B7}"/>
              </a:ext>
            </a:extLst>
          </p:cNvPr>
          <p:cNvGrpSpPr/>
          <p:nvPr/>
        </p:nvGrpSpPr>
        <p:grpSpPr>
          <a:xfrm>
            <a:off x="96689" y="1860364"/>
            <a:ext cx="11883760" cy="1371685"/>
            <a:chOff x="227350" y="4914731"/>
            <a:chExt cx="10136830" cy="1371685"/>
          </a:xfrm>
        </p:grpSpPr>
        <p:sp>
          <p:nvSpPr>
            <p:cNvPr id="58" name="Rectangle 57">
              <a:extLst>
                <a:ext uri="{FF2B5EF4-FFF2-40B4-BE49-F238E27FC236}">
                  <a16:creationId xmlns:a16="http://schemas.microsoft.com/office/drawing/2014/main" id="{FA04E400-4DC6-897C-0DFD-6C01DF5B5985}"/>
                </a:ext>
              </a:extLst>
            </p:cNvPr>
            <p:cNvSpPr>
              <a:spLocks/>
            </p:cNvSpPr>
            <p:nvPr/>
          </p:nvSpPr>
          <p:spPr>
            <a:xfrm>
              <a:off x="227350" y="4933374"/>
              <a:ext cx="756817" cy="13530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r>
                <a:rPr lang="en-US" sz="1100" b="1">
                  <a:solidFill>
                    <a:schemeClr val="tx1"/>
                  </a:solidFill>
                </a:rPr>
                <a:t>TEM &amp; Service Virtualization </a:t>
              </a:r>
            </a:p>
          </p:txBody>
        </p:sp>
        <p:sp>
          <p:nvSpPr>
            <p:cNvPr id="59" name="Rectangle 58">
              <a:extLst>
                <a:ext uri="{FF2B5EF4-FFF2-40B4-BE49-F238E27FC236}">
                  <a16:creationId xmlns:a16="http://schemas.microsoft.com/office/drawing/2014/main" id="{695C4B42-6FD4-7742-C2EE-FD6885522177}"/>
                </a:ext>
              </a:extLst>
            </p:cNvPr>
            <p:cNvSpPr>
              <a:spLocks/>
            </p:cNvSpPr>
            <p:nvPr/>
          </p:nvSpPr>
          <p:spPr>
            <a:xfrm>
              <a:off x="243892" y="4933374"/>
              <a:ext cx="8999382" cy="135304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chemeClr val="tx1"/>
                </a:solidFill>
                <a:effectLst/>
                <a:uLnTx/>
                <a:uFillTx/>
                <a:ea typeface="+mn-ea"/>
                <a:cs typeface="+mn-cs"/>
              </a:endParaRPr>
            </a:p>
          </p:txBody>
        </p:sp>
        <p:sp>
          <p:nvSpPr>
            <p:cNvPr id="60" name="Rectangle 59">
              <a:extLst>
                <a:ext uri="{FF2B5EF4-FFF2-40B4-BE49-F238E27FC236}">
                  <a16:creationId xmlns:a16="http://schemas.microsoft.com/office/drawing/2014/main" id="{8888C60A-B3E7-B17C-2CC5-F5D528F9C278}"/>
                </a:ext>
              </a:extLst>
            </p:cNvPr>
            <p:cNvSpPr>
              <a:spLocks/>
            </p:cNvSpPr>
            <p:nvPr/>
          </p:nvSpPr>
          <p:spPr>
            <a:xfrm>
              <a:off x="9268950" y="4933374"/>
              <a:ext cx="1095230" cy="13530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lstStyle/>
            <a:p>
              <a:pPr defTabSz="957756">
                <a:spcAft>
                  <a:spcPts val="200"/>
                </a:spcAft>
                <a:buClr>
                  <a:schemeClr val="accent1"/>
                </a:buClr>
                <a:defRPr/>
              </a:pPr>
              <a:r>
                <a:rPr lang="en-US" sz="900" kern="0" dirty="0">
                  <a:solidFill>
                    <a:schemeClr val="tx1"/>
                  </a:solidFill>
                </a:rPr>
                <a:t>Well managed Test environment</a:t>
              </a:r>
            </a:p>
          </p:txBody>
        </p:sp>
        <p:cxnSp>
          <p:nvCxnSpPr>
            <p:cNvPr id="63" name="Straight Arrow Connector 62">
              <a:extLst>
                <a:ext uri="{FF2B5EF4-FFF2-40B4-BE49-F238E27FC236}">
                  <a16:creationId xmlns:a16="http://schemas.microsoft.com/office/drawing/2014/main" id="{7D1B1A67-2D07-681A-451E-53DC505A1755}"/>
                </a:ext>
              </a:extLst>
            </p:cNvPr>
            <p:cNvCxnSpPr>
              <a:cxnSpLocks/>
            </p:cNvCxnSpPr>
            <p:nvPr/>
          </p:nvCxnSpPr>
          <p:spPr>
            <a:xfrm>
              <a:off x="2068053" y="5753114"/>
              <a:ext cx="6693867" cy="0"/>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id="{B22C2DEB-57F1-D2DA-8774-603A659A44FA}"/>
                </a:ext>
              </a:extLst>
            </p:cNvPr>
            <p:cNvSpPr txBox="1"/>
            <p:nvPr/>
          </p:nvSpPr>
          <p:spPr>
            <a:xfrm>
              <a:off x="1602335" y="5697916"/>
              <a:ext cx="2507682" cy="369332"/>
            </a:xfrm>
            <a:prstGeom prst="rect">
              <a:avLst/>
            </a:prstGeom>
            <a:noFill/>
          </p:spPr>
          <p:txBody>
            <a:bodyPr wrap="square" lIns="91440" tIns="45720" rIns="91440" bIns="45720" rtlCol="0" anchor="t">
              <a:spAutoFit/>
            </a:bodyPr>
            <a:lstStyle/>
            <a:p>
              <a:pPr>
                <a:defRPr/>
              </a:pPr>
              <a:r>
                <a:rPr kumimoji="0" lang="en-US" sz="900" b="0" i="0" u="none" strike="noStrike" kern="1200" cap="none" spc="0" normalizeH="0" baseline="0" noProof="0">
                  <a:ln>
                    <a:noFill/>
                  </a:ln>
                  <a:effectLst/>
                  <a:uLnTx/>
                  <a:uFillTx/>
                  <a:ea typeface="+mn-ea"/>
                  <a:cs typeface="+mn-cs"/>
                </a:rPr>
                <a:t>Environment Cleansing</a:t>
              </a:r>
              <a:r>
                <a:rPr lang="en-US" sz="900"/>
                <a:t>, monitoring alerts, environment control,  </a:t>
              </a:r>
              <a:endParaRPr kumimoji="0" lang="en-US" sz="900" b="0" i="0" u="none" strike="noStrike" kern="1200" cap="none" spc="0" normalizeH="0" baseline="0" noProof="0">
                <a:ln>
                  <a:noFill/>
                </a:ln>
                <a:effectLst/>
                <a:uLnTx/>
                <a:uFillTx/>
                <a:ea typeface="+mn-ea"/>
                <a:cs typeface="+mn-cs"/>
              </a:endParaRPr>
            </a:p>
          </p:txBody>
        </p:sp>
        <p:sp>
          <p:nvSpPr>
            <p:cNvPr id="65" name="TextBox 64">
              <a:extLst>
                <a:ext uri="{FF2B5EF4-FFF2-40B4-BE49-F238E27FC236}">
                  <a16:creationId xmlns:a16="http://schemas.microsoft.com/office/drawing/2014/main" id="{F03F98D1-32E4-0831-F788-C19D5824EA1C}"/>
                </a:ext>
              </a:extLst>
            </p:cNvPr>
            <p:cNvSpPr txBox="1"/>
            <p:nvPr/>
          </p:nvSpPr>
          <p:spPr>
            <a:xfrm>
              <a:off x="1031593" y="4914731"/>
              <a:ext cx="818704"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ea typeface="+mn-ea"/>
                  <a:cs typeface="+mn-cs"/>
                </a:rPr>
                <a:t>Current state evaluation &amp; Assessment</a:t>
              </a:r>
            </a:p>
          </p:txBody>
        </p:sp>
        <p:cxnSp>
          <p:nvCxnSpPr>
            <p:cNvPr id="66" name="Straight Arrow Connector 65">
              <a:extLst>
                <a:ext uri="{FF2B5EF4-FFF2-40B4-BE49-F238E27FC236}">
                  <a16:creationId xmlns:a16="http://schemas.microsoft.com/office/drawing/2014/main" id="{B6149640-47FB-6A36-0E6F-2169E5C2127E}"/>
                </a:ext>
              </a:extLst>
            </p:cNvPr>
            <p:cNvCxnSpPr/>
            <p:nvPr/>
          </p:nvCxnSpPr>
          <p:spPr>
            <a:xfrm>
              <a:off x="1137771" y="5388866"/>
              <a:ext cx="548640" cy="0"/>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894D04CA-E625-50FA-7FF3-8073312C8ECA}"/>
                </a:ext>
              </a:extLst>
            </p:cNvPr>
            <p:cNvCxnSpPr/>
            <p:nvPr/>
          </p:nvCxnSpPr>
          <p:spPr>
            <a:xfrm>
              <a:off x="1733360" y="6009715"/>
              <a:ext cx="1188720" cy="0"/>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68" name="Oval 67">
              <a:extLst>
                <a:ext uri="{FF2B5EF4-FFF2-40B4-BE49-F238E27FC236}">
                  <a16:creationId xmlns:a16="http://schemas.microsoft.com/office/drawing/2014/main" id="{2F023658-F7A6-9DB5-EBE4-853058514A37}"/>
                </a:ext>
              </a:extLst>
            </p:cNvPr>
            <p:cNvSpPr/>
            <p:nvPr/>
          </p:nvSpPr>
          <p:spPr>
            <a:xfrm>
              <a:off x="2981469" y="5691253"/>
              <a:ext cx="110836" cy="108384"/>
            </a:xfrm>
            <a:prstGeom prst="ellipse">
              <a:avLst/>
            </a:prstGeom>
            <a:solidFill>
              <a:schemeClr val="accent4">
                <a:lumMod val="60000"/>
                <a:lumOff val="40000"/>
              </a:schemeClr>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69" name="Oval 68">
              <a:extLst>
                <a:ext uri="{FF2B5EF4-FFF2-40B4-BE49-F238E27FC236}">
                  <a16:creationId xmlns:a16="http://schemas.microsoft.com/office/drawing/2014/main" id="{E717BD2C-388A-EC78-EBD5-522C8CBCC2FB}"/>
                </a:ext>
              </a:extLst>
            </p:cNvPr>
            <p:cNvSpPr/>
            <p:nvPr/>
          </p:nvSpPr>
          <p:spPr>
            <a:xfrm>
              <a:off x="8240406" y="5684741"/>
              <a:ext cx="110836" cy="108384"/>
            </a:xfrm>
            <a:prstGeom prst="ellipse">
              <a:avLst/>
            </a:prstGeom>
            <a:solidFill>
              <a:schemeClr val="accent4">
                <a:lumMod val="60000"/>
                <a:lumOff val="40000"/>
              </a:schemeClr>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70" name="Oval 69">
              <a:extLst>
                <a:ext uri="{FF2B5EF4-FFF2-40B4-BE49-F238E27FC236}">
                  <a16:creationId xmlns:a16="http://schemas.microsoft.com/office/drawing/2014/main" id="{1436F1FC-614F-AB3D-221F-F9A5C4CD77B4}"/>
                </a:ext>
              </a:extLst>
            </p:cNvPr>
            <p:cNvSpPr/>
            <p:nvPr/>
          </p:nvSpPr>
          <p:spPr>
            <a:xfrm>
              <a:off x="6076850" y="5691253"/>
              <a:ext cx="110836" cy="108384"/>
            </a:xfrm>
            <a:prstGeom prst="ellipse">
              <a:avLst/>
            </a:prstGeom>
            <a:solidFill>
              <a:schemeClr val="accent4">
                <a:lumMod val="60000"/>
                <a:lumOff val="40000"/>
              </a:schemeClr>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71" name="Isosceles Triangle 70">
              <a:extLst>
                <a:ext uri="{FF2B5EF4-FFF2-40B4-BE49-F238E27FC236}">
                  <a16:creationId xmlns:a16="http://schemas.microsoft.com/office/drawing/2014/main" id="{A56F18ED-CE04-D531-3EB7-3B7DE60102E7}"/>
                </a:ext>
              </a:extLst>
            </p:cNvPr>
            <p:cNvSpPr/>
            <p:nvPr/>
          </p:nvSpPr>
          <p:spPr>
            <a:xfrm>
              <a:off x="1690895" y="5263929"/>
              <a:ext cx="120192" cy="108384"/>
            </a:xfrm>
            <a:prstGeom prst="triangle">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72" name="Isosceles Triangle 71">
              <a:extLst>
                <a:ext uri="{FF2B5EF4-FFF2-40B4-BE49-F238E27FC236}">
                  <a16:creationId xmlns:a16="http://schemas.microsoft.com/office/drawing/2014/main" id="{A8D9D951-09FE-8A01-8EC7-70A223F42C52}"/>
                </a:ext>
              </a:extLst>
            </p:cNvPr>
            <p:cNvSpPr/>
            <p:nvPr/>
          </p:nvSpPr>
          <p:spPr>
            <a:xfrm>
              <a:off x="2529095" y="5440900"/>
              <a:ext cx="120192" cy="108384"/>
            </a:xfrm>
            <a:prstGeom prst="triangle">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73" name="Isosceles Triangle 72">
              <a:extLst>
                <a:ext uri="{FF2B5EF4-FFF2-40B4-BE49-F238E27FC236}">
                  <a16:creationId xmlns:a16="http://schemas.microsoft.com/office/drawing/2014/main" id="{05F4E370-69D3-F5AE-32D4-ADEC123F63DE}"/>
                </a:ext>
              </a:extLst>
            </p:cNvPr>
            <p:cNvSpPr/>
            <p:nvPr/>
          </p:nvSpPr>
          <p:spPr>
            <a:xfrm>
              <a:off x="2278038" y="6036955"/>
              <a:ext cx="115747" cy="121789"/>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74" name="Isosceles Triangle 73">
              <a:extLst>
                <a:ext uri="{FF2B5EF4-FFF2-40B4-BE49-F238E27FC236}">
                  <a16:creationId xmlns:a16="http://schemas.microsoft.com/office/drawing/2014/main" id="{881C917C-138F-EA2C-09B2-3C13510A4456}"/>
                </a:ext>
              </a:extLst>
            </p:cNvPr>
            <p:cNvSpPr/>
            <p:nvPr/>
          </p:nvSpPr>
          <p:spPr>
            <a:xfrm>
              <a:off x="4819794" y="5770991"/>
              <a:ext cx="115747" cy="121789"/>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pic>
          <p:nvPicPr>
            <p:cNvPr id="75" name="Picture 74">
              <a:extLst>
                <a:ext uri="{FF2B5EF4-FFF2-40B4-BE49-F238E27FC236}">
                  <a16:creationId xmlns:a16="http://schemas.microsoft.com/office/drawing/2014/main" id="{B87E8E30-3C40-E98B-6C1F-2334AC8C54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184" y="5935201"/>
              <a:ext cx="194076" cy="189783"/>
            </a:xfrm>
            <a:prstGeom prst="rect">
              <a:avLst/>
            </a:prstGeom>
          </p:spPr>
        </p:pic>
        <p:pic>
          <p:nvPicPr>
            <p:cNvPr id="76" name="Picture 75">
              <a:extLst>
                <a:ext uri="{FF2B5EF4-FFF2-40B4-BE49-F238E27FC236}">
                  <a16:creationId xmlns:a16="http://schemas.microsoft.com/office/drawing/2014/main" id="{D6A8572D-28EC-898C-4CC5-F011EE218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4905" y="5810069"/>
              <a:ext cx="194076" cy="189783"/>
            </a:xfrm>
            <a:prstGeom prst="rect">
              <a:avLst/>
            </a:prstGeom>
          </p:spPr>
        </p:pic>
        <p:sp>
          <p:nvSpPr>
            <p:cNvPr id="77" name="TextBox 76">
              <a:extLst>
                <a:ext uri="{FF2B5EF4-FFF2-40B4-BE49-F238E27FC236}">
                  <a16:creationId xmlns:a16="http://schemas.microsoft.com/office/drawing/2014/main" id="{09AA0593-7668-A7F2-7BDF-C62B27EFA8F9}"/>
                </a:ext>
              </a:extLst>
            </p:cNvPr>
            <p:cNvSpPr txBox="1"/>
            <p:nvPr/>
          </p:nvSpPr>
          <p:spPr>
            <a:xfrm>
              <a:off x="3241578" y="5897363"/>
              <a:ext cx="5011992" cy="369332"/>
            </a:xfrm>
            <a:prstGeom prst="rect">
              <a:avLst/>
            </a:prstGeom>
            <a:noFill/>
          </p:spPr>
          <p:txBody>
            <a:bodyPr wrap="square" lIns="91440" tIns="45720" rIns="91440" bIns="45720" rtlCol="0" anchor="t">
              <a:spAutoFit/>
            </a:bodyPr>
            <a:lstStyle/>
            <a:p>
              <a:pPr>
                <a:defRPr/>
              </a:pPr>
              <a:r>
                <a:rPr kumimoji="0" lang="en-US" sz="900" b="0" i="0" u="none" strike="noStrike" kern="1200" cap="none" spc="0" normalizeH="0" baseline="0" noProof="0" dirty="0">
                  <a:ln>
                    <a:noFill/>
                  </a:ln>
                  <a:effectLst/>
                  <a:uLnTx/>
                  <a:uFillTx/>
                  <a:ea typeface="+mn-ea"/>
                  <a:cs typeface="+mn-cs"/>
                </a:rPr>
                <a:t>Implementation of TEM solutions for projects</a:t>
              </a:r>
              <a:r>
                <a:rPr lang="en-US" sz="900" dirty="0"/>
                <a:t>, Environment, </a:t>
              </a:r>
            </a:p>
            <a:p>
              <a:pPr>
                <a:defRPr/>
              </a:pPr>
              <a:r>
                <a:rPr lang="en-US" sz="900" dirty="0"/>
                <a:t>automated environment health check </a:t>
              </a:r>
              <a:endParaRPr lang="en-US" sz="900" b="0" i="0" u="none" strike="noStrike" kern="1200" cap="none" spc="0" normalizeH="0" baseline="0" noProof="0" dirty="0">
                <a:ln>
                  <a:noFill/>
                </a:ln>
                <a:effectLst/>
                <a:uLnTx/>
                <a:uFillTx/>
              </a:endParaRPr>
            </a:p>
          </p:txBody>
        </p:sp>
      </p:grpSp>
      <p:sp>
        <p:nvSpPr>
          <p:cNvPr id="78" name="Chevron 33">
            <a:extLst>
              <a:ext uri="{FF2B5EF4-FFF2-40B4-BE49-F238E27FC236}">
                <a16:creationId xmlns:a16="http://schemas.microsoft.com/office/drawing/2014/main" id="{A90826E3-B646-F1B7-9146-296823638751}"/>
              </a:ext>
            </a:extLst>
          </p:cNvPr>
          <p:cNvSpPr/>
          <p:nvPr/>
        </p:nvSpPr>
        <p:spPr bwMode="gray">
          <a:xfrm>
            <a:off x="9608244" y="1359341"/>
            <a:ext cx="1041628" cy="165310"/>
          </a:xfrm>
          <a:prstGeom prst="chevron">
            <a:avLst/>
          </a:prstGeom>
          <a:solidFill>
            <a:schemeClr val="accent1"/>
          </a:solidFill>
          <a:ln w="9525" cap="flat" cmpd="sng" algn="ctr">
            <a:noFill/>
            <a:prstDash val="solid"/>
          </a:ln>
          <a:effectLst/>
        </p:spPr>
        <p:txBody>
          <a:bodyPr rtlCol="0" anchor="ctr"/>
          <a:lstStyle/>
          <a:p>
            <a:pPr algn="ctr">
              <a:spcBef>
                <a:spcPts val="300"/>
              </a:spcBef>
              <a:spcAft>
                <a:spcPts val="300"/>
              </a:spcAft>
              <a:defRPr/>
            </a:pPr>
            <a:r>
              <a:rPr lang="en-US" sz="1400" b="1" kern="0">
                <a:solidFill>
                  <a:schemeClr val="bg1"/>
                </a:solidFill>
                <a:cs typeface="Calibri" pitchFamily="34" charset="0"/>
              </a:rPr>
              <a:t>M12</a:t>
            </a:r>
          </a:p>
        </p:txBody>
      </p:sp>
      <p:sp>
        <p:nvSpPr>
          <p:cNvPr id="79" name="TextBox 78">
            <a:extLst>
              <a:ext uri="{FF2B5EF4-FFF2-40B4-BE49-F238E27FC236}">
                <a16:creationId xmlns:a16="http://schemas.microsoft.com/office/drawing/2014/main" id="{7C051E3B-DCDB-9D3F-F668-8C321ED6FA5F}"/>
              </a:ext>
            </a:extLst>
          </p:cNvPr>
          <p:cNvSpPr txBox="1"/>
          <p:nvPr/>
        </p:nvSpPr>
        <p:spPr>
          <a:xfrm>
            <a:off x="6208604" y="1858652"/>
            <a:ext cx="4073318" cy="507831"/>
          </a:xfrm>
          <a:prstGeom prst="rect">
            <a:avLst/>
          </a:prstGeom>
          <a:noFill/>
        </p:spPr>
        <p:txBody>
          <a:bodyPr wrap="square" lIns="91440" tIns="45720" rIns="91440" bIns="45720" rtlCol="0" anchor="t">
            <a:spAutoFit/>
          </a:bodyPr>
          <a:lstStyle/>
          <a:p>
            <a:pPr>
              <a:defRPr/>
            </a:pPr>
            <a:r>
              <a:rPr lang="en-US" sz="900" dirty="0"/>
              <a:t>Booking calendar, new environment provisioning, implement resilience  solution </a:t>
            </a:r>
            <a:endParaRPr lang="en-US" sz="900" dirty="0">
              <a:ea typeface="+mn-lt"/>
              <a:cs typeface="+mn-lt"/>
            </a:endParaRPr>
          </a:p>
          <a:p>
            <a:pPr marL="0" marR="0" lvl="0" indent="0" algn="l" defTabSz="914400">
              <a:lnSpc>
                <a:spcPct val="100000"/>
              </a:lnSpc>
              <a:spcBef>
                <a:spcPts val="0"/>
              </a:spcBef>
              <a:spcAft>
                <a:spcPts val="0"/>
              </a:spcAft>
              <a:buClrTx/>
              <a:buSzTx/>
              <a:buFontTx/>
              <a:buNone/>
              <a:tabLst/>
              <a:defRPr/>
            </a:pPr>
            <a:endParaRPr lang="en-US" sz="900" b="0" i="0" u="none" strike="noStrike" kern="1200" cap="none" spc="0" normalizeH="0" baseline="0" noProof="0" dirty="0">
              <a:ln>
                <a:noFill/>
              </a:ln>
              <a:effectLst/>
              <a:uLnTx/>
              <a:uFillTx/>
            </a:endParaRPr>
          </a:p>
        </p:txBody>
      </p:sp>
      <p:cxnSp>
        <p:nvCxnSpPr>
          <p:cNvPr id="80" name="Straight Arrow Connector 79">
            <a:extLst>
              <a:ext uri="{FF2B5EF4-FFF2-40B4-BE49-F238E27FC236}">
                <a16:creationId xmlns:a16="http://schemas.microsoft.com/office/drawing/2014/main" id="{927D388E-E19F-4602-94BD-91FF1DC27FAA}"/>
              </a:ext>
            </a:extLst>
          </p:cNvPr>
          <p:cNvCxnSpPr/>
          <p:nvPr/>
        </p:nvCxnSpPr>
        <p:spPr>
          <a:xfrm>
            <a:off x="7105159" y="2141876"/>
            <a:ext cx="1393578" cy="0"/>
          </a:xfrm>
          <a:prstGeom prst="straightConnector1">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81" name="Isosceles Triangle 80">
            <a:extLst>
              <a:ext uri="{FF2B5EF4-FFF2-40B4-BE49-F238E27FC236}">
                <a16:creationId xmlns:a16="http://schemas.microsoft.com/office/drawing/2014/main" id="{0A0EE451-CF11-5955-DF3A-07C6B2B2F14B}"/>
              </a:ext>
            </a:extLst>
          </p:cNvPr>
          <p:cNvSpPr/>
          <p:nvPr/>
        </p:nvSpPr>
        <p:spPr>
          <a:xfrm>
            <a:off x="7743704" y="2169116"/>
            <a:ext cx="135694" cy="121789"/>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pic>
        <p:nvPicPr>
          <p:cNvPr id="82" name="Picture 81">
            <a:extLst>
              <a:ext uri="{FF2B5EF4-FFF2-40B4-BE49-F238E27FC236}">
                <a16:creationId xmlns:a16="http://schemas.microsoft.com/office/drawing/2014/main" id="{D856746E-99B4-C429-62C5-DD8C562223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4721" y="2067362"/>
            <a:ext cx="227522" cy="189783"/>
          </a:xfrm>
          <a:prstGeom prst="rect">
            <a:avLst/>
          </a:prstGeom>
        </p:spPr>
      </p:pic>
      <p:sp>
        <p:nvSpPr>
          <p:cNvPr id="83" name="Star: 5 Points 82">
            <a:extLst>
              <a:ext uri="{FF2B5EF4-FFF2-40B4-BE49-F238E27FC236}">
                <a16:creationId xmlns:a16="http://schemas.microsoft.com/office/drawing/2014/main" id="{6A8BA466-0C1F-82AD-06BD-E9A1B35B15D4}"/>
              </a:ext>
            </a:extLst>
          </p:cNvPr>
          <p:cNvSpPr/>
          <p:nvPr/>
        </p:nvSpPr>
        <p:spPr>
          <a:xfrm>
            <a:off x="10171011" y="2609329"/>
            <a:ext cx="182880" cy="182880"/>
          </a:xfrm>
          <a:prstGeom prst="star5">
            <a:avLst/>
          </a:prstGeom>
          <a:solidFill>
            <a:srgbClr val="00B05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ea typeface="+mn-ea"/>
              <a:cs typeface="+mn-cs"/>
            </a:endParaRPr>
          </a:p>
        </p:txBody>
      </p:sp>
      <p:sp>
        <p:nvSpPr>
          <p:cNvPr id="84" name="Oval 83">
            <a:extLst>
              <a:ext uri="{FF2B5EF4-FFF2-40B4-BE49-F238E27FC236}">
                <a16:creationId xmlns:a16="http://schemas.microsoft.com/office/drawing/2014/main" id="{CD85013A-DDE6-74D7-19F5-664A1B1F0CD7}"/>
              </a:ext>
            </a:extLst>
          </p:cNvPr>
          <p:cNvSpPr/>
          <p:nvPr/>
        </p:nvSpPr>
        <p:spPr>
          <a:xfrm>
            <a:off x="4785311" y="2641492"/>
            <a:ext cx="129937" cy="108384"/>
          </a:xfrm>
          <a:prstGeom prst="ellipse">
            <a:avLst/>
          </a:prstGeom>
          <a:solidFill>
            <a:schemeClr val="accent4">
              <a:lumMod val="60000"/>
              <a:lumOff val="40000"/>
            </a:schemeClr>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chemeClr val="tx1"/>
              </a:solidFill>
              <a:effectLst/>
              <a:uLnTx/>
              <a:uFillTx/>
              <a:ea typeface="+mn-ea"/>
              <a:cs typeface="+mn-cs"/>
            </a:endParaRPr>
          </a:p>
        </p:txBody>
      </p:sp>
      <p:sp>
        <p:nvSpPr>
          <p:cNvPr id="85" name="TextBox 84">
            <a:extLst>
              <a:ext uri="{FF2B5EF4-FFF2-40B4-BE49-F238E27FC236}">
                <a16:creationId xmlns:a16="http://schemas.microsoft.com/office/drawing/2014/main" id="{04BE33EB-880F-C756-AB69-923BC93E90F2}"/>
              </a:ext>
            </a:extLst>
          </p:cNvPr>
          <p:cNvSpPr txBox="1"/>
          <p:nvPr/>
        </p:nvSpPr>
        <p:spPr>
          <a:xfrm>
            <a:off x="6333861" y="2417010"/>
            <a:ext cx="1678665" cy="230832"/>
          </a:xfrm>
          <a:prstGeom prst="rect">
            <a:avLst/>
          </a:prstGeom>
          <a:noFill/>
        </p:spPr>
        <p:txBody>
          <a:bodyPr wrap="square">
            <a:spAutoFit/>
          </a:bodyPr>
          <a:lstStyle/>
          <a:p>
            <a:r>
              <a:rPr lang="en-IN" sz="900" dirty="0"/>
              <a:t>TEM Service Catalogue</a:t>
            </a:r>
          </a:p>
        </p:txBody>
      </p:sp>
      <p:sp>
        <p:nvSpPr>
          <p:cNvPr id="87" name="TextBox 86">
            <a:extLst>
              <a:ext uri="{FF2B5EF4-FFF2-40B4-BE49-F238E27FC236}">
                <a16:creationId xmlns:a16="http://schemas.microsoft.com/office/drawing/2014/main" id="{FBBEF8E2-C2DF-6B0F-7149-DEC3BDA00152}"/>
              </a:ext>
            </a:extLst>
          </p:cNvPr>
          <p:cNvSpPr txBox="1"/>
          <p:nvPr/>
        </p:nvSpPr>
        <p:spPr>
          <a:xfrm>
            <a:off x="9003732" y="2729896"/>
            <a:ext cx="1270330" cy="369332"/>
          </a:xfrm>
          <a:prstGeom prst="rect">
            <a:avLst/>
          </a:prstGeom>
          <a:noFill/>
        </p:spPr>
        <p:txBody>
          <a:bodyPr wrap="square" lIns="91440" tIns="45720" rIns="91440" bIns="45720" anchor="t">
            <a:spAutoFit/>
          </a:bodyPr>
          <a:lstStyle/>
          <a:p>
            <a:r>
              <a:rPr lang="en-US" sz="900" dirty="0"/>
              <a:t>TEM metric reporting &amp; ROI calculation</a:t>
            </a:r>
          </a:p>
        </p:txBody>
      </p:sp>
    </p:spTree>
    <p:extLst>
      <p:ext uri="{BB962C8B-B14F-4D97-AF65-F5344CB8AC3E}">
        <p14:creationId xmlns:p14="http://schemas.microsoft.com/office/powerpoint/2010/main" val="143089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5ADB64-122E-6912-4911-10CE76CE9859}"/>
              </a:ext>
            </a:extLst>
          </p:cNvPr>
          <p:cNvSpPr>
            <a:spLocks noGrp="1"/>
          </p:cNvSpPr>
          <p:nvPr>
            <p:ph type="ctrTitle"/>
          </p:nvPr>
        </p:nvSpPr>
        <p:spPr>
          <a:xfrm>
            <a:off x="-1" y="254644"/>
            <a:ext cx="7246673" cy="6504972"/>
          </a:xfrm>
        </p:spPr>
        <p:txBody>
          <a:bodyPr anchor="t">
            <a:normAutofit/>
          </a:bodyPr>
          <a:lstStyle/>
          <a:p>
            <a:pPr algn="l"/>
            <a:br>
              <a:rPr lang="en-IN" sz="1500" dirty="0"/>
            </a:br>
            <a:endParaRPr lang="en-IN" sz="1500" dirty="0"/>
          </a:p>
        </p:txBody>
      </p:sp>
      <p:pic>
        <p:nvPicPr>
          <p:cNvPr id="6" name="Picture 5">
            <a:extLst>
              <a:ext uri="{FF2B5EF4-FFF2-40B4-BE49-F238E27FC236}">
                <a16:creationId xmlns:a16="http://schemas.microsoft.com/office/drawing/2014/main" id="{B7387CBA-EB51-B2B3-2182-1E1A15793F59}"/>
              </a:ext>
            </a:extLst>
          </p:cNvPr>
          <p:cNvPicPr>
            <a:picLocks noChangeAspect="1"/>
          </p:cNvPicPr>
          <p:nvPr/>
        </p:nvPicPr>
        <p:blipFill>
          <a:blip r:embed="rId2"/>
          <a:stretch>
            <a:fillRect/>
          </a:stretch>
        </p:blipFill>
        <p:spPr>
          <a:xfrm>
            <a:off x="1844343" y="1114642"/>
            <a:ext cx="9649318" cy="4969398"/>
          </a:xfrm>
          <a:prstGeom prst="rect">
            <a:avLst/>
          </a:prstGeom>
        </p:spPr>
      </p:pic>
    </p:spTree>
    <p:extLst>
      <p:ext uri="{BB962C8B-B14F-4D97-AF65-F5344CB8AC3E}">
        <p14:creationId xmlns:p14="http://schemas.microsoft.com/office/powerpoint/2010/main" val="78080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1122</Words>
  <Application>Microsoft Office PowerPoint</Application>
  <PresentationFormat>Widescreen</PresentationFormat>
  <Paragraphs>73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-apple-system</vt:lpstr>
      <vt:lpstr>Arial</vt:lpstr>
      <vt:lpstr>Calibri</vt:lpstr>
      <vt:lpstr>Calibri Light</vt:lpstr>
      <vt:lpstr>proxima_novaregular</vt:lpstr>
      <vt:lpstr>var(--pnr)</vt:lpstr>
      <vt:lpstr>Office Theme</vt:lpstr>
      <vt:lpstr>        </vt:lpstr>
      <vt:lpstr>PowerPoint Presentation</vt:lpstr>
      <vt:lpstr>                                  Question to asked :   a. How many non-production environments are there to be supported b. Are the environments provisioned on-premises or in the cloud c. Do we have DevOps tool chain implemented - CI/CD d. Are the application deployments automated in both lower environments and in prd e. Do you have automated sanity checks in place across the all applications f. Do we have architectural diagrams for all applications g. Are the test environments shutdown outside of core business hours. f. How frequently are the code refresh done g. Is Application monitoring enabled for all the applications h. Are we using ServiceNow or any other tool for ITSM support set up i. Please share current application landscape</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Test Environment Management  Test Environment Management is about controlling, steering and managing the enterprise level test environments. It consists of multiple components like hardware, software, databases, middleware, applications and test data managed by tools, procedures and resources effectively. However with the number of tools increasing by the day, managing test environments is becoming more of a challenge than ever before. It has now dawned upon businesses that managing multiple slow, inconsistent and unreliable test environments will result in higher operational costs and lower test coverage    key test environment challenges are as follows: Configuration Issues in Environments No Dedicated Test Environment Team Most of the test environments are fragmented and environment activities are hidden or distributed under testing, infrastructure and development teams. Test Environment assets are not consolidated properly. Few test environment assets are either underutilized or over utilized as there is no tracking mechanism for the assets Releases are project level and not grouped together. Each BU is owning its projects Best practices are not defined and implemented None or little documentation and reusable value Most of the activities are manual and no tools are used  Key factors for a successful test environment management:  Test Environment is a necessary pre-requisite for successful testing and many organizations are setting up a dedicated service to manage the test environments effectively. The key factors for a successful test environment management are summarized below: 1. Efficient Resource Management 2. Strategic Planning and Robust Program Governance  3. Process Optimization and Operations excellence 4. Automation  What Drives Appropriate Test Environment Management? The key factors driving smooth management include the following The processes for end-to-end testing should be transparent for managing your test environment. : Resource management: Use a resource properly and assign the right task to the right person. Efficient planning: Plan a successful test cycle at each sprint that results in a bug-free end product. Process optimization: Adjust the entire test process in a way that the resources give their best output. Test automation: Automate every repetitive task that seems to waste manual labor.  The titles of the employees who are deeply involved in Test Environment Management: QA Managers, Engineers and Quality assurance analysts Release Managers, Coordinators and Leads Solution Architects Engineering Managers DevOps Manager Team Leads Project Managers Directors of Engineering Every team member can help build an effective test and production environment performance and be a part of a Test environment Management process. </dc:title>
  <dc:creator>Ghadge, Sushma</dc:creator>
  <cp:lastModifiedBy>Ghadge, Sushma</cp:lastModifiedBy>
  <cp:revision>1</cp:revision>
  <dcterms:created xsi:type="dcterms:W3CDTF">2023-07-14T09:24:47Z</dcterms:created>
  <dcterms:modified xsi:type="dcterms:W3CDTF">2023-07-20T09:47:38Z</dcterms:modified>
</cp:coreProperties>
</file>