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59" r:id="rId8"/>
    <p:sldId id="261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88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80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75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3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Autism Prediction Using 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Final Project – Supervised Learning</a:t>
            </a:r>
          </a:p>
          <a:p>
            <a:r>
              <a:rPr dirty="0"/>
              <a:t>By Sushma Suresh</a:t>
            </a:r>
          </a:p>
          <a:p>
            <a:r>
              <a:rPr dirty="0"/>
              <a:t>MS-AI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effectively predicts ASD likelihood.</a:t>
            </a:r>
          </a:p>
          <a:p>
            <a:r>
              <a:t>• Random Forest achieved best ROC AUC (0.91).</a:t>
            </a:r>
          </a:p>
          <a:p>
            <a:r>
              <a:t>• Insights can help with early ASD screening.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28115" cy="555171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Problem Do We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Autism Spectrum Disorder (ASD) diagnosis is time-consuming and subjective.</a:t>
            </a:r>
          </a:p>
          <a:p>
            <a:r>
              <a:rPr dirty="0"/>
              <a:t>• Goal: Build a machine learning model to predict ASD likelihood.</a:t>
            </a:r>
          </a:p>
          <a:p>
            <a:r>
              <a:rPr dirty="0"/>
              <a:t>• Objective: Classify participants as ASD or non-ASD based on screening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Source: Kaggle Autism Prediction Challenge</a:t>
            </a:r>
          </a:p>
          <a:p>
            <a:r>
              <a:rPr dirty="0"/>
              <a:t>• Records: 800 participants</a:t>
            </a:r>
          </a:p>
          <a:p>
            <a:r>
              <a:rPr dirty="0"/>
              <a:t>•Target variable: Class/ASD (1 = ASD, 0 = Non-ASD)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AF3C1-1029-06FA-47B1-4398750C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6" y="3365856"/>
            <a:ext cx="6830785" cy="2945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9E4BB7-4562-524B-7795-A8BC39B4D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484" y="1688811"/>
            <a:ext cx="2228059" cy="2148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92776-5953-BAD4-26E3-E3CC4587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11" y="1861758"/>
            <a:ext cx="2398718" cy="1802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31DEB-5A87-4428-8F9E-81BFB5E8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86" y="3883685"/>
            <a:ext cx="2465614" cy="2065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83FCE-F3FB-D07B-BF60-BBB98147C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499" y="3875727"/>
            <a:ext cx="3167743" cy="19906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444D18-724A-9491-0716-35975DCDC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88" y="729342"/>
            <a:ext cx="5089012" cy="2509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4B4D6-ACDF-FAD6-7E8D-FF9217A6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2" y="3283313"/>
            <a:ext cx="5943600" cy="30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5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5A798A-17A3-750E-78BD-10B47D21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4" y="1135991"/>
            <a:ext cx="5785757" cy="50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5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No</a:t>
            </a:r>
            <a:r>
              <a:rPr dirty="0"/>
              <a:t> missing data found</a:t>
            </a:r>
          </a:p>
          <a:p>
            <a:r>
              <a:rPr dirty="0"/>
              <a:t>• Encoded categorical variables (Label &amp; One-Hot Encoding)</a:t>
            </a:r>
          </a:p>
          <a:p>
            <a:r>
              <a:rPr dirty="0"/>
              <a:t>• Scaled numerical features (</a:t>
            </a:r>
            <a:r>
              <a:rPr dirty="0" err="1"/>
              <a:t>StandardScaler</a:t>
            </a:r>
            <a:r>
              <a:rPr dirty="0"/>
              <a:t>)</a:t>
            </a:r>
          </a:p>
          <a:p>
            <a:r>
              <a:rPr dirty="0"/>
              <a:t>• Split: 80% training, 20%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Models used:</a:t>
            </a:r>
          </a:p>
          <a:p>
            <a:pPr marL="0" indent="0">
              <a:buNone/>
            </a:pPr>
            <a:r>
              <a:rPr dirty="0"/>
              <a:t>• Logistic Regression</a:t>
            </a:r>
          </a:p>
          <a:p>
            <a:pPr marL="0" indent="0">
              <a:buNone/>
            </a:pPr>
            <a:r>
              <a:rPr dirty="0"/>
              <a:t>• Random Forest</a:t>
            </a:r>
          </a:p>
          <a:p>
            <a:pPr marL="0" indent="0">
              <a:buNone/>
            </a:pPr>
            <a:r>
              <a:rPr dirty="0"/>
              <a:t>• SVM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XGBoost</a:t>
            </a:r>
            <a:endParaRPr dirty="0"/>
          </a:p>
          <a:p>
            <a:pPr marL="0" indent="0">
              <a:buNone/>
            </a:pPr>
            <a:r>
              <a:rPr dirty="0"/>
              <a:t>• K-Nearest Neighbors</a:t>
            </a:r>
          </a:p>
          <a:p>
            <a:endParaRPr dirty="0"/>
          </a:p>
          <a:p>
            <a:r>
              <a:rPr dirty="0"/>
              <a:t>Metrics:</a:t>
            </a:r>
          </a:p>
          <a:p>
            <a:pPr marL="0" indent="0">
              <a:buNone/>
            </a:pPr>
            <a:r>
              <a:rPr dirty="0"/>
              <a:t>• Accuracy</a:t>
            </a:r>
          </a:p>
          <a:p>
            <a:pPr marL="0" indent="0">
              <a:buNone/>
            </a:pPr>
            <a:r>
              <a:rPr dirty="0"/>
              <a:t>• F1-Score</a:t>
            </a:r>
          </a:p>
          <a:p>
            <a:pPr marL="0" indent="0">
              <a:buNone/>
            </a:pPr>
            <a:r>
              <a:rPr dirty="0"/>
              <a:t>• ROC AUC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0F5B0-3FF1-61BF-67D4-EEB8DD5D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5" y="1646456"/>
            <a:ext cx="6587681" cy="38807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529</TotalTime>
  <Words>198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Autism Prediction Using Supervised Learning</vt:lpstr>
      <vt:lpstr>What Problem Do We Solve?</vt:lpstr>
      <vt:lpstr>Dataset Overview</vt:lpstr>
      <vt:lpstr>Exploratory Data Analysis (EDA)</vt:lpstr>
      <vt:lpstr>PowerPoint Presentation</vt:lpstr>
      <vt:lpstr>PowerPoint Presentation</vt:lpstr>
      <vt:lpstr>Data Cleaning and Preprocessing</vt:lpstr>
      <vt:lpstr>Machine Learning Approach</vt:lpstr>
      <vt:lpstr>Model Comparison Results</vt:lpstr>
      <vt:lpstr>Key Takeaways</vt:lpstr>
      <vt:lpstr>   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Sushma Suresh</cp:lastModifiedBy>
  <cp:revision>4</cp:revision>
  <dcterms:created xsi:type="dcterms:W3CDTF">2013-01-27T09:14:16Z</dcterms:created>
  <dcterms:modified xsi:type="dcterms:W3CDTF">2025-10-29T19:48:05Z</dcterms:modified>
  <cp:category/>
</cp:coreProperties>
</file>