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83" r:id="rId3"/>
    <p:sldId id="281" r:id="rId4"/>
    <p:sldId id="284" r:id="rId5"/>
    <p:sldId id="286" r:id="rId6"/>
    <p:sldId id="289" r:id="rId7"/>
    <p:sldId id="287" r:id="rId8"/>
    <p:sldId id="279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1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223" autoAdjust="0"/>
  </p:normalViewPr>
  <p:slideViewPr>
    <p:cSldViewPr>
      <p:cViewPr varScale="1">
        <p:scale>
          <a:sx n="89" d="100"/>
          <a:sy n="89" d="100"/>
        </p:scale>
        <p:origin x="1310" y="77"/>
      </p:cViewPr>
      <p:guideLst>
        <p:guide orient="horz" pos="2141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67A9A-CF1A-43AC-83CC-8EBF58389C4B}" type="datetimeFigureOut">
              <a:rPr lang="en-IN" smtClean="0"/>
              <a:t>06-02-2019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A92A5-4658-4AE0-AB95-46AE54879D9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A92A5-4658-4AE0-AB95-46AE54879D9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8BD707-D9CF-40AE-B4C6-C98DA3205C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 hasCustomPrompt="1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9600" y="228600"/>
            <a:ext cx="774259" cy="774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93541" y="76200"/>
            <a:ext cx="774259" cy="774259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5" autoUpdateAnimBg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927975" cy="24384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To-Rent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62400"/>
            <a:ext cx="8153400" cy="1981200"/>
          </a:xfrm>
        </p:spPr>
        <p:txBody>
          <a:bodyPr/>
          <a:lstStyle/>
          <a:p>
            <a:pPr algn="jus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B.Vyshnavi	 (154G1A05A8)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B.Sushmitha Reddy (154G1A0595)                                   Mrs.M.Soumya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J.Sushma		 (154G1A0594)	                               Assistant Professor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B.Vasanthi	 (154G1A05A2)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5842337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Srinivasa Ramanujan Institute of Technology</a:t>
            </a:r>
          </a:p>
          <a:p>
            <a:pPr algn="ctr"/>
            <a:r>
              <a:rPr lang="en-US" b="1" dirty="0" smtClean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791200"/>
            <a:ext cx="958103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442" y="1143000"/>
            <a:ext cx="8229600" cy="4530725"/>
          </a:xfrm>
        </p:spPr>
        <p:txBody>
          <a:bodyPr/>
          <a:lstStyle/>
          <a:p>
            <a:pPr marL="0" indent="0" algn="just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Now-a-days finding the rental house has become a major problem.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person who need a rental house  will make a search in each and every lane, which is a tedious work.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“To-Rent” atomizes the manual work by providing rental house details  (location, snapshots, owner, cost of the house). These details can be efficiently used by the user to make his work easier.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36638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229"/>
            <a:ext cx="8229600" cy="4530725"/>
          </a:xfrm>
        </p:spPr>
        <p:txBody>
          <a:bodyPr/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System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Flow Chart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Advantages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975"/>
            <a:ext cx="8229600" cy="1139825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a lot of time for a person to seek for a rental house which can meet his requirements. Sometimes, they can not even find any rental house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410200"/>
          </a:xfrm>
        </p:spPr>
        <p:txBody>
          <a:bodyPr/>
          <a:lstStyle/>
          <a:p>
            <a:pPr algn="just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assistance to the user to get details about the rental houses in the preferred location where the user is looking for.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add the details of his house which is intended to give for rent.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even provides information which   can meet all categories of  users(bachelors , families , veg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non-veg ) .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2265"/>
            <a:ext cx="8229600" cy="636587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248400"/>
            <a:ext cx="152400" cy="304800"/>
          </a:xfrm>
        </p:spPr>
        <p:txBody>
          <a:bodyPr/>
          <a:lstStyle/>
          <a:p>
            <a:pPr marL="0" indent="0">
              <a:buNone/>
            </a:pPr>
            <a:r>
              <a:rPr lang="en-IN" sz="800" dirty="0" smtClean="0"/>
              <a:t>.</a:t>
            </a:r>
            <a:endParaRPr lang="en-IN" sz="800" dirty="0"/>
          </a:p>
        </p:txBody>
      </p:sp>
      <p:sp>
        <p:nvSpPr>
          <p:cNvPr id="4" name="Oval 3"/>
          <p:cNvSpPr/>
          <p:nvPr/>
        </p:nvSpPr>
        <p:spPr>
          <a:xfrm>
            <a:off x="3810000" y="698785"/>
            <a:ext cx="1447800" cy="368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5" name="Diamond 4"/>
          <p:cNvSpPr/>
          <p:nvPr/>
        </p:nvSpPr>
        <p:spPr>
          <a:xfrm>
            <a:off x="3733799" y="2108142"/>
            <a:ext cx="1600200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695699" y="1384585"/>
            <a:ext cx="1676400" cy="28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Register</a:t>
            </a:r>
            <a:endParaRPr lang="en-IN" dirty="0"/>
          </a:p>
        </p:txBody>
      </p:sp>
      <p:sp>
        <p:nvSpPr>
          <p:cNvPr id="9" name="Diamond 8"/>
          <p:cNvSpPr/>
          <p:nvPr/>
        </p:nvSpPr>
        <p:spPr>
          <a:xfrm>
            <a:off x="1752600" y="3064024"/>
            <a:ext cx="1447800" cy="6697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04800" y="4190999"/>
            <a:ext cx="2590800" cy="744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 view the rental house and its details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331771" y="4157530"/>
            <a:ext cx="2209801" cy="80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 search the location of the rent house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900577" y="529915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Logout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4014877" y="5965882"/>
            <a:ext cx="1295400" cy="358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Stop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4" idx="4"/>
            <a:endCxn id="6" idx="0"/>
          </p:cNvCxnSpPr>
          <p:nvPr/>
        </p:nvCxnSpPr>
        <p:spPr>
          <a:xfrm flipH="1">
            <a:off x="4533899" y="1066801"/>
            <a:ext cx="1" cy="31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5" idx="0"/>
          </p:cNvCxnSpPr>
          <p:nvPr/>
        </p:nvCxnSpPr>
        <p:spPr>
          <a:xfrm>
            <a:off x="4533899" y="1665274"/>
            <a:ext cx="0" cy="44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3"/>
          </p:cNvCxnSpPr>
          <p:nvPr/>
        </p:nvCxnSpPr>
        <p:spPr>
          <a:xfrm>
            <a:off x="5333999" y="2451042"/>
            <a:ext cx="1371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05600" y="2451042"/>
            <a:ext cx="0" cy="82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1"/>
          </p:cNvCxnSpPr>
          <p:nvPr/>
        </p:nvCxnSpPr>
        <p:spPr>
          <a:xfrm flipH="1">
            <a:off x="2476500" y="2451042"/>
            <a:ext cx="1257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9" idx="0"/>
          </p:cNvCxnSpPr>
          <p:nvPr/>
        </p:nvCxnSpPr>
        <p:spPr>
          <a:xfrm>
            <a:off x="2476500" y="2451042"/>
            <a:ext cx="0" cy="61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3"/>
          </p:cNvCxnSpPr>
          <p:nvPr/>
        </p:nvCxnSpPr>
        <p:spPr>
          <a:xfrm>
            <a:off x="3200400" y="3398912"/>
            <a:ext cx="1457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1"/>
          </p:cNvCxnSpPr>
          <p:nvPr/>
        </p:nvCxnSpPr>
        <p:spPr>
          <a:xfrm flipH="1">
            <a:off x="990600" y="3398912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90600" y="3398912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658260" y="4733040"/>
            <a:ext cx="1" cy="53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2"/>
            <a:endCxn id="15" idx="0"/>
          </p:cNvCxnSpPr>
          <p:nvPr/>
        </p:nvCxnSpPr>
        <p:spPr>
          <a:xfrm>
            <a:off x="4662577" y="5603950"/>
            <a:ext cx="0" cy="36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90600" y="4800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90600" y="5105400"/>
            <a:ext cx="366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96000" y="4267200"/>
            <a:ext cx="1905000" cy="66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Upload the rent house details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05600" y="3627512"/>
            <a:ext cx="0" cy="63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4658263" y="4805198"/>
            <a:ext cx="1876963" cy="273703"/>
          </a:xfrm>
          <a:prstGeom prst="bentConnector3">
            <a:avLst>
              <a:gd name="adj1" fmla="val -1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5596744" y="3259195"/>
            <a:ext cx="2195422" cy="7366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Landlord</a:t>
            </a:r>
            <a:endParaRPr lang="en-IN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658260" y="3398912"/>
            <a:ext cx="0" cy="75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625"/>
            <a:ext cx="8229600" cy="4530725"/>
          </a:xfrm>
        </p:spPr>
        <p:txBody>
          <a:bodyPr/>
          <a:lstStyle/>
          <a:p>
            <a:pPr algn="just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 manual work and time for the user  in looking for a rental house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also brings means of communication between provider and seeker through chat blog.</a:t>
            </a:r>
          </a:p>
          <a:p>
            <a:pPr algn="just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GPS service to reach location.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/>
          </a:p>
          <a:p>
            <a:pPr>
              <a:lnSpc>
                <a:spcPct val="150000"/>
              </a:lnSpc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3000"/>
          </a:xfrm>
        </p:spPr>
        <p:txBody>
          <a:bodyPr/>
          <a:lstStyle/>
          <a:p>
            <a:pPr algn="just">
              <a:buNone/>
            </a:pPr>
            <a:r>
              <a:rPr lang="en-I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: Android Studio (3.3)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: Java, XML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Base : Firebase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windows 7 and above</a:t>
            </a:r>
          </a:p>
          <a:p>
            <a:pPr algn="just">
              <a:buNone/>
            </a:pPr>
            <a:r>
              <a:rPr lang="en-I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: 4 GB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: core i3 and above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 : 2GB</a:t>
            </a:r>
          </a:p>
          <a:p>
            <a:pPr algn="just">
              <a:buNone/>
            </a:pPr>
            <a:r>
              <a:rPr lang="en-IN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7747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7"/>
          </a:xfrm>
        </p:spPr>
        <p:txBody>
          <a:bodyPr/>
          <a:lstStyle/>
          <a:p>
            <a:pPr algn="ctr"/>
            <a:r>
              <a:rPr lang="en-US" sz="5400" dirty="0" smtClean="0"/>
              <a:t>Queries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sz="11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RIT_PPT_Them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SRIT_PPT_Theme</Template>
  <TotalTime>593</TotalTime>
  <Words>323</Words>
  <Application>Microsoft Office PowerPoint</Application>
  <PresentationFormat>On-screen Show (4:3)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Garamond</vt:lpstr>
      <vt:lpstr>Times New Roman</vt:lpstr>
      <vt:lpstr>Wingdings</vt:lpstr>
      <vt:lpstr>SRIT_PPT_Theme</vt:lpstr>
      <vt:lpstr>                      To-Rent</vt:lpstr>
      <vt:lpstr>Abstract</vt:lpstr>
      <vt:lpstr>Contents</vt:lpstr>
      <vt:lpstr>Problem Statement</vt:lpstr>
      <vt:lpstr>Proposed System</vt:lpstr>
      <vt:lpstr>Flow Chart</vt:lpstr>
      <vt:lpstr>Advantages</vt:lpstr>
      <vt:lpstr>Requirements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yaswanth B</cp:lastModifiedBy>
  <cp:revision>281</cp:revision>
  <dcterms:created xsi:type="dcterms:W3CDTF">2006-08-16T00:00:00Z</dcterms:created>
  <dcterms:modified xsi:type="dcterms:W3CDTF">2019-02-06T14:33:03Z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