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71" r:id="rId2"/>
    <p:sldId id="256" r:id="rId3"/>
    <p:sldId id="267" r:id="rId4"/>
    <p:sldId id="258" r:id="rId5"/>
    <p:sldId id="259" r:id="rId6"/>
    <p:sldId id="268" r:id="rId7"/>
    <p:sldId id="269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av Garg" initials="PG" lastIdx="1" clrIdx="0">
    <p:extLst>
      <p:ext uri="{19B8F6BF-5375-455C-9EA6-DF929625EA0E}">
        <p15:presenceInfo xmlns:p15="http://schemas.microsoft.com/office/powerpoint/2012/main" userId="b5786922722676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5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0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5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1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9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5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0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CAE4D0-9401-4026-9EB4-11148D79758F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se_c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7B5-41FD-42F6-BBC0-0870E51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5FEA0-9402-439B-BCC3-5EE6C162A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9" y="2567163"/>
            <a:ext cx="1364840" cy="13648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D4677-6C0B-46B6-93B7-DAC03A28A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98" y="2272353"/>
            <a:ext cx="2058807" cy="2058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22795-9EAA-4FB5-9693-5154DF272A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07" y="2567163"/>
            <a:ext cx="1364839" cy="1364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6423C-7329-4315-A781-C814F7D5E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8" y="2617504"/>
            <a:ext cx="2922111" cy="12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B80AF8-3C15-469A-90F4-7A029214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75" y="898236"/>
            <a:ext cx="7390661" cy="3870221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Project Title:</a:t>
            </a:r>
            <a:br>
              <a:rPr lang="en-IN" sz="6000" dirty="0"/>
            </a:br>
            <a:br>
              <a:rPr lang="en-IN" sz="6000" dirty="0"/>
            </a:br>
            <a:r>
              <a:rPr lang="en-IN" sz="2700" dirty="0"/>
              <a:t>Team name:</a:t>
            </a:r>
            <a:br>
              <a:rPr lang="en-IN" sz="2700" dirty="0"/>
            </a:br>
            <a:r>
              <a:rPr lang="en-IN" sz="2700" dirty="0"/>
              <a:t>Team Leader Name:</a:t>
            </a:r>
            <a:br>
              <a:rPr lang="en-IN" sz="2700" dirty="0"/>
            </a:br>
            <a:r>
              <a:rPr lang="en-IN" sz="2700" dirty="0"/>
              <a:t>Team leader roll number:</a:t>
            </a:r>
            <a:br>
              <a:rPr lang="en-IN" sz="2700" dirty="0"/>
            </a:br>
            <a:r>
              <a:rPr lang="en-IN" sz="2700" dirty="0"/>
              <a:t>1</a:t>
            </a:r>
            <a:r>
              <a:rPr lang="en-IN" sz="2700" baseline="30000" dirty="0"/>
              <a:t>st</a:t>
            </a:r>
            <a:r>
              <a:rPr lang="en-IN" sz="2700" dirty="0"/>
              <a:t> Team member  Name:</a:t>
            </a:r>
            <a:br>
              <a:rPr lang="en-IN" sz="2700" dirty="0"/>
            </a:br>
            <a:r>
              <a:rPr lang="en-IN" sz="2700" dirty="0"/>
              <a:t>1</a:t>
            </a:r>
            <a:r>
              <a:rPr lang="en-IN" sz="2700" baseline="30000" dirty="0"/>
              <a:t>st</a:t>
            </a:r>
            <a:r>
              <a:rPr lang="en-IN" sz="2700" dirty="0"/>
              <a:t> Team member 1 roll number:</a:t>
            </a:r>
            <a:br>
              <a:rPr lang="en-IN" sz="2700" dirty="0"/>
            </a:br>
            <a:r>
              <a:rPr lang="en-IN" sz="2700" dirty="0"/>
              <a:t>2</a:t>
            </a:r>
            <a:r>
              <a:rPr lang="en-IN" sz="2700" baseline="30000" dirty="0"/>
              <a:t>nd</a:t>
            </a:r>
            <a:r>
              <a:rPr lang="en-IN" sz="2700" dirty="0"/>
              <a:t> Team member Name:</a:t>
            </a:r>
            <a:br>
              <a:rPr lang="en-IN" sz="2700" dirty="0"/>
            </a:br>
            <a:r>
              <a:rPr lang="en-IN" sz="2700" dirty="0"/>
              <a:t>2</a:t>
            </a:r>
            <a:r>
              <a:rPr lang="en-IN" sz="2700" baseline="30000" dirty="0"/>
              <a:t>nd</a:t>
            </a:r>
            <a:r>
              <a:rPr lang="en-IN" sz="2700" dirty="0"/>
              <a:t> Team member roll number: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9CA33-D6D5-48C3-B66D-0E5B35E32918}"/>
              </a:ext>
            </a:extLst>
          </p:cNvPr>
          <p:cNvSpPr txBox="1"/>
          <p:nvPr/>
        </p:nvSpPr>
        <p:spPr>
          <a:xfrm>
            <a:off x="9236362" y="1006764"/>
            <a:ext cx="3768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COVID – 19 IDEAthon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D6132-ABF9-407E-8DFC-F6BDBD934A83}"/>
              </a:ext>
            </a:extLst>
          </p:cNvPr>
          <p:cNvSpPr txBox="1"/>
          <p:nvPr/>
        </p:nvSpPr>
        <p:spPr>
          <a:xfrm>
            <a:off x="9467273" y="3962400"/>
            <a:ext cx="2373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Problem Statement code: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79B59-6759-4972-A25C-18675D102A3A}"/>
              </a:ext>
            </a:extLst>
          </p:cNvPr>
          <p:cNvSpPr txBox="1"/>
          <p:nvPr/>
        </p:nvSpPr>
        <p:spPr>
          <a:xfrm>
            <a:off x="9559636" y="4969164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“CODE”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4150D-D1D9-45FE-9D69-6E3FF7D5AE09}"/>
              </a:ext>
            </a:extLst>
          </p:cNvPr>
          <p:cNvSpPr txBox="1"/>
          <p:nvPr/>
        </p:nvSpPr>
        <p:spPr>
          <a:xfrm>
            <a:off x="149675" y="6114779"/>
            <a:ext cx="891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** Delete the member name note if the team size is less than 3</a:t>
            </a:r>
          </a:p>
          <a:p>
            <a:r>
              <a:rPr lang="en-IN" dirty="0"/>
              <a:t>*Clearly mention the problem statement code in “Bold”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24DC-77C7-4F04-AAD1-C3D15EF2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3025990" cy="2007290"/>
          </a:xfrm>
        </p:spPr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A801-103F-4DD7-A42E-5F1D91F4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99" y="1123838"/>
            <a:ext cx="5328613" cy="1985403"/>
          </a:xfrm>
        </p:spPr>
        <p:txBody>
          <a:bodyPr/>
          <a:lstStyle/>
          <a:p>
            <a:r>
              <a:rPr lang="en-IN" dirty="0"/>
              <a:t>Clearly explain your interpretation of the problem statement in an elaborative form in this section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BD61A-8E54-4E76-859C-F69B92D86E58}"/>
              </a:ext>
            </a:extLst>
          </p:cNvPr>
          <p:cNvSpPr txBox="1"/>
          <p:nvPr/>
        </p:nvSpPr>
        <p:spPr>
          <a:xfrm>
            <a:off x="489527" y="6216073"/>
            <a:ext cx="948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*It can be in text or Image whichever convenient</a:t>
            </a:r>
          </a:p>
        </p:txBody>
      </p:sp>
    </p:spTree>
    <p:extLst>
      <p:ext uri="{BB962C8B-B14F-4D97-AF65-F5344CB8AC3E}">
        <p14:creationId xmlns:p14="http://schemas.microsoft.com/office/powerpoint/2010/main" val="22208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/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C0F0B-ADA3-4EA7-AD42-8D50281FC594}"/>
              </a:ext>
            </a:extLst>
          </p:cNvPr>
          <p:cNvSpPr txBox="1"/>
          <p:nvPr/>
        </p:nvSpPr>
        <p:spPr>
          <a:xfrm>
            <a:off x="4738255" y="2004291"/>
            <a:ext cx="608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Describe your main idea/approach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E8793-EEC7-4682-B867-A84BC25FD7FD}"/>
              </a:ext>
            </a:extLst>
          </p:cNvPr>
          <p:cNvSpPr txBox="1"/>
          <p:nvPr/>
        </p:nvSpPr>
        <p:spPr>
          <a:xfrm>
            <a:off x="387927" y="623454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*describe the main plot of your idea in brief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3837"/>
            <a:ext cx="2880987" cy="4425193"/>
          </a:xfrm>
        </p:spPr>
        <p:txBody>
          <a:bodyPr/>
          <a:lstStyle/>
          <a:p>
            <a:r>
              <a:rPr lang="en-IN" dirty="0"/>
              <a:t>Tools / Items used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02216-4BFA-4D7F-8D9E-9851CC9193C3}"/>
              </a:ext>
            </a:extLst>
          </p:cNvPr>
          <p:cNvSpPr txBox="1"/>
          <p:nvPr/>
        </p:nvSpPr>
        <p:spPr>
          <a:xfrm>
            <a:off x="3583710" y="2068946"/>
            <a:ext cx="577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all the tools / technologies</a:t>
            </a:r>
          </a:p>
          <a:p>
            <a:pPr algn="ctr"/>
            <a:r>
              <a:rPr lang="en-US" dirty="0"/>
              <a:t>used to build and run you</a:t>
            </a:r>
            <a:r>
              <a:rPr lang="en-IN" altLang="en-US" dirty="0"/>
              <a:t>r project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F330B-014C-4D58-B217-E5CA71B99A34}"/>
              </a:ext>
            </a:extLst>
          </p:cNvPr>
          <p:cNvSpPr txBox="1"/>
          <p:nvPr/>
        </p:nvSpPr>
        <p:spPr>
          <a:xfrm>
            <a:off x="3583710" y="5103674"/>
            <a:ext cx="7832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*Describe the tools used in detail.</a:t>
            </a:r>
          </a:p>
          <a:p>
            <a:r>
              <a:rPr lang="en-IN" dirty="0"/>
              <a:t>*technological tools, if your idea is a software</a:t>
            </a:r>
          </a:p>
          <a:p>
            <a:r>
              <a:rPr lang="en-IN" dirty="0"/>
              <a:t>*all the physical tools(e.g. Sensors, Arduino etc), if your idea is a hardware</a:t>
            </a:r>
          </a:p>
          <a:p>
            <a:r>
              <a:rPr lang="en-IN" dirty="0">
                <a:solidFill>
                  <a:srgbClr val="FF0000"/>
                </a:solidFill>
              </a:rPr>
              <a:t>**Teams can skip this part in case their idea requires policy intervention.(i.e. if the idea is focussed more on  innovating the present policies)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70C-C285-4744-A17E-027BDD77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4C69-43B4-4A25-8EF7-AEA88D87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846" y="864108"/>
            <a:ext cx="7315200" cy="5120640"/>
          </a:xfrm>
        </p:spPr>
        <p:txBody>
          <a:bodyPr/>
          <a:lstStyle/>
          <a:p>
            <a:r>
              <a:rPr lang="en-IN" dirty="0"/>
              <a:t>Explain the Use cases in this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B4CD6-ED8D-4C3E-B5FC-025989B3EEA8}"/>
              </a:ext>
            </a:extLst>
          </p:cNvPr>
          <p:cNvSpPr txBox="1"/>
          <p:nvPr/>
        </p:nvSpPr>
        <p:spPr>
          <a:xfrm>
            <a:off x="252919" y="6210126"/>
            <a:ext cx="83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Read about use cases here: </a:t>
            </a:r>
            <a:r>
              <a:rPr lang="en-IN" dirty="0">
                <a:hlinkClick r:id="rId2"/>
              </a:rPr>
              <a:t>https://en.wikipedia.org/wiki/Use_case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9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8F53-DF09-4672-B051-D580C64E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problems which could be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E651-D672-4F8F-8E74-809F340C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652" y="691969"/>
            <a:ext cx="7526868" cy="5474062"/>
          </a:xfrm>
        </p:spPr>
        <p:txBody>
          <a:bodyPr/>
          <a:lstStyle/>
          <a:p>
            <a:r>
              <a:rPr lang="en-IN" dirty="0"/>
              <a:t>Give a brief explanation on the potential problems which could be faced in implementing your idea and give a preferred solution as how would you solve it.</a:t>
            </a:r>
          </a:p>
          <a:p>
            <a:r>
              <a:rPr lang="en-IN" dirty="0"/>
              <a:t>Make it in a Q/A format </a:t>
            </a:r>
          </a:p>
        </p:txBody>
      </p:sp>
    </p:spTree>
    <p:extLst>
      <p:ext uri="{BB962C8B-B14F-4D97-AF65-F5344CB8AC3E}">
        <p14:creationId xmlns:p14="http://schemas.microsoft.com/office/powerpoint/2010/main" val="292320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 Analysis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A2DBA-30E0-4336-A940-6C24E133DF51}"/>
              </a:ext>
            </a:extLst>
          </p:cNvPr>
          <p:cNvSpPr txBox="1"/>
          <p:nvPr/>
        </p:nvSpPr>
        <p:spPr>
          <a:xfrm>
            <a:off x="4083485" y="1662544"/>
            <a:ext cx="637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Examine and explain what social impact</a:t>
            </a:r>
          </a:p>
          <a:p>
            <a:pPr algn="ctr"/>
            <a:r>
              <a:rPr lang="en-IN" dirty="0"/>
              <a:t>your project could have on this situation of pandemic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301D7-FBAB-4956-A7D2-F04004F7BF9D}"/>
              </a:ext>
            </a:extLst>
          </p:cNvPr>
          <p:cNvSpPr txBox="1"/>
          <p:nvPr/>
        </p:nvSpPr>
        <p:spPr>
          <a:xfrm>
            <a:off x="4173823" y="5725020"/>
            <a:ext cx="87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*include  beneficiaries if targeting a particular section/audience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F250-FC95-4F57-8207-F5252E29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9" y="864108"/>
            <a:ext cx="3303080" cy="5028692"/>
          </a:xfrm>
        </p:spPr>
        <p:txBody>
          <a:bodyPr/>
          <a:lstStyle/>
          <a:p>
            <a:r>
              <a:rPr lang="en-IN" dirty="0"/>
              <a:t>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6361-E911-4F9E-B73C-068D6036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41" y="1510653"/>
            <a:ext cx="7315200" cy="5120640"/>
          </a:xfrm>
        </p:spPr>
        <p:txBody>
          <a:bodyPr>
            <a:normAutofit/>
          </a:bodyPr>
          <a:lstStyle/>
          <a:p>
            <a:r>
              <a:rPr lang="en-IN" dirty="0"/>
              <a:t>You can increase/decrease points but the total slides should </a:t>
            </a:r>
            <a:r>
              <a:rPr lang="en-IN" b="1" u="sng" dirty="0"/>
              <a:t>not be more than 10.</a:t>
            </a:r>
          </a:p>
          <a:p>
            <a:r>
              <a:rPr lang="en-IN" dirty="0"/>
              <a:t>Make your points expressible, no need to add heavy content.</a:t>
            </a:r>
          </a:p>
          <a:p>
            <a:r>
              <a:rPr lang="en-IN" dirty="0"/>
              <a:t>You are free to change the format/layout.</a:t>
            </a:r>
          </a:p>
          <a:p>
            <a:r>
              <a:rPr lang="en-US" sz="1900" dirty="0"/>
              <a:t>You are free to involve slides(</a:t>
            </a:r>
            <a:r>
              <a:rPr lang="en-US" sz="1900" dirty="0">
                <a:solidFill>
                  <a:srgbClr val="FF0000"/>
                </a:solidFill>
              </a:rPr>
              <a:t>not compulsorily</a:t>
            </a:r>
            <a:r>
              <a:rPr lang="en-US" sz="1900" dirty="0"/>
              <a:t>) with Headings from the Business Model Canvas uploaded for reference if they are relevant to your solution. </a:t>
            </a:r>
            <a:r>
              <a:rPr lang="en-US" sz="1900" dirty="0">
                <a:solidFill>
                  <a:srgbClr val="FF0000"/>
                </a:solidFill>
              </a:rPr>
              <a:t>*Include only if necessary.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        </a:t>
            </a:r>
            <a:r>
              <a:rPr lang="en-US" sz="1900" dirty="0"/>
              <a:t>The Headings are: </a:t>
            </a:r>
          </a:p>
          <a:p>
            <a:pPr marL="0" indent="0">
              <a:buNone/>
            </a:pPr>
            <a:r>
              <a:rPr lang="en-US" sz="1900" dirty="0"/>
              <a:t>	-Key Activities </a:t>
            </a:r>
          </a:p>
          <a:p>
            <a:pPr marL="0" indent="0">
              <a:buNone/>
            </a:pPr>
            <a:r>
              <a:rPr lang="en-US" sz="1900" dirty="0"/>
              <a:t>	-Key Resources</a:t>
            </a:r>
          </a:p>
          <a:p>
            <a:pPr marL="0" indent="0">
              <a:buNone/>
            </a:pPr>
            <a:r>
              <a:rPr lang="en-US" sz="1900" dirty="0"/>
              <a:t>	-Customer Segments(</a:t>
            </a:r>
            <a:r>
              <a:rPr lang="en-US" sz="1900" dirty="0">
                <a:solidFill>
                  <a:srgbClr val="FF0000"/>
                </a:solidFill>
              </a:rPr>
              <a:t>target beneficiaries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	-Cost Structure(</a:t>
            </a:r>
            <a:r>
              <a:rPr lang="en-US" sz="1900" dirty="0">
                <a:solidFill>
                  <a:srgbClr val="FF0000"/>
                </a:solidFill>
              </a:rPr>
              <a:t>only if required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735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422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PowerPoint Presentation</vt:lpstr>
      <vt:lpstr>Project Title:  Team name: Team Leader Name: Team leader roll number: 1st Team member  Name: 1st Team member 1 roll number: 2nd Team member Name: 2nd Team member roll number:</vt:lpstr>
      <vt:lpstr>PROBLEM STATEMENT </vt:lpstr>
      <vt:lpstr>Idea / Approach</vt:lpstr>
      <vt:lpstr>Tools / Items used *</vt:lpstr>
      <vt:lpstr>Use Cases</vt:lpstr>
      <vt:lpstr>Potential problems which could be faced</vt:lpstr>
      <vt:lpstr>Social Impact Analysis</vt:lpstr>
      <vt:lpstr>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name college name</dc:title>
  <dc:creator>Dhyey Doshi</dc:creator>
  <cp:lastModifiedBy>Rishabh Balaiwar</cp:lastModifiedBy>
  <cp:revision>54</cp:revision>
  <dcterms:created xsi:type="dcterms:W3CDTF">2020-04-19T16:01:00Z</dcterms:created>
  <dcterms:modified xsi:type="dcterms:W3CDTF">2020-05-15T17:48:38Z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