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66" r:id="rId3"/>
    <p:sldId id="257" r:id="rId4"/>
    <p:sldId id="259" r:id="rId5"/>
    <p:sldId id="260" r:id="rId6"/>
    <p:sldId id="261" r:id="rId7"/>
    <p:sldId id="265"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1A8A5C02-BC35-41C6-8D92-B2A8A51EBAA9}" type="datetimeFigureOut">
              <a:rPr lang="en-US" smtClean="0"/>
              <a:t>3/31/2016</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0F25173C-7A39-428A-9365-21641A376DED}" type="slidenum">
              <a:rPr lang="en-US" smtClean="0"/>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A8A5C02-BC35-41C6-8D92-B2A8A51EBAA9}" type="datetimeFigureOut">
              <a:rPr lang="en-US" smtClean="0"/>
              <a:t>3/31/2016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F25173C-7A39-428A-9365-21641A376DE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A8A5C02-BC35-41C6-8D92-B2A8A51EBAA9}" type="datetimeFigureOut">
              <a:rPr lang="en-US" smtClean="0"/>
              <a:t>3/31/2016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F25173C-7A39-428A-9365-21641A376DE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A8A5C02-BC35-41C6-8D92-B2A8A51EBAA9}" type="datetimeFigureOut">
              <a:rPr lang="en-US" smtClean="0"/>
              <a:t>3/31/2016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F25173C-7A39-428A-9365-21641A376D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A8A5C02-BC35-41C6-8D92-B2A8A51EBAA9}" type="datetimeFigureOut">
              <a:rPr lang="en-US" smtClean="0"/>
              <a:t>3/31/2016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F25173C-7A39-428A-9365-21641A376DED}" type="slidenum">
              <a:rPr lang="en-US" smtClean="0"/>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A8A5C02-BC35-41C6-8D92-B2A8A51EBAA9}" type="datetimeFigureOut">
              <a:rPr lang="en-US" smtClean="0"/>
              <a:t>3/31/2016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F25173C-7A39-428A-9365-21641A376D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A8A5C02-BC35-41C6-8D92-B2A8A51EBAA9}" type="datetimeFigureOut">
              <a:rPr lang="en-US" smtClean="0"/>
              <a:t>3/31/2016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F25173C-7A39-428A-9365-21641A376DED}" type="slidenum">
              <a:rPr lang="en-US" smtClean="0"/>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A8A5C02-BC35-41C6-8D92-B2A8A51EBAA9}" type="datetimeFigureOut">
              <a:rPr lang="en-US" smtClean="0"/>
              <a:t>3/31/2016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F25173C-7A39-428A-9365-21641A376DE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A8A5C02-BC35-41C6-8D92-B2A8A51EBAA9}" type="datetimeFigureOut">
              <a:rPr lang="en-US" smtClean="0"/>
              <a:t>3/31/2016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F25173C-7A39-428A-9365-21641A376DE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A8A5C02-BC35-41C6-8D92-B2A8A51EBAA9}" type="datetimeFigureOut">
              <a:rPr lang="en-US" smtClean="0"/>
              <a:t>3/31/2016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F25173C-7A39-428A-9365-21641A376DE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1A8A5C02-BC35-41C6-8D92-B2A8A51EBAA9}" type="datetimeFigureOut">
              <a:rPr lang="en-US" smtClean="0"/>
              <a:t>3/31/2016</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0F25173C-7A39-428A-9365-21641A376DE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A8A5C02-BC35-41C6-8D92-B2A8A51EBAA9}" type="datetimeFigureOut">
              <a:rPr lang="en-US" smtClean="0"/>
              <a:t>3/31/2016</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0F25173C-7A39-428A-9365-21641A376DED}"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676400"/>
            <a:ext cx="7772400" cy="4642104"/>
          </a:xfrm>
        </p:spPr>
        <p:txBody>
          <a:bodyPr/>
          <a:lstStyle/>
          <a:p>
            <a:pPr algn="ctr"/>
            <a:r>
              <a:rPr lang="en-US" dirty="0" smtClean="0"/>
              <a:t/>
            </a:r>
            <a:br>
              <a:rPr lang="en-US" dirty="0" smtClean="0"/>
            </a:br>
            <a:r>
              <a:rPr lang="en-US" dirty="0" smtClean="0"/>
              <a:t> </a:t>
            </a:r>
            <a:endParaRPr lang="en-US" dirty="0"/>
          </a:p>
        </p:txBody>
      </p:sp>
      <p:pic>
        <p:nvPicPr>
          <p:cNvPr id="1027" name="Picture 3" descr="C:\Users\mlritm\Desktop\images.jpg"/>
          <p:cNvPicPr>
            <a:picLocks noChangeAspect="1" noChangeArrowheads="1"/>
          </p:cNvPicPr>
          <p:nvPr/>
        </p:nvPicPr>
        <p:blipFill>
          <a:blip r:embed="rId2"/>
          <a:srcRect/>
          <a:stretch>
            <a:fillRect/>
          </a:stretch>
        </p:blipFill>
        <p:spPr bwMode="auto">
          <a:xfrm>
            <a:off x="685800" y="228600"/>
            <a:ext cx="8001001" cy="1981200"/>
          </a:xfrm>
          <a:prstGeom prst="rect">
            <a:avLst/>
          </a:prstGeom>
          <a:noFill/>
        </p:spPr>
      </p:pic>
      <p:sp>
        <p:nvSpPr>
          <p:cNvPr id="7" name="TextBox 6"/>
          <p:cNvSpPr txBox="1"/>
          <p:nvPr/>
        </p:nvSpPr>
        <p:spPr>
          <a:xfrm>
            <a:off x="685800" y="2971800"/>
            <a:ext cx="7696200" cy="2985433"/>
          </a:xfrm>
          <a:prstGeom prst="rect">
            <a:avLst/>
          </a:prstGeom>
          <a:noFill/>
        </p:spPr>
        <p:txBody>
          <a:bodyPr wrap="square" rtlCol="0">
            <a:spAutoFit/>
          </a:bodyPr>
          <a:lstStyle/>
          <a:p>
            <a:pPr algn="ctr"/>
            <a:r>
              <a:rPr lang="en-US" sz="3200" dirty="0" smtClean="0"/>
              <a:t> </a:t>
            </a:r>
            <a:r>
              <a:rPr lang="en-US" sz="3200" b="1" u="sng" dirty="0" smtClean="0"/>
              <a:t>PROJECT  TITLE      </a:t>
            </a:r>
          </a:p>
          <a:p>
            <a:pPr algn="ctr"/>
            <a:r>
              <a:rPr lang="en-US" sz="3200" b="1" u="sng" dirty="0" smtClean="0"/>
              <a:t>NEAR BY DOCTORS</a:t>
            </a:r>
          </a:p>
          <a:p>
            <a:r>
              <a:rPr lang="en-US" sz="2400" u="sng" dirty="0" smtClean="0"/>
              <a:t>PROJECT  MEMBERS</a:t>
            </a:r>
            <a:r>
              <a:rPr lang="en-US" sz="3200" b="1" u="sng" dirty="0" smtClean="0"/>
              <a:t>  </a:t>
            </a:r>
          </a:p>
          <a:p>
            <a:r>
              <a:rPr lang="en-US" sz="2400" dirty="0" smtClean="0"/>
              <a:t>P.SOWMYA -137Y1A0585</a:t>
            </a:r>
            <a:endParaRPr lang="en-US" sz="2000" dirty="0" smtClean="0"/>
          </a:p>
          <a:p>
            <a:r>
              <a:rPr lang="en-US" sz="2400" dirty="0"/>
              <a:t> </a:t>
            </a:r>
            <a:r>
              <a:rPr lang="en-US" sz="2400" dirty="0" smtClean="0"/>
              <a:t>Y.SUSHMA  - 137Y1A05A2             </a:t>
            </a:r>
          </a:p>
          <a:p>
            <a:r>
              <a:rPr lang="en-US" sz="2400" dirty="0" smtClean="0"/>
              <a:t>S.VAANATHI-137Y1A0597</a:t>
            </a:r>
          </a:p>
          <a:p>
            <a:pPr algn="ct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6117336"/>
          </a:xfrm>
        </p:spPr>
        <p:txBody>
          <a:bodyPr/>
          <a:lstStyle/>
          <a:p>
            <a:r>
              <a:rPr lang="en-US" u="sng" dirty="0" smtClean="0"/>
              <a:t>COMPONENTS</a:t>
            </a:r>
            <a:br>
              <a:rPr lang="en-US" u="sng" dirty="0" smtClean="0"/>
            </a:br>
            <a:r>
              <a:rPr lang="en-US" u="sng" dirty="0" smtClean="0"/>
              <a:t/>
            </a:r>
            <a:br>
              <a:rPr lang="en-US" u="sng" dirty="0" smtClean="0"/>
            </a:br>
            <a:r>
              <a:rPr lang="en-US" sz="2400" b="1" dirty="0" smtClean="0"/>
              <a:t>Doctor login</a:t>
            </a:r>
            <a:br>
              <a:rPr lang="en-US" sz="2400" b="1" dirty="0" smtClean="0"/>
            </a:br>
            <a:r>
              <a:rPr lang="en-US" sz="2400" b="1" dirty="0" smtClean="0"/>
              <a:t>Patient login</a:t>
            </a:r>
            <a:br>
              <a:rPr lang="en-US" sz="2400" b="1" dirty="0" smtClean="0"/>
            </a:br>
            <a:r>
              <a:rPr lang="en-US" sz="2400" b="1" dirty="0" smtClean="0"/>
              <a:t>Appointment request</a:t>
            </a:r>
            <a:br>
              <a:rPr lang="en-US" sz="2400" b="1" dirty="0" smtClean="0"/>
            </a:br>
            <a:endParaRPr lang="en-US" u="sn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5583936"/>
          </a:xfrm>
        </p:spPr>
        <p:txBody>
          <a:bodyPr/>
          <a:lstStyle/>
          <a:p>
            <a:pPr>
              <a:buFont typeface="Wingdings" pitchFamily="2" charset="2"/>
              <a:buChar char="Ø"/>
            </a:pPr>
            <a:r>
              <a:rPr lang="en-US" sz="2400" b="1" dirty="0" smtClean="0"/>
              <a:t>Near by doctors</a:t>
            </a:r>
            <a:br>
              <a:rPr lang="en-US" sz="2400" b="1" dirty="0" smtClean="0"/>
            </a:br>
            <a:r>
              <a:rPr lang="en-US" sz="2400" b="1" dirty="0" smtClean="0"/>
              <a:t/>
            </a:r>
            <a:br>
              <a:rPr lang="en-US" sz="2400" b="1" dirty="0" smtClean="0"/>
            </a:br>
            <a:r>
              <a:rPr lang="en-US" sz="2400" b="1" dirty="0" smtClean="0"/>
              <a:t/>
            </a:r>
            <a:br>
              <a:rPr lang="en-US" sz="2400" b="1" dirty="0" smtClean="0"/>
            </a:br>
            <a:r>
              <a:rPr lang="en-US" sz="2400" b="1" dirty="0" smtClean="0"/>
              <a:t>In our project we can use by login with two user logins that are doctor login and patient login.</a:t>
            </a:r>
            <a:br>
              <a:rPr lang="en-US" sz="2400" b="1" dirty="0" smtClean="0"/>
            </a:br>
            <a:r>
              <a:rPr lang="en-US" sz="2400" b="1" dirty="0" smtClean="0"/>
              <a:t/>
            </a:r>
            <a:br>
              <a:rPr lang="en-US" sz="2400" b="1" dirty="0" smtClean="0"/>
            </a:br>
            <a:r>
              <a:rPr lang="en-US" sz="2400" b="1" dirty="0" smtClean="0"/>
              <a:t/>
            </a:r>
            <a:br>
              <a:rPr lang="en-US" sz="2400" b="1" dirty="0" smtClean="0"/>
            </a:br>
            <a:r>
              <a:rPr lang="en-US" sz="2400" b="1" dirty="0" smtClean="0"/>
              <a:t>To login as doctor or patient they have to get registered with there respective details.</a:t>
            </a:r>
            <a:br>
              <a:rPr lang="en-US" sz="2400" b="1" dirty="0" smtClean="0"/>
            </a:br>
            <a:r>
              <a:rPr lang="en-US" sz="2400" b="1" dirty="0" smtClean="0"/>
              <a:t/>
            </a:r>
            <a:br>
              <a:rPr lang="en-US" sz="2400" b="1" dirty="0" smtClean="0"/>
            </a:br>
            <a:r>
              <a:rPr lang="en-US" sz="2400" b="1" dirty="0" smtClean="0"/>
              <a:t/>
            </a:r>
            <a:br>
              <a:rPr lang="en-US" sz="2400" b="1" dirty="0" smtClean="0"/>
            </a:br>
            <a:r>
              <a:rPr lang="en-US" sz="2400" b="1" dirty="0" smtClean="0"/>
              <a:t>After getting registered it creates respective</a:t>
            </a:r>
            <a:r>
              <a:rPr lang="en-US" sz="2400" b="1" dirty="0" smtClean="0"/>
              <a:t/>
            </a:r>
            <a:br>
              <a:rPr lang="en-US" sz="2400" b="1" dirty="0" smtClean="0"/>
            </a:br>
            <a:r>
              <a:rPr lang="en-US" sz="2400" b="1" dirty="0" smtClean="0"/>
              <a:t>accounts with user name and password to every single user.</a:t>
            </a:r>
            <a:br>
              <a:rPr lang="en-US" sz="2400" b="1" dirty="0" smtClean="0"/>
            </a:br>
            <a:r>
              <a:rPr lang="en-US" sz="2400" b="1" dirty="0" smtClean="0"/>
              <a:t/>
            </a:r>
            <a:br>
              <a:rPr lang="en-US" sz="2400" b="1" dirty="0" smtClean="0"/>
            </a:br>
            <a:r>
              <a:rPr lang="en-US" sz="2400" b="1" dirty="0" smtClean="0"/>
              <a:t/>
            </a:r>
            <a:br>
              <a:rPr lang="en-US" sz="2400" b="1" dirty="0" smtClean="0"/>
            </a:br>
            <a:r>
              <a:rPr lang="en-US" sz="2400" b="1" dirty="0" smtClean="0"/>
              <a:t/>
            </a:r>
            <a:br>
              <a:rPr lang="en-US" sz="2400" b="1" dirty="0" smtClean="0"/>
            </a:br>
            <a:endParaRPr lang="en-US"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6400800"/>
          </a:xfrm>
        </p:spPr>
        <p:txBody>
          <a:bodyPr/>
          <a:lstStyle/>
          <a:p>
            <a:r>
              <a:rPr lang="en-US" sz="2400" b="1" dirty="0" smtClean="0"/>
              <a:t/>
            </a:r>
            <a:br>
              <a:rPr lang="en-US" sz="2400" b="1" dirty="0" smtClean="0"/>
            </a:br>
            <a:r>
              <a:rPr lang="en-US" sz="3200" u="sng" dirty="0" smtClean="0"/>
              <a:t>DOCTORS LOGIN</a:t>
            </a:r>
            <a:r>
              <a:rPr lang="en-US" sz="3200" u="sng" dirty="0" smtClean="0"/>
              <a:t/>
            </a:r>
            <a:br>
              <a:rPr lang="en-US" sz="3200" u="sng" dirty="0" smtClean="0"/>
            </a:br>
            <a:r>
              <a:rPr lang="en-US" sz="2400" b="1" dirty="0" smtClean="0"/>
              <a:t/>
            </a:r>
            <a:br>
              <a:rPr lang="en-US" sz="2400" b="1" dirty="0" smtClean="0"/>
            </a:br>
            <a:r>
              <a:rPr lang="en-US" sz="2400" b="1" dirty="0" smtClean="0"/>
              <a:t>Doctors </a:t>
            </a:r>
            <a:r>
              <a:rPr lang="en-US" sz="2400" b="1" dirty="0" smtClean="0"/>
              <a:t>login by using doctor login.</a:t>
            </a:r>
            <a:br>
              <a:rPr lang="en-US" sz="2400" b="1" dirty="0" smtClean="0"/>
            </a:br>
            <a:r>
              <a:rPr lang="en-US" sz="2400" b="1" dirty="0" smtClean="0"/>
              <a:t>After doctor get login it direct towards the home page of doctor where he could find all the appointment request and log out details.</a:t>
            </a:r>
            <a:br>
              <a:rPr lang="en-US" sz="2400" b="1" dirty="0" smtClean="0"/>
            </a:br>
            <a:r>
              <a:rPr lang="en-US" sz="2400" b="1" dirty="0" smtClean="0"/>
              <a:t/>
            </a:r>
            <a:br>
              <a:rPr lang="en-US" sz="2400" b="1" dirty="0" smtClean="0"/>
            </a:br>
            <a:r>
              <a:rPr lang="en-US" sz="2400" b="1" dirty="0" smtClean="0"/>
              <a:t>In appointment request doctor can accept or reject the request but the decision which is made by doctor is notified by using </a:t>
            </a:r>
            <a:r>
              <a:rPr lang="en-US" sz="2400" b="1" dirty="0" err="1" smtClean="0"/>
              <a:t>bluemix</a:t>
            </a:r>
            <a:r>
              <a:rPr lang="en-US" sz="2400" b="1" dirty="0" smtClean="0"/>
              <a:t> tool called “ </a:t>
            </a:r>
            <a:r>
              <a:rPr lang="en-US" sz="2400" b="1" dirty="0" err="1" smtClean="0"/>
              <a:t>twilio</a:t>
            </a:r>
            <a:r>
              <a:rPr lang="en-US" sz="2400" b="1" dirty="0" smtClean="0"/>
              <a:t> ”.</a:t>
            </a:r>
            <a:br>
              <a:rPr lang="en-US" sz="2400" b="1" dirty="0" smtClean="0"/>
            </a:br>
            <a:r>
              <a:rPr lang="en-US" sz="2400" b="1" dirty="0" smtClean="0"/>
              <a:t> </a:t>
            </a:r>
            <a:br>
              <a:rPr lang="en-US" sz="2400" b="1" dirty="0" smtClean="0"/>
            </a:br>
            <a:r>
              <a:rPr lang="en-US" sz="2400" b="1" dirty="0" smtClean="0"/>
              <a:t/>
            </a:r>
            <a:br>
              <a:rPr lang="en-US" sz="2400" b="1" dirty="0" smtClean="0"/>
            </a:br>
            <a:r>
              <a:rPr lang="en-US" sz="2400" b="1" dirty="0" smtClean="0"/>
              <a:t/>
            </a:r>
            <a:br>
              <a:rPr lang="en-US" sz="2400" b="1" dirty="0" smtClean="0"/>
            </a:b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6041136"/>
          </a:xfrm>
        </p:spPr>
        <p:txBody>
          <a:bodyPr/>
          <a:lstStyle/>
          <a:p>
            <a:r>
              <a:rPr lang="en-US" sz="3200" b="1" u="sng" dirty="0" smtClean="0"/>
              <a:t>PATIENTS LOGIN</a:t>
            </a:r>
            <a:br>
              <a:rPr lang="en-US" sz="3200" b="1" u="sng" dirty="0" smtClean="0"/>
            </a:br>
            <a:r>
              <a:rPr lang="en-US" sz="3200" b="1" u="sng" dirty="0" smtClean="0"/>
              <a:t/>
            </a:r>
            <a:br>
              <a:rPr lang="en-US" sz="3200" b="1" u="sng" dirty="0" smtClean="0"/>
            </a:br>
            <a:r>
              <a:rPr lang="en-US" sz="2400" b="1" dirty="0" smtClean="0"/>
              <a:t>Patient after login with there details it will show you the home page in which details like search city, specialization, fee are visible.</a:t>
            </a:r>
            <a:br>
              <a:rPr lang="en-US" sz="2400" b="1" dirty="0" smtClean="0"/>
            </a:br>
            <a:r>
              <a:rPr lang="en-US" sz="2400" b="1" dirty="0" smtClean="0"/>
              <a:t/>
            </a:r>
            <a:br>
              <a:rPr lang="en-US" sz="2400" b="1" dirty="0" smtClean="0"/>
            </a:br>
            <a:r>
              <a:rPr lang="en-US" sz="2400" b="1" dirty="0" smtClean="0"/>
              <a:t/>
            </a:r>
            <a:br>
              <a:rPr lang="en-US" sz="2400" b="1" dirty="0" smtClean="0"/>
            </a:br>
            <a:r>
              <a:rPr lang="en-US" sz="2400" b="1" dirty="0" smtClean="0"/>
              <a:t>The use of this application to patient is he can search the doctor by there better requirements. </a:t>
            </a:r>
            <a:r>
              <a:rPr lang="en-US" sz="2400" b="1" dirty="0" smtClean="0"/>
              <a:t/>
            </a:r>
            <a:br>
              <a:rPr lang="en-US" sz="2400" b="1" dirty="0" smtClean="0"/>
            </a:br>
            <a:r>
              <a:rPr lang="en-US" sz="2400" b="1" dirty="0" smtClean="0"/>
              <a:t/>
            </a:r>
            <a:br>
              <a:rPr lang="en-US" sz="2400" b="1" dirty="0" smtClean="0"/>
            </a:br>
            <a:r>
              <a:rPr lang="en-US" sz="2400" b="1" dirty="0" smtClean="0"/>
              <a:t/>
            </a:r>
            <a:br>
              <a:rPr lang="en-US" sz="2400" b="1" dirty="0" smtClean="0"/>
            </a:br>
            <a:r>
              <a:rPr lang="en-US" sz="2400" b="1" dirty="0" smtClean="0"/>
              <a:t>When a person is searching for the doctors in a particular city then it show you the list of doctors who got registered in this application.</a:t>
            </a:r>
            <a:br>
              <a:rPr lang="en-US" sz="2400" b="1" dirty="0" smtClean="0"/>
            </a:br>
            <a:r>
              <a:rPr lang="en-US" sz="2400" b="1" dirty="0" smtClean="0"/>
              <a:t/>
            </a:r>
            <a:br>
              <a:rPr lang="en-US" sz="2400" b="1" dirty="0" smtClean="0"/>
            </a:br>
            <a:r>
              <a:rPr lang="en-US" sz="2400" b="1" dirty="0" smtClean="0"/>
              <a:t/>
            </a:r>
            <a:br>
              <a:rPr lang="en-US" sz="2400" b="1" dirty="0" smtClean="0"/>
            </a:br>
            <a:r>
              <a:rPr lang="en-US" sz="2400" b="1" dirty="0" smtClean="0"/>
              <a:t> </a:t>
            </a:r>
            <a:r>
              <a:rPr lang="en-US" sz="3200" b="1" u="sng" dirty="0" smtClean="0"/>
              <a:t/>
            </a:r>
            <a:br>
              <a:rPr lang="en-US" sz="3200" b="1" u="sng" dirty="0" smtClean="0"/>
            </a:br>
            <a:r>
              <a:rPr lang="en-US" sz="3200" b="1" u="sng" dirty="0" smtClean="0"/>
              <a:t/>
            </a:r>
            <a:br>
              <a:rPr lang="en-US" sz="3200" b="1" u="sng" dirty="0" smtClean="0"/>
            </a:br>
            <a:endParaRPr lang="en-US" sz="3200" b="1" u="sng"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6117336"/>
          </a:xfrm>
        </p:spPr>
        <p:txBody>
          <a:bodyPr/>
          <a:lstStyle/>
          <a:p>
            <a:r>
              <a:rPr lang="en-US" sz="3200" b="1" u="sng" dirty="0" smtClean="0"/>
              <a:t>APPOINTMENT REQUEST</a:t>
            </a:r>
            <a:r>
              <a:rPr lang="en-US" b="1" u="sng" dirty="0" smtClean="0"/>
              <a:t/>
            </a:r>
            <a:br>
              <a:rPr lang="en-US" b="1" u="sng" dirty="0" smtClean="0"/>
            </a:br>
            <a:r>
              <a:rPr lang="en-US" b="1" u="sng" dirty="0" smtClean="0"/>
              <a:t/>
            </a:r>
            <a:br>
              <a:rPr lang="en-US" b="1" u="sng" dirty="0" smtClean="0"/>
            </a:br>
            <a:r>
              <a:rPr lang="en-US" sz="2400" b="1" dirty="0" smtClean="0"/>
              <a:t>when doctor list is displayed from the search  </a:t>
            </a:r>
            <a:r>
              <a:rPr lang="en-US" sz="3200" b="1" u="sng" dirty="0" smtClean="0"/>
              <a:t/>
            </a:r>
            <a:br>
              <a:rPr lang="en-US" sz="3200" b="1" u="sng" dirty="0" smtClean="0"/>
            </a:br>
            <a:r>
              <a:rPr lang="en-US" sz="2400" b="1" dirty="0" smtClean="0"/>
              <a:t>appointment </a:t>
            </a:r>
            <a:r>
              <a:rPr lang="en-US" sz="2400" b="1" dirty="0" smtClean="0"/>
              <a:t>can be generated by clicking on the name of the doctor it show you the page of appointment request where the patient can fix the date and </a:t>
            </a:r>
            <a:r>
              <a:rPr lang="en-US" sz="2400" b="1" dirty="0" smtClean="0"/>
              <a:t>timing according to their comfort.</a:t>
            </a:r>
            <a:br>
              <a:rPr lang="en-US" sz="2400" b="1" dirty="0" smtClean="0"/>
            </a:br>
            <a:r>
              <a:rPr lang="en-US" sz="2400" b="1" dirty="0" smtClean="0"/>
              <a:t/>
            </a:r>
            <a:br>
              <a:rPr lang="en-US" sz="2400" b="1" dirty="0" smtClean="0"/>
            </a:br>
            <a:r>
              <a:rPr lang="en-US" sz="2400" b="1" dirty="0" smtClean="0"/>
              <a:t>After completing this process click on to the request button by this your appointment request will be sent to the doctor.</a:t>
            </a:r>
            <a:br>
              <a:rPr lang="en-US" sz="2400" b="1" dirty="0" smtClean="0"/>
            </a:br>
            <a:r>
              <a:rPr lang="en-US" sz="2400" b="1" dirty="0" smtClean="0"/>
              <a:t> </a:t>
            </a:r>
            <a:r>
              <a:rPr lang="en-US" sz="2400" b="1" dirty="0" smtClean="0"/>
              <a:t/>
            </a:r>
            <a:br>
              <a:rPr lang="en-US" sz="2400" b="1" dirty="0" smtClean="0"/>
            </a:br>
            <a:r>
              <a:rPr lang="en-US" sz="2400" b="1" dirty="0" smtClean="0"/>
              <a:t/>
            </a:r>
            <a:br>
              <a:rPr lang="en-US" sz="2400" b="1" dirty="0" smtClean="0"/>
            </a:br>
            <a:r>
              <a:rPr lang="en-US" sz="2400" b="1" dirty="0" smtClean="0"/>
              <a:t/>
            </a:r>
            <a:br>
              <a:rPr lang="en-US" sz="2400" b="1" dirty="0" smtClean="0"/>
            </a:br>
            <a:endParaRPr lang="en-US" sz="2400" b="1" u="sng"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5964936"/>
          </a:xfrm>
        </p:spPr>
        <p:txBody>
          <a:bodyPr/>
          <a:lstStyle/>
          <a:p>
            <a:pPr algn="ctr"/>
            <a:r>
              <a:rPr lang="en-US" sz="2400" b="1" dirty="0" smtClean="0"/>
              <a:t>When doctor logins and checks the list of appointment request your request will be visible and accept or rejecting the request is done by the doctor</a:t>
            </a:r>
            <a:r>
              <a:rPr lang="en-US" sz="2400" b="1" dirty="0" smtClean="0"/>
              <a:t>.</a:t>
            </a:r>
            <a:br>
              <a:rPr lang="en-US" sz="2400" b="1" dirty="0" smtClean="0"/>
            </a:br>
            <a:r>
              <a:rPr lang="en-US" sz="2400" b="1" dirty="0" smtClean="0"/>
              <a:t/>
            </a:r>
            <a:br>
              <a:rPr lang="en-US" sz="2400" b="1" dirty="0" smtClean="0"/>
            </a:br>
            <a:r>
              <a:rPr lang="en-US" sz="2400" b="1" dirty="0" smtClean="0"/>
              <a:t>By this app users and the doctors can easily communicate with each other and know about their status of request.</a:t>
            </a:r>
            <a:br>
              <a:rPr lang="en-US" sz="2400" b="1" dirty="0" smtClean="0"/>
            </a:br>
            <a:r>
              <a:rPr lang="en-US" sz="2400" b="1" dirty="0" smtClean="0"/>
              <a:t/>
            </a:r>
            <a:br>
              <a:rPr lang="en-US" sz="2400" b="1" dirty="0" smtClean="0"/>
            </a:br>
            <a:r>
              <a:rPr lang="en-US" sz="2400" b="1" dirty="0" smtClean="0"/>
              <a:t/>
            </a:r>
            <a:br>
              <a:rPr lang="en-US" sz="2400" b="1" dirty="0" smtClean="0"/>
            </a:br>
            <a:r>
              <a:rPr lang="en-US" sz="2400" b="1" smtClean="0"/>
              <a:t>Thank you.</a:t>
            </a:r>
            <a:endParaRPr lang="en-US" sz="2400" dirty="0"/>
          </a:p>
        </p:txBody>
      </p:sp>
    </p:spTree>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168</TotalTime>
  <Words>51</Words>
  <Application>Microsoft Office PowerPoint</Application>
  <PresentationFormat>On-screen Show (4:3)</PresentationFormat>
  <Paragraphs>13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Metro</vt:lpstr>
      <vt:lpstr>  </vt:lpstr>
      <vt:lpstr>COMPONENTS  Doctor login Patient login Appointment request </vt:lpstr>
      <vt:lpstr>Near by doctors   In our project we can use by login with two user logins that are doctor login and patient login.   To login as doctor or patient they have to get registered with there respective details.   After getting registered it creates respective accounts with user name and password to every single user.    </vt:lpstr>
      <vt:lpstr> DOCTORS LOGIN  Doctors login by using doctor login. After doctor get login it direct towards the home page of doctor where he could find all the appointment request and log out details.  In appointment request doctor can accept or reject the request but the decision which is made by doctor is notified by using bluemix tool called “ twilio ”.     </vt:lpstr>
      <vt:lpstr>PATIENTS LOGIN  Patient after login with there details it will show you the home page in which details like search city, specialization, fee are visible.   The use of this application to patient is he can search the doctor by there better requirements.    When a person is searching for the doctors in a particular city then it show you the list of doctors who got registered in this application.      </vt:lpstr>
      <vt:lpstr>APPOINTMENT REQUEST  when doctor list is displayed from the search   appointment can be generated by clicking on the name of the doctor it show you the page of appointment request where the patient can fix the date and timing according to their comfort.  After completing this process click on to the request button by this your appointment request will be sent to the doctor.     </vt:lpstr>
      <vt:lpstr>When doctor logins and checks the list of appointment request your request will be visible and accept or rejecting the request is done by the doctor.  By this app users and the doctors can easily communicate with each other and know about their status of request.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NEAR BY DOCTORs</dc:title>
  <dc:creator>mlritm</dc:creator>
  <cp:lastModifiedBy>mlritm</cp:lastModifiedBy>
  <cp:revision>17</cp:revision>
  <dcterms:created xsi:type="dcterms:W3CDTF">2016-03-31T05:10:08Z</dcterms:created>
  <dcterms:modified xsi:type="dcterms:W3CDTF">2016-03-31T07:58:28Z</dcterms:modified>
</cp:coreProperties>
</file>