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1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01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b="1" dirty="0" smtClean="0">
                <a:latin typeface="Helvetica"/>
                <a:cs typeface="Helvetica"/>
              </a:rPr>
              <a:t>Corporate Events</a:t>
            </a:r>
            <a:endParaRPr lang="en-US" sz="8000" b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100160011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2095</TotalTime>
  <Words>2</Words>
  <Application>Microsoft Macintosh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 Black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sivaram tadepalli</dc:creator>
  <cp:lastModifiedBy>sivaram tadepalli</cp:lastModifiedBy>
  <cp:revision>4</cp:revision>
  <dcterms:created xsi:type="dcterms:W3CDTF">2015-08-18T07:38:46Z</dcterms:created>
  <dcterms:modified xsi:type="dcterms:W3CDTF">2015-08-24T17:12:23Z</dcterms:modified>
</cp:coreProperties>
</file>