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62" r:id="rId5"/>
    <p:sldId id="264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6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3611A-DA7E-46D4-B290-3880B46A674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A2A006-7AFA-41AE-AE27-2A45D90F7875}">
      <dgm:prSet/>
      <dgm:spPr/>
      <dgm:t>
        <a:bodyPr/>
        <a:lstStyle/>
        <a:p>
          <a:r>
            <a:rPr lang="en-US" i="0"/>
            <a:t>Net framework has come a long way since then, and the current version is </a:t>
          </a:r>
          <a:r>
            <a:rPr lang="en-US"/>
            <a:t>5.0</a:t>
          </a:r>
        </a:p>
      </dgm:t>
    </dgm:pt>
    <dgm:pt modelId="{6AC9BA48-90A9-4A0C-A322-6E42C107FACF}" type="parTrans" cxnId="{9EBF493B-9BE9-4645-9192-0E81C7E96319}">
      <dgm:prSet/>
      <dgm:spPr/>
      <dgm:t>
        <a:bodyPr/>
        <a:lstStyle/>
        <a:p>
          <a:endParaRPr lang="en-US"/>
        </a:p>
      </dgm:t>
    </dgm:pt>
    <dgm:pt modelId="{9396719D-7185-4D41-B446-5EA09660976F}" type="sibTrans" cxnId="{9EBF493B-9BE9-4645-9192-0E81C7E96319}">
      <dgm:prSet/>
      <dgm:spPr/>
      <dgm:t>
        <a:bodyPr/>
        <a:lstStyle/>
        <a:p>
          <a:endParaRPr lang="en-US"/>
        </a:p>
      </dgm:t>
    </dgm:pt>
    <dgm:pt modelId="{A5FD55E3-3E88-47AF-AAC3-AFD2DB1CED39}">
      <dgm:prSet/>
      <dgm:spPr/>
      <dgm:t>
        <a:bodyPr/>
        <a:lstStyle/>
        <a:p>
          <a:r>
            <a:rPr lang="en-US"/>
            <a:t>.Net is a framework to develop software Applications</a:t>
          </a:r>
        </a:p>
      </dgm:t>
    </dgm:pt>
    <dgm:pt modelId="{E25C5C8A-C505-45B6-B57F-17F74F56CCDE}" type="parTrans" cxnId="{18460CCF-22D3-4358-8438-C513F9E5D517}">
      <dgm:prSet/>
      <dgm:spPr/>
      <dgm:t>
        <a:bodyPr/>
        <a:lstStyle/>
        <a:p>
          <a:endParaRPr lang="en-US"/>
        </a:p>
      </dgm:t>
    </dgm:pt>
    <dgm:pt modelId="{6B37A565-5BD3-4A5D-8DF3-94642CDEFBA5}" type="sibTrans" cxnId="{18460CCF-22D3-4358-8438-C513F9E5D517}">
      <dgm:prSet/>
      <dgm:spPr/>
      <dgm:t>
        <a:bodyPr/>
        <a:lstStyle/>
        <a:p>
          <a:endParaRPr lang="en-US"/>
        </a:p>
      </dgm:t>
    </dgm:pt>
    <dgm:pt modelId="{8FDD5194-0A28-4D98-8202-6C5C5C91D831}">
      <dgm:prSet/>
      <dgm:spPr/>
      <dgm:t>
        <a:bodyPr/>
        <a:lstStyle/>
        <a:p>
          <a:r>
            <a:rPr lang="en-US"/>
            <a:t>It is designed and developed by Microsoft and the first beta version released in 2000.</a:t>
          </a:r>
        </a:p>
      </dgm:t>
    </dgm:pt>
    <dgm:pt modelId="{1BB262E9-4375-443B-AF1D-A1474B037E95}" type="parTrans" cxnId="{D9950C42-A456-49DC-90F4-DC12520380E4}">
      <dgm:prSet/>
      <dgm:spPr/>
      <dgm:t>
        <a:bodyPr/>
        <a:lstStyle/>
        <a:p>
          <a:endParaRPr lang="en-US"/>
        </a:p>
      </dgm:t>
    </dgm:pt>
    <dgm:pt modelId="{8FF23F9B-23AD-4B93-9D19-E50091ECF979}" type="sibTrans" cxnId="{D9950C42-A456-49DC-90F4-DC12520380E4}">
      <dgm:prSet/>
      <dgm:spPr/>
      <dgm:t>
        <a:bodyPr/>
        <a:lstStyle/>
        <a:p>
          <a:endParaRPr lang="en-US"/>
        </a:p>
      </dgm:t>
    </dgm:pt>
    <dgm:pt modelId="{6FB5C3FE-8B9C-4141-8C90-C175CEA571BB}">
      <dgm:prSet/>
      <dgm:spPr/>
      <dgm:t>
        <a:bodyPr/>
        <a:lstStyle/>
        <a:p>
          <a:r>
            <a:rPr lang="en-US"/>
            <a:t>It is used to develop applications for web, Windows,…</a:t>
          </a:r>
        </a:p>
      </dgm:t>
    </dgm:pt>
    <dgm:pt modelId="{B59A71A3-B38C-46FC-A32F-272A0675CD25}" type="parTrans" cxnId="{17340BB0-76BC-45B7-B015-BA03CAD0401C}">
      <dgm:prSet/>
      <dgm:spPr/>
      <dgm:t>
        <a:bodyPr/>
        <a:lstStyle/>
        <a:p>
          <a:endParaRPr lang="en-US"/>
        </a:p>
      </dgm:t>
    </dgm:pt>
    <dgm:pt modelId="{7E7365EC-F0CB-461E-A932-79D96BF6DBE8}" type="sibTrans" cxnId="{17340BB0-76BC-45B7-B015-BA03CAD0401C}">
      <dgm:prSet/>
      <dgm:spPr/>
      <dgm:t>
        <a:bodyPr/>
        <a:lstStyle/>
        <a:p>
          <a:endParaRPr lang="en-US"/>
        </a:p>
      </dgm:t>
    </dgm:pt>
    <dgm:pt modelId="{77398948-5890-44E5-A346-E83D42B0BFAE}">
      <dgm:prSet/>
      <dgm:spPr/>
      <dgm:t>
        <a:bodyPr/>
        <a:lstStyle/>
        <a:p>
          <a:r>
            <a:rPr lang="en-US"/>
            <a:t>It provides a broad range of functionalities and support.</a:t>
          </a:r>
        </a:p>
      </dgm:t>
    </dgm:pt>
    <dgm:pt modelId="{1137E154-E76A-469E-B7DD-DE59303BBE54}" type="parTrans" cxnId="{DC82E3B4-B379-4167-B35C-C5957EA50E0F}">
      <dgm:prSet/>
      <dgm:spPr/>
      <dgm:t>
        <a:bodyPr/>
        <a:lstStyle/>
        <a:p>
          <a:endParaRPr lang="en-US"/>
        </a:p>
      </dgm:t>
    </dgm:pt>
    <dgm:pt modelId="{D3D59081-8554-4110-A541-5864F0B2EB73}" type="sibTrans" cxnId="{DC82E3B4-B379-4167-B35C-C5957EA50E0F}">
      <dgm:prSet/>
      <dgm:spPr/>
      <dgm:t>
        <a:bodyPr/>
        <a:lstStyle/>
        <a:p>
          <a:endParaRPr lang="en-US"/>
        </a:p>
      </dgm:t>
    </dgm:pt>
    <dgm:pt modelId="{BC51C2E0-9BB8-44BF-8124-504ABD540C9D}" type="pres">
      <dgm:prSet presAssocID="{3743611A-DA7E-46D4-B290-3880B46A6740}" presName="root" presStyleCnt="0">
        <dgm:presLayoutVars>
          <dgm:dir/>
          <dgm:resizeHandles val="exact"/>
        </dgm:presLayoutVars>
      </dgm:prSet>
      <dgm:spPr/>
    </dgm:pt>
    <dgm:pt modelId="{922D545B-07C0-4B1A-9DC0-BCBCE0AA55B9}" type="pres">
      <dgm:prSet presAssocID="{9CA2A006-7AFA-41AE-AE27-2A45D90F7875}" presName="compNode" presStyleCnt="0"/>
      <dgm:spPr/>
    </dgm:pt>
    <dgm:pt modelId="{6504C921-1C14-4457-9439-CC48D1851613}" type="pres">
      <dgm:prSet presAssocID="{9CA2A006-7AFA-41AE-AE27-2A45D90F787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E95F6C-49BC-4E76-9EAF-94176DA47F49}" type="pres">
      <dgm:prSet presAssocID="{9CA2A006-7AFA-41AE-AE27-2A45D90F7875}" presName="spaceRect" presStyleCnt="0"/>
      <dgm:spPr/>
    </dgm:pt>
    <dgm:pt modelId="{D5205B9D-B806-4252-BD42-7ED2DDF9EC8A}" type="pres">
      <dgm:prSet presAssocID="{9CA2A006-7AFA-41AE-AE27-2A45D90F7875}" presName="textRect" presStyleLbl="revTx" presStyleIdx="0" presStyleCnt="5">
        <dgm:presLayoutVars>
          <dgm:chMax val="1"/>
          <dgm:chPref val="1"/>
        </dgm:presLayoutVars>
      </dgm:prSet>
      <dgm:spPr/>
    </dgm:pt>
    <dgm:pt modelId="{F0EA652A-CE2B-46B1-A13C-03E2461128E9}" type="pres">
      <dgm:prSet presAssocID="{9396719D-7185-4D41-B446-5EA09660976F}" presName="sibTrans" presStyleCnt="0"/>
      <dgm:spPr/>
    </dgm:pt>
    <dgm:pt modelId="{0FDFE862-C8FB-4C0C-BADB-1735A2A73180}" type="pres">
      <dgm:prSet presAssocID="{A5FD55E3-3E88-47AF-AAC3-AFD2DB1CED39}" presName="compNode" presStyleCnt="0"/>
      <dgm:spPr/>
    </dgm:pt>
    <dgm:pt modelId="{F087CDBC-1DCB-49BC-A1DA-629D3115640D}" type="pres">
      <dgm:prSet presAssocID="{A5FD55E3-3E88-47AF-AAC3-AFD2DB1CED3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2A35886-543F-4AA2-8549-5E7F88DCE888}" type="pres">
      <dgm:prSet presAssocID="{A5FD55E3-3E88-47AF-AAC3-AFD2DB1CED39}" presName="spaceRect" presStyleCnt="0"/>
      <dgm:spPr/>
    </dgm:pt>
    <dgm:pt modelId="{1F32C6B8-7BDF-4266-A535-4243C106CD9A}" type="pres">
      <dgm:prSet presAssocID="{A5FD55E3-3E88-47AF-AAC3-AFD2DB1CED39}" presName="textRect" presStyleLbl="revTx" presStyleIdx="1" presStyleCnt="5">
        <dgm:presLayoutVars>
          <dgm:chMax val="1"/>
          <dgm:chPref val="1"/>
        </dgm:presLayoutVars>
      </dgm:prSet>
      <dgm:spPr/>
    </dgm:pt>
    <dgm:pt modelId="{F95630E0-8A66-4A54-8FB3-9788AB414F47}" type="pres">
      <dgm:prSet presAssocID="{6B37A565-5BD3-4A5D-8DF3-94642CDEFBA5}" presName="sibTrans" presStyleCnt="0"/>
      <dgm:spPr/>
    </dgm:pt>
    <dgm:pt modelId="{DD845302-7B98-4A5F-A1D7-8D37C94FBBA9}" type="pres">
      <dgm:prSet presAssocID="{8FDD5194-0A28-4D98-8202-6C5C5C91D831}" presName="compNode" presStyleCnt="0"/>
      <dgm:spPr/>
    </dgm:pt>
    <dgm:pt modelId="{7662BAFB-90B6-4D24-8EAD-B4A33364CDDB}" type="pres">
      <dgm:prSet presAssocID="{8FDD5194-0A28-4D98-8202-6C5C5C91D83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6C79A58-AD00-43E8-AB9F-221649770073}" type="pres">
      <dgm:prSet presAssocID="{8FDD5194-0A28-4D98-8202-6C5C5C91D831}" presName="spaceRect" presStyleCnt="0"/>
      <dgm:spPr/>
    </dgm:pt>
    <dgm:pt modelId="{EB47EF6D-C935-4EEE-AFE6-FB75B978F7E7}" type="pres">
      <dgm:prSet presAssocID="{8FDD5194-0A28-4D98-8202-6C5C5C91D831}" presName="textRect" presStyleLbl="revTx" presStyleIdx="2" presStyleCnt="5">
        <dgm:presLayoutVars>
          <dgm:chMax val="1"/>
          <dgm:chPref val="1"/>
        </dgm:presLayoutVars>
      </dgm:prSet>
      <dgm:spPr/>
    </dgm:pt>
    <dgm:pt modelId="{7D9AD318-EAD1-4F1F-BC53-9C45D5CF717C}" type="pres">
      <dgm:prSet presAssocID="{8FF23F9B-23AD-4B93-9D19-E50091ECF979}" presName="sibTrans" presStyleCnt="0"/>
      <dgm:spPr/>
    </dgm:pt>
    <dgm:pt modelId="{01313DB4-0135-4F1D-A624-52BDCF7C739A}" type="pres">
      <dgm:prSet presAssocID="{6FB5C3FE-8B9C-4141-8C90-C175CEA571BB}" presName="compNode" presStyleCnt="0"/>
      <dgm:spPr/>
    </dgm:pt>
    <dgm:pt modelId="{E585C6E4-234B-4646-8278-480A19C801E8}" type="pres">
      <dgm:prSet presAssocID="{6FB5C3FE-8B9C-4141-8C90-C175CEA571B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0A1A180-1D8B-41E4-B273-09C85FF9F800}" type="pres">
      <dgm:prSet presAssocID="{6FB5C3FE-8B9C-4141-8C90-C175CEA571BB}" presName="spaceRect" presStyleCnt="0"/>
      <dgm:spPr/>
    </dgm:pt>
    <dgm:pt modelId="{9ED0F3E2-7783-43CE-A06E-9BF106AFEFE8}" type="pres">
      <dgm:prSet presAssocID="{6FB5C3FE-8B9C-4141-8C90-C175CEA571BB}" presName="textRect" presStyleLbl="revTx" presStyleIdx="3" presStyleCnt="5">
        <dgm:presLayoutVars>
          <dgm:chMax val="1"/>
          <dgm:chPref val="1"/>
        </dgm:presLayoutVars>
      </dgm:prSet>
      <dgm:spPr/>
    </dgm:pt>
    <dgm:pt modelId="{A86D3D92-93A1-42A7-9394-ED48F01FBE1C}" type="pres">
      <dgm:prSet presAssocID="{7E7365EC-F0CB-461E-A932-79D96BF6DBE8}" presName="sibTrans" presStyleCnt="0"/>
      <dgm:spPr/>
    </dgm:pt>
    <dgm:pt modelId="{7E058CE8-2143-412A-B7B9-DF6055F02782}" type="pres">
      <dgm:prSet presAssocID="{77398948-5890-44E5-A346-E83D42B0BFAE}" presName="compNode" presStyleCnt="0"/>
      <dgm:spPr/>
    </dgm:pt>
    <dgm:pt modelId="{DA12DA00-0AA2-445F-B46C-29BF8DBA0F8D}" type="pres">
      <dgm:prSet presAssocID="{77398948-5890-44E5-A346-E83D42B0BFA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"/>
        </a:ext>
      </dgm:extLst>
    </dgm:pt>
    <dgm:pt modelId="{28192206-E986-4F12-A147-E623C68171F5}" type="pres">
      <dgm:prSet presAssocID="{77398948-5890-44E5-A346-E83D42B0BFAE}" presName="spaceRect" presStyleCnt="0"/>
      <dgm:spPr/>
    </dgm:pt>
    <dgm:pt modelId="{6B72C362-C7CA-428A-A9AC-D49C5CE60BBC}" type="pres">
      <dgm:prSet presAssocID="{77398948-5890-44E5-A346-E83D42B0BFA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7F53B12-5293-49C3-9C29-B560DA48F060}" type="presOf" srcId="{A5FD55E3-3E88-47AF-AAC3-AFD2DB1CED39}" destId="{1F32C6B8-7BDF-4266-A535-4243C106CD9A}" srcOrd="0" destOrd="0" presId="urn:microsoft.com/office/officeart/2018/2/layout/IconLabelList"/>
    <dgm:cxn modelId="{DA5E9223-2E2D-4B94-A9F2-49A0A510D62C}" type="presOf" srcId="{3743611A-DA7E-46D4-B290-3880B46A6740}" destId="{BC51C2E0-9BB8-44BF-8124-504ABD540C9D}" srcOrd="0" destOrd="0" presId="urn:microsoft.com/office/officeart/2018/2/layout/IconLabelList"/>
    <dgm:cxn modelId="{9EBF493B-9BE9-4645-9192-0E81C7E96319}" srcId="{3743611A-DA7E-46D4-B290-3880B46A6740}" destId="{9CA2A006-7AFA-41AE-AE27-2A45D90F7875}" srcOrd="0" destOrd="0" parTransId="{6AC9BA48-90A9-4A0C-A322-6E42C107FACF}" sibTransId="{9396719D-7185-4D41-B446-5EA09660976F}"/>
    <dgm:cxn modelId="{9C47FF5E-8FFA-42F9-9A1F-89AB80D4D860}" type="presOf" srcId="{6FB5C3FE-8B9C-4141-8C90-C175CEA571BB}" destId="{9ED0F3E2-7783-43CE-A06E-9BF106AFEFE8}" srcOrd="0" destOrd="0" presId="urn:microsoft.com/office/officeart/2018/2/layout/IconLabelList"/>
    <dgm:cxn modelId="{D9950C42-A456-49DC-90F4-DC12520380E4}" srcId="{3743611A-DA7E-46D4-B290-3880B46A6740}" destId="{8FDD5194-0A28-4D98-8202-6C5C5C91D831}" srcOrd="2" destOrd="0" parTransId="{1BB262E9-4375-443B-AF1D-A1474B037E95}" sibTransId="{8FF23F9B-23AD-4B93-9D19-E50091ECF979}"/>
    <dgm:cxn modelId="{C2CAE646-1838-4ECC-BE43-2791B68D18C1}" type="presOf" srcId="{77398948-5890-44E5-A346-E83D42B0BFAE}" destId="{6B72C362-C7CA-428A-A9AC-D49C5CE60BBC}" srcOrd="0" destOrd="0" presId="urn:microsoft.com/office/officeart/2018/2/layout/IconLabelList"/>
    <dgm:cxn modelId="{03DF097B-75C1-4A31-8905-6B04BC37C42C}" type="presOf" srcId="{9CA2A006-7AFA-41AE-AE27-2A45D90F7875}" destId="{D5205B9D-B806-4252-BD42-7ED2DDF9EC8A}" srcOrd="0" destOrd="0" presId="urn:microsoft.com/office/officeart/2018/2/layout/IconLabelList"/>
    <dgm:cxn modelId="{B9A10389-7249-4FFB-A7B6-F3577CCB88EE}" type="presOf" srcId="{8FDD5194-0A28-4D98-8202-6C5C5C91D831}" destId="{EB47EF6D-C935-4EEE-AFE6-FB75B978F7E7}" srcOrd="0" destOrd="0" presId="urn:microsoft.com/office/officeart/2018/2/layout/IconLabelList"/>
    <dgm:cxn modelId="{17340BB0-76BC-45B7-B015-BA03CAD0401C}" srcId="{3743611A-DA7E-46D4-B290-3880B46A6740}" destId="{6FB5C3FE-8B9C-4141-8C90-C175CEA571BB}" srcOrd="3" destOrd="0" parTransId="{B59A71A3-B38C-46FC-A32F-272A0675CD25}" sibTransId="{7E7365EC-F0CB-461E-A932-79D96BF6DBE8}"/>
    <dgm:cxn modelId="{DC82E3B4-B379-4167-B35C-C5957EA50E0F}" srcId="{3743611A-DA7E-46D4-B290-3880B46A6740}" destId="{77398948-5890-44E5-A346-E83D42B0BFAE}" srcOrd="4" destOrd="0" parTransId="{1137E154-E76A-469E-B7DD-DE59303BBE54}" sibTransId="{D3D59081-8554-4110-A541-5864F0B2EB73}"/>
    <dgm:cxn modelId="{18460CCF-22D3-4358-8438-C513F9E5D517}" srcId="{3743611A-DA7E-46D4-B290-3880B46A6740}" destId="{A5FD55E3-3E88-47AF-AAC3-AFD2DB1CED39}" srcOrd="1" destOrd="0" parTransId="{E25C5C8A-C505-45B6-B57F-17F74F56CCDE}" sibTransId="{6B37A565-5BD3-4A5D-8DF3-94642CDEFBA5}"/>
    <dgm:cxn modelId="{1A2ED954-D6D1-4A0C-9CC3-6BC226B5D9CC}" type="presParOf" srcId="{BC51C2E0-9BB8-44BF-8124-504ABD540C9D}" destId="{922D545B-07C0-4B1A-9DC0-BCBCE0AA55B9}" srcOrd="0" destOrd="0" presId="urn:microsoft.com/office/officeart/2018/2/layout/IconLabelList"/>
    <dgm:cxn modelId="{C0CF5CD1-5678-4FBE-B907-6960FF1F3180}" type="presParOf" srcId="{922D545B-07C0-4B1A-9DC0-BCBCE0AA55B9}" destId="{6504C921-1C14-4457-9439-CC48D1851613}" srcOrd="0" destOrd="0" presId="urn:microsoft.com/office/officeart/2018/2/layout/IconLabelList"/>
    <dgm:cxn modelId="{355CE80C-5298-411D-A08D-E04D62820865}" type="presParOf" srcId="{922D545B-07C0-4B1A-9DC0-BCBCE0AA55B9}" destId="{F3E95F6C-49BC-4E76-9EAF-94176DA47F49}" srcOrd="1" destOrd="0" presId="urn:microsoft.com/office/officeart/2018/2/layout/IconLabelList"/>
    <dgm:cxn modelId="{B162F7A9-298B-4D4A-9E61-2FD68DD80C7D}" type="presParOf" srcId="{922D545B-07C0-4B1A-9DC0-BCBCE0AA55B9}" destId="{D5205B9D-B806-4252-BD42-7ED2DDF9EC8A}" srcOrd="2" destOrd="0" presId="urn:microsoft.com/office/officeart/2018/2/layout/IconLabelList"/>
    <dgm:cxn modelId="{2876FE88-5AD9-4B40-B3CF-99139BA47B8E}" type="presParOf" srcId="{BC51C2E0-9BB8-44BF-8124-504ABD540C9D}" destId="{F0EA652A-CE2B-46B1-A13C-03E2461128E9}" srcOrd="1" destOrd="0" presId="urn:microsoft.com/office/officeart/2018/2/layout/IconLabelList"/>
    <dgm:cxn modelId="{6558BC1B-800F-4CB0-AD2A-17C432653C79}" type="presParOf" srcId="{BC51C2E0-9BB8-44BF-8124-504ABD540C9D}" destId="{0FDFE862-C8FB-4C0C-BADB-1735A2A73180}" srcOrd="2" destOrd="0" presId="urn:microsoft.com/office/officeart/2018/2/layout/IconLabelList"/>
    <dgm:cxn modelId="{7ACAB046-9DB6-4859-A714-07022CA3A2BD}" type="presParOf" srcId="{0FDFE862-C8FB-4C0C-BADB-1735A2A73180}" destId="{F087CDBC-1DCB-49BC-A1DA-629D3115640D}" srcOrd="0" destOrd="0" presId="urn:microsoft.com/office/officeart/2018/2/layout/IconLabelList"/>
    <dgm:cxn modelId="{EA91F560-3F18-4766-88F5-915D9B3F8C1C}" type="presParOf" srcId="{0FDFE862-C8FB-4C0C-BADB-1735A2A73180}" destId="{22A35886-543F-4AA2-8549-5E7F88DCE888}" srcOrd="1" destOrd="0" presId="urn:microsoft.com/office/officeart/2018/2/layout/IconLabelList"/>
    <dgm:cxn modelId="{0759D938-3423-4EA1-93DD-8F2D8B093857}" type="presParOf" srcId="{0FDFE862-C8FB-4C0C-BADB-1735A2A73180}" destId="{1F32C6B8-7BDF-4266-A535-4243C106CD9A}" srcOrd="2" destOrd="0" presId="urn:microsoft.com/office/officeart/2018/2/layout/IconLabelList"/>
    <dgm:cxn modelId="{E729B0AC-153D-4A39-B908-5024FBF505BD}" type="presParOf" srcId="{BC51C2E0-9BB8-44BF-8124-504ABD540C9D}" destId="{F95630E0-8A66-4A54-8FB3-9788AB414F47}" srcOrd="3" destOrd="0" presId="urn:microsoft.com/office/officeart/2018/2/layout/IconLabelList"/>
    <dgm:cxn modelId="{6CB1D1C2-60D0-4919-85F6-B6B7038048D7}" type="presParOf" srcId="{BC51C2E0-9BB8-44BF-8124-504ABD540C9D}" destId="{DD845302-7B98-4A5F-A1D7-8D37C94FBBA9}" srcOrd="4" destOrd="0" presId="urn:microsoft.com/office/officeart/2018/2/layout/IconLabelList"/>
    <dgm:cxn modelId="{DF267EAC-3AF0-429C-A264-AE0C76368771}" type="presParOf" srcId="{DD845302-7B98-4A5F-A1D7-8D37C94FBBA9}" destId="{7662BAFB-90B6-4D24-8EAD-B4A33364CDDB}" srcOrd="0" destOrd="0" presId="urn:microsoft.com/office/officeart/2018/2/layout/IconLabelList"/>
    <dgm:cxn modelId="{7BCAC67C-1664-4A7F-9814-A243A5EA13FE}" type="presParOf" srcId="{DD845302-7B98-4A5F-A1D7-8D37C94FBBA9}" destId="{66C79A58-AD00-43E8-AB9F-221649770073}" srcOrd="1" destOrd="0" presId="urn:microsoft.com/office/officeart/2018/2/layout/IconLabelList"/>
    <dgm:cxn modelId="{89C27541-C623-43B3-82F1-9723D99D551B}" type="presParOf" srcId="{DD845302-7B98-4A5F-A1D7-8D37C94FBBA9}" destId="{EB47EF6D-C935-4EEE-AFE6-FB75B978F7E7}" srcOrd="2" destOrd="0" presId="urn:microsoft.com/office/officeart/2018/2/layout/IconLabelList"/>
    <dgm:cxn modelId="{67FD0EC2-9F6D-42A4-AFE7-18E721E3CC1C}" type="presParOf" srcId="{BC51C2E0-9BB8-44BF-8124-504ABD540C9D}" destId="{7D9AD318-EAD1-4F1F-BC53-9C45D5CF717C}" srcOrd="5" destOrd="0" presId="urn:microsoft.com/office/officeart/2018/2/layout/IconLabelList"/>
    <dgm:cxn modelId="{31D573AB-C0FE-4211-8388-F7144AF6DA94}" type="presParOf" srcId="{BC51C2E0-9BB8-44BF-8124-504ABD540C9D}" destId="{01313DB4-0135-4F1D-A624-52BDCF7C739A}" srcOrd="6" destOrd="0" presId="urn:microsoft.com/office/officeart/2018/2/layout/IconLabelList"/>
    <dgm:cxn modelId="{AB8A6113-F570-4DAF-9238-B04A9A4E8BFB}" type="presParOf" srcId="{01313DB4-0135-4F1D-A624-52BDCF7C739A}" destId="{E585C6E4-234B-4646-8278-480A19C801E8}" srcOrd="0" destOrd="0" presId="urn:microsoft.com/office/officeart/2018/2/layout/IconLabelList"/>
    <dgm:cxn modelId="{76CB29C6-1186-445D-906D-51ACD7FC55F3}" type="presParOf" srcId="{01313DB4-0135-4F1D-A624-52BDCF7C739A}" destId="{70A1A180-1D8B-41E4-B273-09C85FF9F800}" srcOrd="1" destOrd="0" presId="urn:microsoft.com/office/officeart/2018/2/layout/IconLabelList"/>
    <dgm:cxn modelId="{B9EEDE05-5368-4D80-B117-A5F5FCF6FBDB}" type="presParOf" srcId="{01313DB4-0135-4F1D-A624-52BDCF7C739A}" destId="{9ED0F3E2-7783-43CE-A06E-9BF106AFEFE8}" srcOrd="2" destOrd="0" presId="urn:microsoft.com/office/officeart/2018/2/layout/IconLabelList"/>
    <dgm:cxn modelId="{C33148A5-8433-4490-8345-22C10E704A38}" type="presParOf" srcId="{BC51C2E0-9BB8-44BF-8124-504ABD540C9D}" destId="{A86D3D92-93A1-42A7-9394-ED48F01FBE1C}" srcOrd="7" destOrd="0" presId="urn:microsoft.com/office/officeart/2018/2/layout/IconLabelList"/>
    <dgm:cxn modelId="{06519840-C058-4227-843D-BB18D979B5EE}" type="presParOf" srcId="{BC51C2E0-9BB8-44BF-8124-504ABD540C9D}" destId="{7E058CE8-2143-412A-B7B9-DF6055F02782}" srcOrd="8" destOrd="0" presId="urn:microsoft.com/office/officeart/2018/2/layout/IconLabelList"/>
    <dgm:cxn modelId="{6E61288F-277E-47AD-8973-489C232FEC04}" type="presParOf" srcId="{7E058CE8-2143-412A-B7B9-DF6055F02782}" destId="{DA12DA00-0AA2-445F-B46C-29BF8DBA0F8D}" srcOrd="0" destOrd="0" presId="urn:microsoft.com/office/officeart/2018/2/layout/IconLabelList"/>
    <dgm:cxn modelId="{4CCD6B7E-6A12-4B1F-B340-B0DA2F3177B5}" type="presParOf" srcId="{7E058CE8-2143-412A-B7B9-DF6055F02782}" destId="{28192206-E986-4F12-A147-E623C68171F5}" srcOrd="1" destOrd="0" presId="urn:microsoft.com/office/officeart/2018/2/layout/IconLabelList"/>
    <dgm:cxn modelId="{825867F5-C63E-4290-AA51-04FDF0E6EE43}" type="presParOf" srcId="{7E058CE8-2143-412A-B7B9-DF6055F02782}" destId="{6B72C362-C7CA-428A-A9AC-D49C5CE60BB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D7E7FB-304D-47E2-8B2E-0DF56F6467E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7D83CBB-3245-493C-BB90-4A097F7F417B}">
      <dgm:prSet/>
      <dgm:spPr/>
      <dgm:t>
        <a:bodyPr/>
        <a:lstStyle/>
        <a:p>
          <a:r>
            <a:rPr lang="en-US"/>
            <a:t>The .NET Framework supports more than 60 Programming languages such as C#,F#, VB.NET, J#,VC++,Jscript.NET,COBOL,Perl,ML,Pascal.</a:t>
          </a:r>
        </a:p>
      </dgm:t>
    </dgm:pt>
    <dgm:pt modelId="{9B8CB33B-2D44-4EA7-B002-11AC01B65F8A}" type="parTrans" cxnId="{D9410C9D-2222-4FD9-9E6A-B15F0C87BC5B}">
      <dgm:prSet/>
      <dgm:spPr/>
      <dgm:t>
        <a:bodyPr/>
        <a:lstStyle/>
        <a:p>
          <a:endParaRPr lang="en-US"/>
        </a:p>
      </dgm:t>
    </dgm:pt>
    <dgm:pt modelId="{5A93F865-4D5F-488F-A146-A0610139A31E}" type="sibTrans" cxnId="{D9410C9D-2222-4FD9-9E6A-B15F0C87BC5B}">
      <dgm:prSet/>
      <dgm:spPr/>
      <dgm:t>
        <a:bodyPr/>
        <a:lstStyle/>
        <a:p>
          <a:endParaRPr lang="en-US"/>
        </a:p>
      </dgm:t>
    </dgm:pt>
    <dgm:pt modelId="{7D3EA369-515B-4E57-BCB1-E5C76ADE1F4A}">
      <dgm:prSet/>
      <dgm:spPr/>
      <dgm:t>
        <a:bodyPr/>
        <a:lstStyle/>
        <a:p>
          <a:r>
            <a:rPr lang="en-US"/>
            <a:t>The .Net Framework is composed of four main components:</a:t>
          </a:r>
        </a:p>
      </dgm:t>
    </dgm:pt>
    <dgm:pt modelId="{260733FB-254A-4173-A6DA-E5DEB6BC58CB}" type="parTrans" cxnId="{40B2F09B-3F74-4EBF-A733-D5FDD1B90848}">
      <dgm:prSet/>
      <dgm:spPr/>
      <dgm:t>
        <a:bodyPr/>
        <a:lstStyle/>
        <a:p>
          <a:endParaRPr lang="en-US"/>
        </a:p>
      </dgm:t>
    </dgm:pt>
    <dgm:pt modelId="{206EE13C-4469-4DDA-B06A-539E9F5A1062}" type="sibTrans" cxnId="{40B2F09B-3F74-4EBF-A733-D5FDD1B90848}">
      <dgm:prSet/>
      <dgm:spPr/>
      <dgm:t>
        <a:bodyPr/>
        <a:lstStyle/>
        <a:p>
          <a:endParaRPr lang="en-US"/>
        </a:p>
      </dgm:t>
    </dgm:pt>
    <dgm:pt modelId="{856EA603-977A-49CB-9260-62EB5A9D8DA2}">
      <dgm:prSet/>
      <dgm:spPr/>
      <dgm:t>
        <a:bodyPr/>
        <a:lstStyle/>
        <a:p>
          <a:r>
            <a:rPr lang="en-IN"/>
            <a:t>Common Language Runtime.</a:t>
          </a:r>
          <a:endParaRPr lang="en-US"/>
        </a:p>
      </dgm:t>
    </dgm:pt>
    <dgm:pt modelId="{E826FA37-AA6A-4C30-8790-0FAB575FDD0E}" type="parTrans" cxnId="{4BC265A7-1343-4598-97BA-C634265B059B}">
      <dgm:prSet/>
      <dgm:spPr/>
      <dgm:t>
        <a:bodyPr/>
        <a:lstStyle/>
        <a:p>
          <a:endParaRPr lang="en-US"/>
        </a:p>
      </dgm:t>
    </dgm:pt>
    <dgm:pt modelId="{2A9CC01C-2007-4BB5-AF36-97625FDE0313}" type="sibTrans" cxnId="{4BC265A7-1343-4598-97BA-C634265B059B}">
      <dgm:prSet/>
      <dgm:spPr/>
      <dgm:t>
        <a:bodyPr/>
        <a:lstStyle/>
        <a:p>
          <a:endParaRPr lang="en-US"/>
        </a:p>
      </dgm:t>
    </dgm:pt>
    <dgm:pt modelId="{37EA4E8A-90FC-4554-A377-3EEAF4D503B3}">
      <dgm:prSet/>
      <dgm:spPr/>
      <dgm:t>
        <a:bodyPr/>
        <a:lstStyle/>
        <a:p>
          <a:r>
            <a:rPr lang="en-IN"/>
            <a:t>Framework Class Library.</a:t>
          </a:r>
          <a:endParaRPr lang="en-US"/>
        </a:p>
      </dgm:t>
    </dgm:pt>
    <dgm:pt modelId="{C8BBB0EB-7DA7-4ACE-80BA-9BBB3952AE51}" type="parTrans" cxnId="{2464D435-4A9E-4376-A717-B6E01FDE5B98}">
      <dgm:prSet/>
      <dgm:spPr/>
      <dgm:t>
        <a:bodyPr/>
        <a:lstStyle/>
        <a:p>
          <a:endParaRPr lang="en-US"/>
        </a:p>
      </dgm:t>
    </dgm:pt>
    <dgm:pt modelId="{E9DECD43-A81D-43F0-8832-642DBA3DD125}" type="sibTrans" cxnId="{2464D435-4A9E-4376-A717-B6E01FDE5B98}">
      <dgm:prSet/>
      <dgm:spPr/>
      <dgm:t>
        <a:bodyPr/>
        <a:lstStyle/>
        <a:p>
          <a:endParaRPr lang="en-US"/>
        </a:p>
      </dgm:t>
    </dgm:pt>
    <dgm:pt modelId="{B6F84605-759A-47D5-80C7-5F1380C6BA7C}">
      <dgm:prSet/>
      <dgm:spPr/>
      <dgm:t>
        <a:bodyPr/>
        <a:lstStyle/>
        <a:p>
          <a:r>
            <a:rPr lang="en-IN"/>
            <a:t>Core Languages(WinForms, ASP.NET and ADO.NET)</a:t>
          </a:r>
          <a:endParaRPr lang="en-US"/>
        </a:p>
      </dgm:t>
    </dgm:pt>
    <dgm:pt modelId="{4490ABEA-69E9-48C1-9AC4-DFCCAF98F553}" type="parTrans" cxnId="{4739F2F0-8C5D-4254-9615-754496ED6D88}">
      <dgm:prSet/>
      <dgm:spPr/>
      <dgm:t>
        <a:bodyPr/>
        <a:lstStyle/>
        <a:p>
          <a:endParaRPr lang="en-US"/>
        </a:p>
      </dgm:t>
    </dgm:pt>
    <dgm:pt modelId="{839E06AA-4D96-4122-AAE0-4D1FC45C1AAB}" type="sibTrans" cxnId="{4739F2F0-8C5D-4254-9615-754496ED6D88}">
      <dgm:prSet/>
      <dgm:spPr/>
      <dgm:t>
        <a:bodyPr/>
        <a:lstStyle/>
        <a:p>
          <a:endParaRPr lang="en-US"/>
        </a:p>
      </dgm:t>
    </dgm:pt>
    <dgm:pt modelId="{8E0E53A4-2E34-44DD-B84D-214F41479A01}">
      <dgm:prSet/>
      <dgm:spPr/>
      <dgm:t>
        <a:bodyPr/>
        <a:lstStyle/>
        <a:p>
          <a:r>
            <a:rPr lang="en-IN"/>
            <a:t>Other Modules(WCF, WPF, WF, Card Space, LINQ, Entity Framework, Parallel LINQ, Task Parallel Library etc.</a:t>
          </a:r>
          <a:endParaRPr lang="en-US"/>
        </a:p>
      </dgm:t>
    </dgm:pt>
    <dgm:pt modelId="{FB1A97E6-6671-4BB1-B66A-D383287D4C87}" type="parTrans" cxnId="{2FA0E11F-9E17-46A0-8616-A0D5C5725653}">
      <dgm:prSet/>
      <dgm:spPr/>
      <dgm:t>
        <a:bodyPr/>
        <a:lstStyle/>
        <a:p>
          <a:endParaRPr lang="en-US"/>
        </a:p>
      </dgm:t>
    </dgm:pt>
    <dgm:pt modelId="{07A0CDC3-962B-47CE-94C4-71C91A4575ED}" type="sibTrans" cxnId="{2FA0E11F-9E17-46A0-8616-A0D5C5725653}">
      <dgm:prSet/>
      <dgm:spPr/>
      <dgm:t>
        <a:bodyPr/>
        <a:lstStyle/>
        <a:p>
          <a:endParaRPr lang="en-US"/>
        </a:p>
      </dgm:t>
    </dgm:pt>
    <dgm:pt modelId="{75654AB6-673D-4900-A4A3-30C94435330F}" type="pres">
      <dgm:prSet presAssocID="{D5D7E7FB-304D-47E2-8B2E-0DF56F6467E5}" presName="linear" presStyleCnt="0">
        <dgm:presLayoutVars>
          <dgm:animLvl val="lvl"/>
          <dgm:resizeHandles val="exact"/>
        </dgm:presLayoutVars>
      </dgm:prSet>
      <dgm:spPr/>
    </dgm:pt>
    <dgm:pt modelId="{3EE74125-1CF0-4000-9FC0-30F10B2AB78F}" type="pres">
      <dgm:prSet presAssocID="{A7D83CBB-3245-493C-BB90-4A097F7F417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93EDE3B-21AD-4061-BEBB-339798653161}" type="pres">
      <dgm:prSet presAssocID="{5A93F865-4D5F-488F-A146-A0610139A31E}" presName="spacer" presStyleCnt="0"/>
      <dgm:spPr/>
    </dgm:pt>
    <dgm:pt modelId="{87D53325-F168-4F02-8911-8C49253397A4}" type="pres">
      <dgm:prSet presAssocID="{7D3EA369-515B-4E57-BCB1-E5C76ADE1F4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D947FAD-5383-4682-9224-54DB1A86369D}" type="pres">
      <dgm:prSet presAssocID="{7D3EA369-515B-4E57-BCB1-E5C76ADE1F4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9005218-BB29-4C01-9B46-89EEFFC5DD87}" type="presOf" srcId="{8E0E53A4-2E34-44DD-B84D-214F41479A01}" destId="{ED947FAD-5383-4682-9224-54DB1A86369D}" srcOrd="0" destOrd="3" presId="urn:microsoft.com/office/officeart/2005/8/layout/vList2"/>
    <dgm:cxn modelId="{2FA0E11F-9E17-46A0-8616-A0D5C5725653}" srcId="{7D3EA369-515B-4E57-BCB1-E5C76ADE1F4A}" destId="{8E0E53A4-2E34-44DD-B84D-214F41479A01}" srcOrd="3" destOrd="0" parTransId="{FB1A97E6-6671-4BB1-B66A-D383287D4C87}" sibTransId="{07A0CDC3-962B-47CE-94C4-71C91A4575ED}"/>
    <dgm:cxn modelId="{BFC87520-AAAE-47B8-81AE-1E8F26156E29}" type="presOf" srcId="{7D3EA369-515B-4E57-BCB1-E5C76ADE1F4A}" destId="{87D53325-F168-4F02-8911-8C49253397A4}" srcOrd="0" destOrd="0" presId="urn:microsoft.com/office/officeart/2005/8/layout/vList2"/>
    <dgm:cxn modelId="{2464D435-4A9E-4376-A717-B6E01FDE5B98}" srcId="{7D3EA369-515B-4E57-BCB1-E5C76ADE1F4A}" destId="{37EA4E8A-90FC-4554-A377-3EEAF4D503B3}" srcOrd="1" destOrd="0" parTransId="{C8BBB0EB-7DA7-4ACE-80BA-9BBB3952AE51}" sibTransId="{E9DECD43-A81D-43F0-8832-642DBA3DD125}"/>
    <dgm:cxn modelId="{0E10D98D-C527-45DA-96FE-48598AE5CE1B}" type="presOf" srcId="{A7D83CBB-3245-493C-BB90-4A097F7F417B}" destId="{3EE74125-1CF0-4000-9FC0-30F10B2AB78F}" srcOrd="0" destOrd="0" presId="urn:microsoft.com/office/officeart/2005/8/layout/vList2"/>
    <dgm:cxn modelId="{40B2F09B-3F74-4EBF-A733-D5FDD1B90848}" srcId="{D5D7E7FB-304D-47E2-8B2E-0DF56F6467E5}" destId="{7D3EA369-515B-4E57-BCB1-E5C76ADE1F4A}" srcOrd="1" destOrd="0" parTransId="{260733FB-254A-4173-A6DA-E5DEB6BC58CB}" sibTransId="{206EE13C-4469-4DDA-B06A-539E9F5A1062}"/>
    <dgm:cxn modelId="{D9410C9D-2222-4FD9-9E6A-B15F0C87BC5B}" srcId="{D5D7E7FB-304D-47E2-8B2E-0DF56F6467E5}" destId="{A7D83CBB-3245-493C-BB90-4A097F7F417B}" srcOrd="0" destOrd="0" parTransId="{9B8CB33B-2D44-4EA7-B002-11AC01B65F8A}" sibTransId="{5A93F865-4D5F-488F-A146-A0610139A31E}"/>
    <dgm:cxn modelId="{9EA9DAA4-2F86-488C-BA18-716DAC85A06C}" type="presOf" srcId="{B6F84605-759A-47D5-80C7-5F1380C6BA7C}" destId="{ED947FAD-5383-4682-9224-54DB1A86369D}" srcOrd="0" destOrd="2" presId="urn:microsoft.com/office/officeart/2005/8/layout/vList2"/>
    <dgm:cxn modelId="{4BC265A7-1343-4598-97BA-C634265B059B}" srcId="{7D3EA369-515B-4E57-BCB1-E5C76ADE1F4A}" destId="{856EA603-977A-49CB-9260-62EB5A9D8DA2}" srcOrd="0" destOrd="0" parTransId="{E826FA37-AA6A-4C30-8790-0FAB575FDD0E}" sibTransId="{2A9CC01C-2007-4BB5-AF36-97625FDE0313}"/>
    <dgm:cxn modelId="{59F5D8BC-50F2-45F9-97BC-E7311990EE6F}" type="presOf" srcId="{37EA4E8A-90FC-4554-A377-3EEAF4D503B3}" destId="{ED947FAD-5383-4682-9224-54DB1A86369D}" srcOrd="0" destOrd="1" presId="urn:microsoft.com/office/officeart/2005/8/layout/vList2"/>
    <dgm:cxn modelId="{4739F2F0-8C5D-4254-9615-754496ED6D88}" srcId="{7D3EA369-515B-4E57-BCB1-E5C76ADE1F4A}" destId="{B6F84605-759A-47D5-80C7-5F1380C6BA7C}" srcOrd="2" destOrd="0" parTransId="{4490ABEA-69E9-48C1-9AC4-DFCCAF98F553}" sibTransId="{839E06AA-4D96-4122-AAE0-4D1FC45C1AAB}"/>
    <dgm:cxn modelId="{60B1EFF1-DB20-4E3F-867A-418B71218C3C}" type="presOf" srcId="{856EA603-977A-49CB-9260-62EB5A9D8DA2}" destId="{ED947FAD-5383-4682-9224-54DB1A86369D}" srcOrd="0" destOrd="0" presId="urn:microsoft.com/office/officeart/2005/8/layout/vList2"/>
    <dgm:cxn modelId="{CBD3FDF3-8D85-4A52-8F69-A743DC35BE25}" type="presOf" srcId="{D5D7E7FB-304D-47E2-8B2E-0DF56F6467E5}" destId="{75654AB6-673D-4900-A4A3-30C94435330F}" srcOrd="0" destOrd="0" presId="urn:microsoft.com/office/officeart/2005/8/layout/vList2"/>
    <dgm:cxn modelId="{8133FF8B-5B8D-442D-9694-B52F7AE77953}" type="presParOf" srcId="{75654AB6-673D-4900-A4A3-30C94435330F}" destId="{3EE74125-1CF0-4000-9FC0-30F10B2AB78F}" srcOrd="0" destOrd="0" presId="urn:microsoft.com/office/officeart/2005/8/layout/vList2"/>
    <dgm:cxn modelId="{910045AB-947F-46C4-8845-A975DAEF50DF}" type="presParOf" srcId="{75654AB6-673D-4900-A4A3-30C94435330F}" destId="{A93EDE3B-21AD-4061-BEBB-339798653161}" srcOrd="1" destOrd="0" presId="urn:microsoft.com/office/officeart/2005/8/layout/vList2"/>
    <dgm:cxn modelId="{D677BD17-47B2-460D-B25F-B4F70D19FDCB}" type="presParOf" srcId="{75654AB6-673D-4900-A4A3-30C94435330F}" destId="{87D53325-F168-4F02-8911-8C49253397A4}" srcOrd="2" destOrd="0" presId="urn:microsoft.com/office/officeart/2005/8/layout/vList2"/>
    <dgm:cxn modelId="{C92DFBAE-B2C3-4D7D-B66A-747483772F48}" type="presParOf" srcId="{75654AB6-673D-4900-A4A3-30C94435330F}" destId="{ED947FAD-5383-4682-9224-54DB1A86369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EE63F3-23BB-4316-8B0E-27D39D9DCE5B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75723B-4EFE-4BDA-AF2C-770771FE9430}">
      <dgm:prSet/>
      <dgm:spPr/>
      <dgm:t>
        <a:bodyPr/>
        <a:lstStyle/>
        <a:p>
          <a:r>
            <a:rPr lang="en-US" dirty="0"/>
            <a:t>C#</a:t>
          </a:r>
        </a:p>
      </dgm:t>
    </dgm:pt>
    <dgm:pt modelId="{2577833F-0873-4E92-AD4B-B8B243450EA4}" type="parTrans" cxnId="{BBC63253-F274-4443-AA00-7809ED1B447B}">
      <dgm:prSet/>
      <dgm:spPr/>
      <dgm:t>
        <a:bodyPr/>
        <a:lstStyle/>
        <a:p>
          <a:endParaRPr lang="en-US"/>
        </a:p>
      </dgm:t>
    </dgm:pt>
    <dgm:pt modelId="{07EBCF0F-D754-459C-AC6D-5FD8E4856020}" type="sibTrans" cxnId="{BBC63253-F274-4443-AA00-7809ED1B447B}">
      <dgm:prSet/>
      <dgm:spPr/>
      <dgm:t>
        <a:bodyPr/>
        <a:lstStyle/>
        <a:p>
          <a:endParaRPr lang="en-US"/>
        </a:p>
      </dgm:t>
    </dgm:pt>
    <dgm:pt modelId="{D8F39E9E-1226-43B2-819E-1B41D3EC48C6}" type="pres">
      <dgm:prSet presAssocID="{6CEE63F3-23BB-4316-8B0E-27D39D9DCE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C3C006-ECA5-4321-9442-E6986ED20583}" type="pres">
      <dgm:prSet presAssocID="{6E75723B-4EFE-4BDA-AF2C-770771FE9430}" presName="hierRoot1" presStyleCnt="0"/>
      <dgm:spPr/>
    </dgm:pt>
    <dgm:pt modelId="{67D47CB9-2C3D-4FBB-A059-92CF7DB854B2}" type="pres">
      <dgm:prSet presAssocID="{6E75723B-4EFE-4BDA-AF2C-770771FE9430}" presName="composite" presStyleCnt="0"/>
      <dgm:spPr/>
    </dgm:pt>
    <dgm:pt modelId="{F5CCB517-AF2F-41C4-91EB-9F49BD413024}" type="pres">
      <dgm:prSet presAssocID="{6E75723B-4EFE-4BDA-AF2C-770771FE9430}" presName="background" presStyleLbl="node0" presStyleIdx="0" presStyleCnt="1"/>
      <dgm:spPr/>
    </dgm:pt>
    <dgm:pt modelId="{6AA10E07-B648-40D9-A363-8837A7189546}" type="pres">
      <dgm:prSet presAssocID="{6E75723B-4EFE-4BDA-AF2C-770771FE9430}" presName="text" presStyleLbl="fgAcc0" presStyleIdx="0" presStyleCnt="1">
        <dgm:presLayoutVars>
          <dgm:chPref val="3"/>
        </dgm:presLayoutVars>
      </dgm:prSet>
      <dgm:spPr/>
    </dgm:pt>
    <dgm:pt modelId="{BACBE364-49E0-40F6-B49B-85B13D8AD531}" type="pres">
      <dgm:prSet presAssocID="{6E75723B-4EFE-4BDA-AF2C-770771FE9430}" presName="hierChild2" presStyleCnt="0"/>
      <dgm:spPr/>
    </dgm:pt>
  </dgm:ptLst>
  <dgm:cxnLst>
    <dgm:cxn modelId="{B1D51770-9F28-493A-9293-31E3A4586F5B}" type="presOf" srcId="{6E75723B-4EFE-4BDA-AF2C-770771FE9430}" destId="{6AA10E07-B648-40D9-A363-8837A7189546}" srcOrd="0" destOrd="0" presId="urn:microsoft.com/office/officeart/2005/8/layout/hierarchy1"/>
    <dgm:cxn modelId="{BBC63253-F274-4443-AA00-7809ED1B447B}" srcId="{6CEE63F3-23BB-4316-8B0E-27D39D9DCE5B}" destId="{6E75723B-4EFE-4BDA-AF2C-770771FE9430}" srcOrd="0" destOrd="0" parTransId="{2577833F-0873-4E92-AD4B-B8B243450EA4}" sibTransId="{07EBCF0F-D754-459C-AC6D-5FD8E4856020}"/>
    <dgm:cxn modelId="{556A68DC-4934-45D5-AEF6-8D31D79F0C5F}" type="presOf" srcId="{6CEE63F3-23BB-4316-8B0E-27D39D9DCE5B}" destId="{D8F39E9E-1226-43B2-819E-1B41D3EC48C6}" srcOrd="0" destOrd="0" presId="urn:microsoft.com/office/officeart/2005/8/layout/hierarchy1"/>
    <dgm:cxn modelId="{AC031CB9-B2A7-4B6D-B2D3-4C21D95CE37D}" type="presParOf" srcId="{D8F39E9E-1226-43B2-819E-1B41D3EC48C6}" destId="{B9C3C006-ECA5-4321-9442-E6986ED20583}" srcOrd="0" destOrd="0" presId="urn:microsoft.com/office/officeart/2005/8/layout/hierarchy1"/>
    <dgm:cxn modelId="{7453147E-9447-4143-857B-D44C2DD30A4E}" type="presParOf" srcId="{B9C3C006-ECA5-4321-9442-E6986ED20583}" destId="{67D47CB9-2C3D-4FBB-A059-92CF7DB854B2}" srcOrd="0" destOrd="0" presId="urn:microsoft.com/office/officeart/2005/8/layout/hierarchy1"/>
    <dgm:cxn modelId="{22173014-401C-46EA-9F3F-A806C8B2F0DF}" type="presParOf" srcId="{67D47CB9-2C3D-4FBB-A059-92CF7DB854B2}" destId="{F5CCB517-AF2F-41C4-91EB-9F49BD413024}" srcOrd="0" destOrd="0" presId="urn:microsoft.com/office/officeart/2005/8/layout/hierarchy1"/>
    <dgm:cxn modelId="{BE47C176-2162-4F68-8886-621D18E4231E}" type="presParOf" srcId="{67D47CB9-2C3D-4FBB-A059-92CF7DB854B2}" destId="{6AA10E07-B648-40D9-A363-8837A7189546}" srcOrd="1" destOrd="0" presId="urn:microsoft.com/office/officeart/2005/8/layout/hierarchy1"/>
    <dgm:cxn modelId="{FC940BA9-A8A4-4885-8260-78944BCA20A2}" type="presParOf" srcId="{B9C3C006-ECA5-4321-9442-E6986ED20583}" destId="{BACBE364-49E0-40F6-B49B-85B13D8AD53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D39123-866C-4F7E-9807-4F828B38E38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50EC17-60ED-4A6A-B128-E171A8D73554}">
      <dgm:prSet/>
      <dgm:spPr/>
      <dgm:t>
        <a:bodyPr/>
        <a:lstStyle/>
        <a:p>
          <a:r>
            <a:rPr lang="en-US" b="0" i="0"/>
            <a:t>C# (C-Sharp) is a programming language developed by Microsoft that runs on the .NET Framework.</a:t>
          </a:r>
          <a:endParaRPr lang="en-US"/>
        </a:p>
      </dgm:t>
    </dgm:pt>
    <dgm:pt modelId="{982915A6-755A-41F1-9DEC-DAE325A83A36}" type="parTrans" cxnId="{8A697693-5F35-4677-93D6-BFF32CDCD579}">
      <dgm:prSet/>
      <dgm:spPr/>
      <dgm:t>
        <a:bodyPr/>
        <a:lstStyle/>
        <a:p>
          <a:endParaRPr lang="en-US"/>
        </a:p>
      </dgm:t>
    </dgm:pt>
    <dgm:pt modelId="{D5C38482-CD85-4B46-8433-7F838D089B2F}" type="sibTrans" cxnId="{8A697693-5F35-4677-93D6-BFF32CDCD579}">
      <dgm:prSet/>
      <dgm:spPr/>
      <dgm:t>
        <a:bodyPr/>
        <a:lstStyle/>
        <a:p>
          <a:endParaRPr lang="en-US"/>
        </a:p>
      </dgm:t>
    </dgm:pt>
    <dgm:pt modelId="{03AE367D-EE98-4152-BBE2-A3B916E5763D}">
      <dgm:prSet/>
      <dgm:spPr/>
      <dgm:t>
        <a:bodyPr/>
        <a:lstStyle/>
        <a:p>
          <a:r>
            <a:rPr lang="en-US" b="0" i="0"/>
            <a:t>C# is used to develop web apps, desktop apps, mobile apps, games and much more</a:t>
          </a:r>
          <a:endParaRPr lang="en-US"/>
        </a:p>
      </dgm:t>
    </dgm:pt>
    <dgm:pt modelId="{ECC555BE-7A38-437B-B22B-0D6ABFE3D935}" type="parTrans" cxnId="{1E6F61E6-5E50-4AC4-A6B5-0090278CF909}">
      <dgm:prSet/>
      <dgm:spPr/>
      <dgm:t>
        <a:bodyPr/>
        <a:lstStyle/>
        <a:p>
          <a:endParaRPr lang="en-US"/>
        </a:p>
      </dgm:t>
    </dgm:pt>
    <dgm:pt modelId="{F96F7E4A-5431-4F5A-8AA7-BF73E70A9053}" type="sibTrans" cxnId="{1E6F61E6-5E50-4AC4-A6B5-0090278CF909}">
      <dgm:prSet/>
      <dgm:spPr/>
      <dgm:t>
        <a:bodyPr/>
        <a:lstStyle/>
        <a:p>
          <a:endParaRPr lang="en-US"/>
        </a:p>
      </dgm:t>
    </dgm:pt>
    <dgm:pt modelId="{FC86878B-18B9-482B-A0F4-69AA2CC57299}">
      <dgm:prSet/>
      <dgm:spPr/>
      <dgm:t>
        <a:bodyPr/>
        <a:lstStyle/>
        <a:p>
          <a:r>
            <a:rPr lang="en-IN"/>
            <a:t>Now C# is on version 8.0</a:t>
          </a:r>
          <a:endParaRPr lang="en-US"/>
        </a:p>
      </dgm:t>
    </dgm:pt>
    <dgm:pt modelId="{2CED466B-007C-41FA-A966-FBFAEF2CD58B}" type="parTrans" cxnId="{D6E64A53-6DD0-4A9D-A3F7-8BE234B666C3}">
      <dgm:prSet/>
      <dgm:spPr/>
      <dgm:t>
        <a:bodyPr/>
        <a:lstStyle/>
        <a:p>
          <a:endParaRPr lang="en-US"/>
        </a:p>
      </dgm:t>
    </dgm:pt>
    <dgm:pt modelId="{7B713DA0-51F4-4EFB-BDED-E0618A9F07A8}" type="sibTrans" cxnId="{D6E64A53-6DD0-4A9D-A3F7-8BE234B666C3}">
      <dgm:prSet/>
      <dgm:spPr/>
      <dgm:t>
        <a:bodyPr/>
        <a:lstStyle/>
        <a:p>
          <a:endParaRPr lang="en-US"/>
        </a:p>
      </dgm:t>
    </dgm:pt>
    <dgm:pt modelId="{47F47868-1EDE-4414-8960-5B74E8572E7F}">
      <dgm:prSet/>
      <dgm:spPr/>
      <dgm:t>
        <a:bodyPr/>
        <a:lstStyle/>
        <a:p>
          <a:r>
            <a:rPr lang="en-IN"/>
            <a:t>It is simple Interoperability,scalable,structured programming language.</a:t>
          </a:r>
          <a:endParaRPr lang="en-US"/>
        </a:p>
      </dgm:t>
    </dgm:pt>
    <dgm:pt modelId="{69A3FF9D-2073-4084-87CB-A386C887E881}" type="parTrans" cxnId="{199122C5-D8FD-4923-8197-998F6BA91290}">
      <dgm:prSet/>
      <dgm:spPr/>
      <dgm:t>
        <a:bodyPr/>
        <a:lstStyle/>
        <a:p>
          <a:endParaRPr lang="en-US"/>
        </a:p>
      </dgm:t>
    </dgm:pt>
    <dgm:pt modelId="{ECE9D320-85AC-48A5-B86F-B2D2F1EDCEFC}" type="sibTrans" cxnId="{199122C5-D8FD-4923-8197-998F6BA91290}">
      <dgm:prSet/>
      <dgm:spPr/>
      <dgm:t>
        <a:bodyPr/>
        <a:lstStyle/>
        <a:p>
          <a:endParaRPr lang="en-US"/>
        </a:p>
      </dgm:t>
    </dgm:pt>
    <dgm:pt modelId="{17634A9F-0DB9-428E-9781-6A92A2C267B7}">
      <dgm:prSet/>
      <dgm:spPr/>
      <dgm:t>
        <a:bodyPr/>
        <a:lstStyle/>
        <a:p>
          <a:r>
            <a:rPr lang="en-IN"/>
            <a:t>Has rich Library.</a:t>
          </a:r>
          <a:endParaRPr lang="en-US"/>
        </a:p>
      </dgm:t>
    </dgm:pt>
    <dgm:pt modelId="{45AFCC17-3F42-4B0F-A400-14CF9C7E0F05}" type="parTrans" cxnId="{DF0D0C78-3243-459B-B9C3-2038EE399B83}">
      <dgm:prSet/>
      <dgm:spPr/>
      <dgm:t>
        <a:bodyPr/>
        <a:lstStyle/>
        <a:p>
          <a:endParaRPr lang="en-US"/>
        </a:p>
      </dgm:t>
    </dgm:pt>
    <dgm:pt modelId="{0F1D40DD-CD5D-4BC1-ADA2-77FB2A043AF8}" type="sibTrans" cxnId="{DF0D0C78-3243-459B-B9C3-2038EE399B83}">
      <dgm:prSet/>
      <dgm:spPr/>
      <dgm:t>
        <a:bodyPr/>
        <a:lstStyle/>
        <a:p>
          <a:endParaRPr lang="en-US"/>
        </a:p>
      </dgm:t>
    </dgm:pt>
    <dgm:pt modelId="{AD665293-268D-4DD9-888B-1817A3B91D90}" type="pres">
      <dgm:prSet presAssocID="{95D39123-866C-4F7E-9807-4F828B38E380}" presName="outerComposite" presStyleCnt="0">
        <dgm:presLayoutVars>
          <dgm:chMax val="5"/>
          <dgm:dir/>
          <dgm:resizeHandles val="exact"/>
        </dgm:presLayoutVars>
      </dgm:prSet>
      <dgm:spPr/>
    </dgm:pt>
    <dgm:pt modelId="{B654580D-2DB9-4246-B1E3-931B4FCC50A5}" type="pres">
      <dgm:prSet presAssocID="{95D39123-866C-4F7E-9807-4F828B38E380}" presName="dummyMaxCanvas" presStyleCnt="0">
        <dgm:presLayoutVars/>
      </dgm:prSet>
      <dgm:spPr/>
    </dgm:pt>
    <dgm:pt modelId="{5952DB2A-271B-4FF7-94A3-72C48E76605B}" type="pres">
      <dgm:prSet presAssocID="{95D39123-866C-4F7E-9807-4F828B38E380}" presName="FiveNodes_1" presStyleLbl="node1" presStyleIdx="0" presStyleCnt="5">
        <dgm:presLayoutVars>
          <dgm:bulletEnabled val="1"/>
        </dgm:presLayoutVars>
      </dgm:prSet>
      <dgm:spPr/>
    </dgm:pt>
    <dgm:pt modelId="{8E8EFCF0-E264-4447-928F-262BF3EEEBA5}" type="pres">
      <dgm:prSet presAssocID="{95D39123-866C-4F7E-9807-4F828B38E380}" presName="FiveNodes_2" presStyleLbl="node1" presStyleIdx="1" presStyleCnt="5">
        <dgm:presLayoutVars>
          <dgm:bulletEnabled val="1"/>
        </dgm:presLayoutVars>
      </dgm:prSet>
      <dgm:spPr/>
    </dgm:pt>
    <dgm:pt modelId="{309B218D-9DDD-4498-BF28-F61BC11D099B}" type="pres">
      <dgm:prSet presAssocID="{95D39123-866C-4F7E-9807-4F828B38E380}" presName="FiveNodes_3" presStyleLbl="node1" presStyleIdx="2" presStyleCnt="5">
        <dgm:presLayoutVars>
          <dgm:bulletEnabled val="1"/>
        </dgm:presLayoutVars>
      </dgm:prSet>
      <dgm:spPr/>
    </dgm:pt>
    <dgm:pt modelId="{A409AB96-2E99-4E79-AC9B-E7BDB6B3FB7A}" type="pres">
      <dgm:prSet presAssocID="{95D39123-866C-4F7E-9807-4F828B38E380}" presName="FiveNodes_4" presStyleLbl="node1" presStyleIdx="3" presStyleCnt="5">
        <dgm:presLayoutVars>
          <dgm:bulletEnabled val="1"/>
        </dgm:presLayoutVars>
      </dgm:prSet>
      <dgm:spPr/>
    </dgm:pt>
    <dgm:pt modelId="{FB788F81-BF88-495A-8865-678BAEF96934}" type="pres">
      <dgm:prSet presAssocID="{95D39123-866C-4F7E-9807-4F828B38E380}" presName="FiveNodes_5" presStyleLbl="node1" presStyleIdx="4" presStyleCnt="5">
        <dgm:presLayoutVars>
          <dgm:bulletEnabled val="1"/>
        </dgm:presLayoutVars>
      </dgm:prSet>
      <dgm:spPr/>
    </dgm:pt>
    <dgm:pt modelId="{6F0A6FC5-E898-42B3-9004-05313A6D284C}" type="pres">
      <dgm:prSet presAssocID="{95D39123-866C-4F7E-9807-4F828B38E380}" presName="FiveConn_1-2" presStyleLbl="fgAccFollowNode1" presStyleIdx="0" presStyleCnt="4">
        <dgm:presLayoutVars>
          <dgm:bulletEnabled val="1"/>
        </dgm:presLayoutVars>
      </dgm:prSet>
      <dgm:spPr/>
    </dgm:pt>
    <dgm:pt modelId="{0FB05A63-03AB-44EC-8C31-0F36A3FCD599}" type="pres">
      <dgm:prSet presAssocID="{95D39123-866C-4F7E-9807-4F828B38E380}" presName="FiveConn_2-3" presStyleLbl="fgAccFollowNode1" presStyleIdx="1" presStyleCnt="4">
        <dgm:presLayoutVars>
          <dgm:bulletEnabled val="1"/>
        </dgm:presLayoutVars>
      </dgm:prSet>
      <dgm:spPr/>
    </dgm:pt>
    <dgm:pt modelId="{F7F769B3-B7B3-4F2D-A7CE-0DAA00CCF276}" type="pres">
      <dgm:prSet presAssocID="{95D39123-866C-4F7E-9807-4F828B38E380}" presName="FiveConn_3-4" presStyleLbl="fgAccFollowNode1" presStyleIdx="2" presStyleCnt="4">
        <dgm:presLayoutVars>
          <dgm:bulletEnabled val="1"/>
        </dgm:presLayoutVars>
      </dgm:prSet>
      <dgm:spPr/>
    </dgm:pt>
    <dgm:pt modelId="{CF1DB4B4-8E19-4DE0-83B3-DD60A1975189}" type="pres">
      <dgm:prSet presAssocID="{95D39123-866C-4F7E-9807-4F828B38E380}" presName="FiveConn_4-5" presStyleLbl="fgAccFollowNode1" presStyleIdx="3" presStyleCnt="4">
        <dgm:presLayoutVars>
          <dgm:bulletEnabled val="1"/>
        </dgm:presLayoutVars>
      </dgm:prSet>
      <dgm:spPr/>
    </dgm:pt>
    <dgm:pt modelId="{A20A5BB3-4FD1-4873-B041-BC0A1B7A33D1}" type="pres">
      <dgm:prSet presAssocID="{95D39123-866C-4F7E-9807-4F828B38E380}" presName="FiveNodes_1_text" presStyleLbl="node1" presStyleIdx="4" presStyleCnt="5">
        <dgm:presLayoutVars>
          <dgm:bulletEnabled val="1"/>
        </dgm:presLayoutVars>
      </dgm:prSet>
      <dgm:spPr/>
    </dgm:pt>
    <dgm:pt modelId="{3046CEB7-C700-4644-975F-2BA2A9528E4A}" type="pres">
      <dgm:prSet presAssocID="{95D39123-866C-4F7E-9807-4F828B38E380}" presName="FiveNodes_2_text" presStyleLbl="node1" presStyleIdx="4" presStyleCnt="5">
        <dgm:presLayoutVars>
          <dgm:bulletEnabled val="1"/>
        </dgm:presLayoutVars>
      </dgm:prSet>
      <dgm:spPr/>
    </dgm:pt>
    <dgm:pt modelId="{F329A210-2AF4-4604-B37F-8A24ACEEC5A6}" type="pres">
      <dgm:prSet presAssocID="{95D39123-866C-4F7E-9807-4F828B38E380}" presName="FiveNodes_3_text" presStyleLbl="node1" presStyleIdx="4" presStyleCnt="5">
        <dgm:presLayoutVars>
          <dgm:bulletEnabled val="1"/>
        </dgm:presLayoutVars>
      </dgm:prSet>
      <dgm:spPr/>
    </dgm:pt>
    <dgm:pt modelId="{8AE6159B-ABBD-46B3-8037-52DE7A2C3E28}" type="pres">
      <dgm:prSet presAssocID="{95D39123-866C-4F7E-9807-4F828B38E380}" presName="FiveNodes_4_text" presStyleLbl="node1" presStyleIdx="4" presStyleCnt="5">
        <dgm:presLayoutVars>
          <dgm:bulletEnabled val="1"/>
        </dgm:presLayoutVars>
      </dgm:prSet>
      <dgm:spPr/>
    </dgm:pt>
    <dgm:pt modelId="{5EE17E4B-A704-425C-B2B4-DDA1FA4CCD44}" type="pres">
      <dgm:prSet presAssocID="{95D39123-866C-4F7E-9807-4F828B38E38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9C8FF0F-FAEB-4ABB-AC0D-9280E2043FB5}" type="presOf" srcId="{47F47868-1EDE-4414-8960-5B74E8572E7F}" destId="{8AE6159B-ABBD-46B3-8037-52DE7A2C3E28}" srcOrd="1" destOrd="0" presId="urn:microsoft.com/office/officeart/2005/8/layout/vProcess5"/>
    <dgm:cxn modelId="{74E4D71D-43ED-44D3-9A0D-9A52F6C40127}" type="presOf" srcId="{7B713DA0-51F4-4EFB-BDED-E0618A9F07A8}" destId="{F7F769B3-B7B3-4F2D-A7CE-0DAA00CCF276}" srcOrd="0" destOrd="0" presId="urn:microsoft.com/office/officeart/2005/8/layout/vProcess5"/>
    <dgm:cxn modelId="{55BDBA2B-9A78-4CFE-80FC-39FF191A92EE}" type="presOf" srcId="{03AE367D-EE98-4152-BBE2-A3B916E5763D}" destId="{3046CEB7-C700-4644-975F-2BA2A9528E4A}" srcOrd="1" destOrd="0" presId="urn:microsoft.com/office/officeart/2005/8/layout/vProcess5"/>
    <dgm:cxn modelId="{91726837-EB7D-4D9D-A399-5D1EC27E711E}" type="presOf" srcId="{17634A9F-0DB9-428E-9781-6A92A2C267B7}" destId="{5EE17E4B-A704-425C-B2B4-DDA1FA4CCD44}" srcOrd="1" destOrd="0" presId="urn:microsoft.com/office/officeart/2005/8/layout/vProcess5"/>
    <dgm:cxn modelId="{72C7C066-CF5C-4005-9783-8A389C0EA1B2}" type="presOf" srcId="{FC86878B-18B9-482B-A0F4-69AA2CC57299}" destId="{309B218D-9DDD-4498-BF28-F61BC11D099B}" srcOrd="0" destOrd="0" presId="urn:microsoft.com/office/officeart/2005/8/layout/vProcess5"/>
    <dgm:cxn modelId="{E415984D-D881-4BD0-91C6-654DE4CD95D4}" type="presOf" srcId="{F96F7E4A-5431-4F5A-8AA7-BF73E70A9053}" destId="{0FB05A63-03AB-44EC-8C31-0F36A3FCD599}" srcOrd="0" destOrd="0" presId="urn:microsoft.com/office/officeart/2005/8/layout/vProcess5"/>
    <dgm:cxn modelId="{D6E64A53-6DD0-4A9D-A3F7-8BE234B666C3}" srcId="{95D39123-866C-4F7E-9807-4F828B38E380}" destId="{FC86878B-18B9-482B-A0F4-69AA2CC57299}" srcOrd="2" destOrd="0" parTransId="{2CED466B-007C-41FA-A966-FBFAEF2CD58B}" sibTransId="{7B713DA0-51F4-4EFB-BDED-E0618A9F07A8}"/>
    <dgm:cxn modelId="{A4519A76-132E-4D84-AE91-4B310AA2E0DD}" type="presOf" srcId="{FA50EC17-60ED-4A6A-B128-E171A8D73554}" destId="{A20A5BB3-4FD1-4873-B041-BC0A1B7A33D1}" srcOrd="1" destOrd="0" presId="urn:microsoft.com/office/officeart/2005/8/layout/vProcess5"/>
    <dgm:cxn modelId="{366DC057-0A55-4024-B573-78C3DC182F6F}" type="presOf" srcId="{FC86878B-18B9-482B-A0F4-69AA2CC57299}" destId="{F329A210-2AF4-4604-B37F-8A24ACEEC5A6}" srcOrd="1" destOrd="0" presId="urn:microsoft.com/office/officeart/2005/8/layout/vProcess5"/>
    <dgm:cxn modelId="{DF0D0C78-3243-459B-B9C3-2038EE399B83}" srcId="{95D39123-866C-4F7E-9807-4F828B38E380}" destId="{17634A9F-0DB9-428E-9781-6A92A2C267B7}" srcOrd="4" destOrd="0" parTransId="{45AFCC17-3F42-4B0F-A400-14CF9C7E0F05}" sibTransId="{0F1D40DD-CD5D-4BC1-ADA2-77FB2A043AF8}"/>
    <dgm:cxn modelId="{18325680-D802-4EC0-A020-D1B79197AFFD}" type="presOf" srcId="{ECE9D320-85AC-48A5-B86F-B2D2F1EDCEFC}" destId="{CF1DB4B4-8E19-4DE0-83B3-DD60A1975189}" srcOrd="0" destOrd="0" presId="urn:microsoft.com/office/officeart/2005/8/layout/vProcess5"/>
    <dgm:cxn modelId="{8A697693-5F35-4677-93D6-BFF32CDCD579}" srcId="{95D39123-866C-4F7E-9807-4F828B38E380}" destId="{FA50EC17-60ED-4A6A-B128-E171A8D73554}" srcOrd="0" destOrd="0" parTransId="{982915A6-755A-41F1-9DEC-DAE325A83A36}" sibTransId="{D5C38482-CD85-4B46-8433-7F838D089B2F}"/>
    <dgm:cxn modelId="{28E519A7-2384-4B09-81DD-BB465BF7CF73}" type="presOf" srcId="{FA50EC17-60ED-4A6A-B128-E171A8D73554}" destId="{5952DB2A-271B-4FF7-94A3-72C48E76605B}" srcOrd="0" destOrd="0" presId="urn:microsoft.com/office/officeart/2005/8/layout/vProcess5"/>
    <dgm:cxn modelId="{EB83E1B0-4711-4E55-8027-A6E4EFFF681F}" type="presOf" srcId="{17634A9F-0DB9-428E-9781-6A92A2C267B7}" destId="{FB788F81-BF88-495A-8865-678BAEF96934}" srcOrd="0" destOrd="0" presId="urn:microsoft.com/office/officeart/2005/8/layout/vProcess5"/>
    <dgm:cxn modelId="{C3449EBA-89E9-480F-AF77-093AE199A05E}" type="presOf" srcId="{03AE367D-EE98-4152-BBE2-A3B916E5763D}" destId="{8E8EFCF0-E264-4447-928F-262BF3EEEBA5}" srcOrd="0" destOrd="0" presId="urn:microsoft.com/office/officeart/2005/8/layout/vProcess5"/>
    <dgm:cxn modelId="{199122C5-D8FD-4923-8197-998F6BA91290}" srcId="{95D39123-866C-4F7E-9807-4F828B38E380}" destId="{47F47868-1EDE-4414-8960-5B74E8572E7F}" srcOrd="3" destOrd="0" parTransId="{69A3FF9D-2073-4084-87CB-A386C887E881}" sibTransId="{ECE9D320-85AC-48A5-B86F-B2D2F1EDCEFC}"/>
    <dgm:cxn modelId="{D7BE64D1-7058-4B9D-B60B-0AB9E3DD4F9E}" type="presOf" srcId="{95D39123-866C-4F7E-9807-4F828B38E380}" destId="{AD665293-268D-4DD9-888B-1817A3B91D90}" srcOrd="0" destOrd="0" presId="urn:microsoft.com/office/officeart/2005/8/layout/vProcess5"/>
    <dgm:cxn modelId="{EEF503E0-6DA8-4D41-B4DE-5182A6E9EF01}" type="presOf" srcId="{D5C38482-CD85-4B46-8433-7F838D089B2F}" destId="{6F0A6FC5-E898-42B3-9004-05313A6D284C}" srcOrd="0" destOrd="0" presId="urn:microsoft.com/office/officeart/2005/8/layout/vProcess5"/>
    <dgm:cxn modelId="{2F80CAE5-BB5E-4CEC-A867-E28366A64436}" type="presOf" srcId="{47F47868-1EDE-4414-8960-5B74E8572E7F}" destId="{A409AB96-2E99-4E79-AC9B-E7BDB6B3FB7A}" srcOrd="0" destOrd="0" presId="urn:microsoft.com/office/officeart/2005/8/layout/vProcess5"/>
    <dgm:cxn modelId="{1E6F61E6-5E50-4AC4-A6B5-0090278CF909}" srcId="{95D39123-866C-4F7E-9807-4F828B38E380}" destId="{03AE367D-EE98-4152-BBE2-A3B916E5763D}" srcOrd="1" destOrd="0" parTransId="{ECC555BE-7A38-437B-B22B-0D6ABFE3D935}" sibTransId="{F96F7E4A-5431-4F5A-8AA7-BF73E70A9053}"/>
    <dgm:cxn modelId="{6C391C10-1604-4195-A65A-056F6F877D33}" type="presParOf" srcId="{AD665293-268D-4DD9-888B-1817A3B91D90}" destId="{B654580D-2DB9-4246-B1E3-931B4FCC50A5}" srcOrd="0" destOrd="0" presId="urn:microsoft.com/office/officeart/2005/8/layout/vProcess5"/>
    <dgm:cxn modelId="{9B6EF241-185A-45DE-B2CC-F5583CFBDA15}" type="presParOf" srcId="{AD665293-268D-4DD9-888B-1817A3B91D90}" destId="{5952DB2A-271B-4FF7-94A3-72C48E76605B}" srcOrd="1" destOrd="0" presId="urn:microsoft.com/office/officeart/2005/8/layout/vProcess5"/>
    <dgm:cxn modelId="{8D6C29E9-D83C-4DC5-A9BC-47FE3332D010}" type="presParOf" srcId="{AD665293-268D-4DD9-888B-1817A3B91D90}" destId="{8E8EFCF0-E264-4447-928F-262BF3EEEBA5}" srcOrd="2" destOrd="0" presId="urn:microsoft.com/office/officeart/2005/8/layout/vProcess5"/>
    <dgm:cxn modelId="{80824F26-16C6-4289-A873-E7355F27DD5D}" type="presParOf" srcId="{AD665293-268D-4DD9-888B-1817A3B91D90}" destId="{309B218D-9DDD-4498-BF28-F61BC11D099B}" srcOrd="3" destOrd="0" presId="urn:microsoft.com/office/officeart/2005/8/layout/vProcess5"/>
    <dgm:cxn modelId="{814DF883-DA91-495C-8BAA-3E5D441C67C8}" type="presParOf" srcId="{AD665293-268D-4DD9-888B-1817A3B91D90}" destId="{A409AB96-2E99-4E79-AC9B-E7BDB6B3FB7A}" srcOrd="4" destOrd="0" presId="urn:microsoft.com/office/officeart/2005/8/layout/vProcess5"/>
    <dgm:cxn modelId="{9134E616-5E1D-44A9-A4CB-58A53C638629}" type="presParOf" srcId="{AD665293-268D-4DD9-888B-1817A3B91D90}" destId="{FB788F81-BF88-495A-8865-678BAEF96934}" srcOrd="5" destOrd="0" presId="urn:microsoft.com/office/officeart/2005/8/layout/vProcess5"/>
    <dgm:cxn modelId="{CA5986B1-F9BE-4826-8634-1E5E8BDEACD2}" type="presParOf" srcId="{AD665293-268D-4DD9-888B-1817A3B91D90}" destId="{6F0A6FC5-E898-42B3-9004-05313A6D284C}" srcOrd="6" destOrd="0" presId="urn:microsoft.com/office/officeart/2005/8/layout/vProcess5"/>
    <dgm:cxn modelId="{95FC0838-244E-42E0-B05A-C40643C530D7}" type="presParOf" srcId="{AD665293-268D-4DD9-888B-1817A3B91D90}" destId="{0FB05A63-03AB-44EC-8C31-0F36A3FCD599}" srcOrd="7" destOrd="0" presId="urn:microsoft.com/office/officeart/2005/8/layout/vProcess5"/>
    <dgm:cxn modelId="{372E07BB-D5AE-4912-937C-1099A99B4E7F}" type="presParOf" srcId="{AD665293-268D-4DD9-888B-1817A3B91D90}" destId="{F7F769B3-B7B3-4F2D-A7CE-0DAA00CCF276}" srcOrd="8" destOrd="0" presId="urn:microsoft.com/office/officeart/2005/8/layout/vProcess5"/>
    <dgm:cxn modelId="{9A67068D-AB31-4CAC-9904-754E031D48CE}" type="presParOf" srcId="{AD665293-268D-4DD9-888B-1817A3B91D90}" destId="{CF1DB4B4-8E19-4DE0-83B3-DD60A1975189}" srcOrd="9" destOrd="0" presId="urn:microsoft.com/office/officeart/2005/8/layout/vProcess5"/>
    <dgm:cxn modelId="{3B01F317-7AA6-4B09-BB76-22F9FD8AA178}" type="presParOf" srcId="{AD665293-268D-4DD9-888B-1817A3B91D90}" destId="{A20A5BB3-4FD1-4873-B041-BC0A1B7A33D1}" srcOrd="10" destOrd="0" presId="urn:microsoft.com/office/officeart/2005/8/layout/vProcess5"/>
    <dgm:cxn modelId="{6345D36F-3A45-4DF8-B3F0-206AE4CF1363}" type="presParOf" srcId="{AD665293-268D-4DD9-888B-1817A3B91D90}" destId="{3046CEB7-C700-4644-975F-2BA2A9528E4A}" srcOrd="11" destOrd="0" presId="urn:microsoft.com/office/officeart/2005/8/layout/vProcess5"/>
    <dgm:cxn modelId="{1A514E37-D437-4B59-80EF-243926D1D48F}" type="presParOf" srcId="{AD665293-268D-4DD9-888B-1817A3B91D90}" destId="{F329A210-2AF4-4604-B37F-8A24ACEEC5A6}" srcOrd="12" destOrd="0" presId="urn:microsoft.com/office/officeart/2005/8/layout/vProcess5"/>
    <dgm:cxn modelId="{6D1BC5E7-5593-44CE-9DF0-244C24DFBB42}" type="presParOf" srcId="{AD665293-268D-4DD9-888B-1817A3B91D90}" destId="{8AE6159B-ABBD-46B3-8037-52DE7A2C3E28}" srcOrd="13" destOrd="0" presId="urn:microsoft.com/office/officeart/2005/8/layout/vProcess5"/>
    <dgm:cxn modelId="{C77B3816-976C-4361-BA61-354881254804}" type="presParOf" srcId="{AD665293-268D-4DD9-888B-1817A3B91D90}" destId="{5EE17E4B-A704-425C-B2B4-DDA1FA4CCD4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4C921-1C14-4457-9439-CC48D1851613}">
      <dsp:nvSpPr>
        <dsp:cNvPr id="0" name=""/>
        <dsp:cNvSpPr/>
      </dsp:nvSpPr>
      <dsp:spPr>
        <a:xfrm>
          <a:off x="485937" y="319596"/>
          <a:ext cx="794179" cy="7941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05B9D-B806-4252-BD42-7ED2DDF9EC8A}">
      <dsp:nvSpPr>
        <dsp:cNvPr id="0" name=""/>
        <dsp:cNvSpPr/>
      </dsp:nvSpPr>
      <dsp:spPr>
        <a:xfrm>
          <a:off x="605" y="1392001"/>
          <a:ext cx="1764843" cy="70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/>
            <a:t>Net framework has come a long way since then, and the current version is </a:t>
          </a:r>
          <a:r>
            <a:rPr lang="en-US" sz="1100" kern="1200"/>
            <a:t>5.0</a:t>
          </a:r>
        </a:p>
      </dsp:txBody>
      <dsp:txXfrm>
        <a:off x="605" y="1392001"/>
        <a:ext cx="1764843" cy="705937"/>
      </dsp:txXfrm>
    </dsp:sp>
    <dsp:sp modelId="{F087CDBC-1DCB-49BC-A1DA-629D3115640D}">
      <dsp:nvSpPr>
        <dsp:cNvPr id="0" name=""/>
        <dsp:cNvSpPr/>
      </dsp:nvSpPr>
      <dsp:spPr>
        <a:xfrm>
          <a:off x="2559628" y="319596"/>
          <a:ext cx="794179" cy="7941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2C6B8-7BDF-4266-A535-4243C106CD9A}">
      <dsp:nvSpPr>
        <dsp:cNvPr id="0" name=""/>
        <dsp:cNvSpPr/>
      </dsp:nvSpPr>
      <dsp:spPr>
        <a:xfrm>
          <a:off x="2074296" y="1392001"/>
          <a:ext cx="1764843" cy="70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.Net is a framework to develop software Applications</a:t>
          </a:r>
        </a:p>
      </dsp:txBody>
      <dsp:txXfrm>
        <a:off x="2074296" y="1392001"/>
        <a:ext cx="1764843" cy="705937"/>
      </dsp:txXfrm>
    </dsp:sp>
    <dsp:sp modelId="{7662BAFB-90B6-4D24-8EAD-B4A33364CDDB}">
      <dsp:nvSpPr>
        <dsp:cNvPr id="0" name=""/>
        <dsp:cNvSpPr/>
      </dsp:nvSpPr>
      <dsp:spPr>
        <a:xfrm>
          <a:off x="4633320" y="319596"/>
          <a:ext cx="794179" cy="7941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7EF6D-C935-4EEE-AFE6-FB75B978F7E7}">
      <dsp:nvSpPr>
        <dsp:cNvPr id="0" name=""/>
        <dsp:cNvSpPr/>
      </dsp:nvSpPr>
      <dsp:spPr>
        <a:xfrm>
          <a:off x="4147988" y="1392001"/>
          <a:ext cx="1764843" cy="70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 is designed and developed by Microsoft and the first beta version released in 2000.</a:t>
          </a:r>
        </a:p>
      </dsp:txBody>
      <dsp:txXfrm>
        <a:off x="4147988" y="1392001"/>
        <a:ext cx="1764843" cy="705937"/>
      </dsp:txXfrm>
    </dsp:sp>
    <dsp:sp modelId="{E585C6E4-234B-4646-8278-480A19C801E8}">
      <dsp:nvSpPr>
        <dsp:cNvPr id="0" name=""/>
        <dsp:cNvSpPr/>
      </dsp:nvSpPr>
      <dsp:spPr>
        <a:xfrm>
          <a:off x="1522782" y="2539149"/>
          <a:ext cx="794179" cy="7941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0F3E2-7783-43CE-A06E-9BF106AFEFE8}">
      <dsp:nvSpPr>
        <dsp:cNvPr id="0" name=""/>
        <dsp:cNvSpPr/>
      </dsp:nvSpPr>
      <dsp:spPr>
        <a:xfrm>
          <a:off x="1037450" y="3611554"/>
          <a:ext cx="1764843" cy="70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 is used to develop applications for web, Windows,…</a:t>
          </a:r>
        </a:p>
      </dsp:txBody>
      <dsp:txXfrm>
        <a:off x="1037450" y="3611554"/>
        <a:ext cx="1764843" cy="705937"/>
      </dsp:txXfrm>
    </dsp:sp>
    <dsp:sp modelId="{DA12DA00-0AA2-445F-B46C-29BF8DBA0F8D}">
      <dsp:nvSpPr>
        <dsp:cNvPr id="0" name=""/>
        <dsp:cNvSpPr/>
      </dsp:nvSpPr>
      <dsp:spPr>
        <a:xfrm>
          <a:off x="3596474" y="2539149"/>
          <a:ext cx="794179" cy="7941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2C362-C7CA-428A-A9AC-D49C5CE60BBC}">
      <dsp:nvSpPr>
        <dsp:cNvPr id="0" name=""/>
        <dsp:cNvSpPr/>
      </dsp:nvSpPr>
      <dsp:spPr>
        <a:xfrm>
          <a:off x="3111142" y="3611554"/>
          <a:ext cx="1764843" cy="70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 provides a broad range of functionalities and support.</a:t>
          </a:r>
        </a:p>
      </dsp:txBody>
      <dsp:txXfrm>
        <a:off x="3111142" y="3611554"/>
        <a:ext cx="1764843" cy="705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74125-1CF0-4000-9FC0-30F10B2AB78F}">
      <dsp:nvSpPr>
        <dsp:cNvPr id="0" name=""/>
        <dsp:cNvSpPr/>
      </dsp:nvSpPr>
      <dsp:spPr>
        <a:xfrm>
          <a:off x="0" y="7074"/>
          <a:ext cx="5913437" cy="14987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.NET Framework supports more than 60 Programming languages such as C#,F#, VB.NET, J#,VC++,Jscript.NET,COBOL,Perl,ML,Pascal.</a:t>
          </a:r>
        </a:p>
      </dsp:txBody>
      <dsp:txXfrm>
        <a:off x="73164" y="80238"/>
        <a:ext cx="5767109" cy="1352442"/>
      </dsp:txXfrm>
    </dsp:sp>
    <dsp:sp modelId="{87D53325-F168-4F02-8911-8C49253397A4}">
      <dsp:nvSpPr>
        <dsp:cNvPr id="0" name=""/>
        <dsp:cNvSpPr/>
      </dsp:nvSpPr>
      <dsp:spPr>
        <a:xfrm>
          <a:off x="0" y="1566324"/>
          <a:ext cx="5913437" cy="1498770"/>
        </a:xfrm>
        <a:prstGeom prst="roundRect">
          <a:avLst/>
        </a:prstGeom>
        <a:gradFill rotWithShape="0">
          <a:gsLst>
            <a:gs pos="0">
              <a:schemeClr val="accent2">
                <a:hueOff val="-1085893"/>
                <a:satOff val="41188"/>
                <a:lumOff val="-2254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085893"/>
                <a:satOff val="41188"/>
                <a:lumOff val="-2254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085893"/>
                <a:satOff val="41188"/>
                <a:lumOff val="-2254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.Net Framework is composed of four main components:</a:t>
          </a:r>
        </a:p>
      </dsp:txBody>
      <dsp:txXfrm>
        <a:off x="73164" y="1639488"/>
        <a:ext cx="5767109" cy="1352442"/>
      </dsp:txXfrm>
    </dsp:sp>
    <dsp:sp modelId="{ED947FAD-5383-4682-9224-54DB1A86369D}">
      <dsp:nvSpPr>
        <dsp:cNvPr id="0" name=""/>
        <dsp:cNvSpPr/>
      </dsp:nvSpPr>
      <dsp:spPr>
        <a:xfrm>
          <a:off x="0" y="3065093"/>
          <a:ext cx="5913437" cy="1564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/>
            <a:t>Common Language Runtime.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/>
            <a:t>Framework Class Library.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/>
            <a:t>Core Languages(WinForms, ASP.NET and ADO.NET)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/>
            <a:t>Other Modules(WCF, WPF, WF, Card Space, LINQ, Entity Framework, Parallel LINQ, Task Parallel Library etc.</a:t>
          </a:r>
          <a:endParaRPr lang="en-US" sz="1600" kern="1200"/>
        </a:p>
      </dsp:txBody>
      <dsp:txXfrm>
        <a:off x="0" y="3065093"/>
        <a:ext cx="5913437" cy="1564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CB517-AF2F-41C4-91EB-9F49BD413024}">
      <dsp:nvSpPr>
        <dsp:cNvPr id="0" name=""/>
        <dsp:cNvSpPr/>
      </dsp:nvSpPr>
      <dsp:spPr>
        <a:xfrm>
          <a:off x="2578873" y="533"/>
          <a:ext cx="4000536" cy="2540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A10E07-B648-40D9-A363-8837A7189546}">
      <dsp:nvSpPr>
        <dsp:cNvPr id="0" name=""/>
        <dsp:cNvSpPr/>
      </dsp:nvSpPr>
      <dsp:spPr>
        <a:xfrm>
          <a:off x="3023377" y="422812"/>
          <a:ext cx="4000536" cy="2540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C#</a:t>
          </a:r>
        </a:p>
      </dsp:txBody>
      <dsp:txXfrm>
        <a:off x="3097781" y="497216"/>
        <a:ext cx="3851728" cy="23915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2DB2A-271B-4FF7-94A3-72C48E76605B}">
      <dsp:nvSpPr>
        <dsp:cNvPr id="0" name=""/>
        <dsp:cNvSpPr/>
      </dsp:nvSpPr>
      <dsp:spPr>
        <a:xfrm>
          <a:off x="0" y="0"/>
          <a:ext cx="7395368" cy="6651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C# (C-Sharp) is a programming language developed by Microsoft that runs on the .NET Framework.</a:t>
          </a:r>
          <a:endParaRPr lang="en-US" sz="1700" kern="1200"/>
        </a:p>
      </dsp:txBody>
      <dsp:txXfrm>
        <a:off x="19483" y="19483"/>
        <a:ext cx="6599740" cy="626231"/>
      </dsp:txXfrm>
    </dsp:sp>
    <dsp:sp modelId="{8E8EFCF0-E264-4447-928F-262BF3EEEBA5}">
      <dsp:nvSpPr>
        <dsp:cNvPr id="0" name=""/>
        <dsp:cNvSpPr/>
      </dsp:nvSpPr>
      <dsp:spPr>
        <a:xfrm>
          <a:off x="552251" y="757585"/>
          <a:ext cx="7395368" cy="665197"/>
        </a:xfrm>
        <a:prstGeom prst="roundRect">
          <a:avLst>
            <a:gd name="adj" fmla="val 10000"/>
          </a:avLst>
        </a:prstGeom>
        <a:solidFill>
          <a:schemeClr val="accent2">
            <a:hueOff val="-271473"/>
            <a:satOff val="10297"/>
            <a:lumOff val="-563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C# is used to develop web apps, desktop apps, mobile apps, games and much more</a:t>
          </a:r>
          <a:endParaRPr lang="en-US" sz="1700" kern="1200"/>
        </a:p>
      </dsp:txBody>
      <dsp:txXfrm>
        <a:off x="571734" y="777068"/>
        <a:ext cx="6371773" cy="626231"/>
      </dsp:txXfrm>
    </dsp:sp>
    <dsp:sp modelId="{309B218D-9DDD-4498-BF28-F61BC11D099B}">
      <dsp:nvSpPr>
        <dsp:cNvPr id="0" name=""/>
        <dsp:cNvSpPr/>
      </dsp:nvSpPr>
      <dsp:spPr>
        <a:xfrm>
          <a:off x="1104503" y="1515171"/>
          <a:ext cx="7395368" cy="665197"/>
        </a:xfrm>
        <a:prstGeom prst="roundRect">
          <a:avLst>
            <a:gd name="adj" fmla="val 10000"/>
          </a:avLst>
        </a:prstGeom>
        <a:solidFill>
          <a:schemeClr val="accent2">
            <a:hueOff val="-542947"/>
            <a:satOff val="20594"/>
            <a:lumOff val="-112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Now C# is on version 8.0</a:t>
          </a:r>
          <a:endParaRPr lang="en-US" sz="1700" kern="1200"/>
        </a:p>
      </dsp:txBody>
      <dsp:txXfrm>
        <a:off x="1123986" y="1534654"/>
        <a:ext cx="6371773" cy="626231"/>
      </dsp:txXfrm>
    </dsp:sp>
    <dsp:sp modelId="{A409AB96-2E99-4E79-AC9B-E7BDB6B3FB7A}">
      <dsp:nvSpPr>
        <dsp:cNvPr id="0" name=""/>
        <dsp:cNvSpPr/>
      </dsp:nvSpPr>
      <dsp:spPr>
        <a:xfrm>
          <a:off x="1656754" y="2272757"/>
          <a:ext cx="7395368" cy="665197"/>
        </a:xfrm>
        <a:prstGeom prst="roundRect">
          <a:avLst>
            <a:gd name="adj" fmla="val 10000"/>
          </a:avLst>
        </a:prstGeom>
        <a:solidFill>
          <a:schemeClr val="accent2">
            <a:hueOff val="-814420"/>
            <a:satOff val="30891"/>
            <a:lumOff val="-1691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It is simple Interoperability,scalable,structured programming language.</a:t>
          </a:r>
          <a:endParaRPr lang="en-US" sz="1700" kern="1200"/>
        </a:p>
      </dsp:txBody>
      <dsp:txXfrm>
        <a:off x="1676237" y="2292240"/>
        <a:ext cx="6371773" cy="626231"/>
      </dsp:txXfrm>
    </dsp:sp>
    <dsp:sp modelId="{FB788F81-BF88-495A-8865-678BAEF96934}">
      <dsp:nvSpPr>
        <dsp:cNvPr id="0" name=""/>
        <dsp:cNvSpPr/>
      </dsp:nvSpPr>
      <dsp:spPr>
        <a:xfrm>
          <a:off x="2209006" y="3030342"/>
          <a:ext cx="7395368" cy="665197"/>
        </a:xfrm>
        <a:prstGeom prst="roundRect">
          <a:avLst>
            <a:gd name="adj" fmla="val 10000"/>
          </a:avLst>
        </a:prstGeom>
        <a:solidFill>
          <a:schemeClr val="accent2">
            <a:hueOff val="-1085893"/>
            <a:satOff val="41188"/>
            <a:lumOff val="-225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Has rich Library.</a:t>
          </a:r>
          <a:endParaRPr lang="en-US" sz="1700" kern="1200"/>
        </a:p>
      </dsp:txBody>
      <dsp:txXfrm>
        <a:off x="2228489" y="3049825"/>
        <a:ext cx="6371773" cy="626231"/>
      </dsp:txXfrm>
    </dsp:sp>
    <dsp:sp modelId="{6F0A6FC5-E898-42B3-9004-05313A6D284C}">
      <dsp:nvSpPr>
        <dsp:cNvPr id="0" name=""/>
        <dsp:cNvSpPr/>
      </dsp:nvSpPr>
      <dsp:spPr>
        <a:xfrm>
          <a:off x="6962990" y="485963"/>
          <a:ext cx="432378" cy="43237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060275" y="485963"/>
        <a:ext cx="237808" cy="325364"/>
      </dsp:txXfrm>
    </dsp:sp>
    <dsp:sp modelId="{0FB05A63-03AB-44EC-8C31-0F36A3FCD599}">
      <dsp:nvSpPr>
        <dsp:cNvPr id="0" name=""/>
        <dsp:cNvSpPr/>
      </dsp:nvSpPr>
      <dsp:spPr>
        <a:xfrm>
          <a:off x="7515242" y="1243549"/>
          <a:ext cx="432378" cy="43237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98657"/>
            <a:satOff val="-5971"/>
            <a:lumOff val="-1126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98657"/>
              <a:satOff val="-5971"/>
              <a:lumOff val="-11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612527" y="1243549"/>
        <a:ext cx="237808" cy="325364"/>
      </dsp:txXfrm>
    </dsp:sp>
    <dsp:sp modelId="{F7F769B3-B7B3-4F2D-A7CE-0DAA00CCF276}">
      <dsp:nvSpPr>
        <dsp:cNvPr id="0" name=""/>
        <dsp:cNvSpPr/>
      </dsp:nvSpPr>
      <dsp:spPr>
        <a:xfrm>
          <a:off x="8067493" y="1990048"/>
          <a:ext cx="432378" cy="43237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97314"/>
            <a:satOff val="-11941"/>
            <a:lumOff val="-225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97314"/>
              <a:satOff val="-11941"/>
              <a:lumOff val="-22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164778" y="1990048"/>
        <a:ext cx="237808" cy="325364"/>
      </dsp:txXfrm>
    </dsp:sp>
    <dsp:sp modelId="{CF1DB4B4-8E19-4DE0-83B3-DD60A1975189}">
      <dsp:nvSpPr>
        <dsp:cNvPr id="0" name=""/>
        <dsp:cNvSpPr/>
      </dsp:nvSpPr>
      <dsp:spPr>
        <a:xfrm>
          <a:off x="8619745" y="2755025"/>
          <a:ext cx="432378" cy="43237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495971"/>
            <a:satOff val="-17912"/>
            <a:lumOff val="-3377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495971"/>
              <a:satOff val="-17912"/>
              <a:lumOff val="-33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717030" y="2755025"/>
        <a:ext cx="237808" cy="325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6EC0-3DC0-40BF-BD12-4312A4EF8C4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8D12DD44-06E5-4150-96C5-0DED3C0E58F8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515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6EC0-3DC0-40BF-BD12-4312A4EF8C4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DD44-06E5-4150-96C5-0DED3C0E58F8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101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6EC0-3DC0-40BF-BD12-4312A4EF8C4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DD44-06E5-4150-96C5-0DED3C0E58F8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491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35936EC0-3DC0-40BF-BD12-4312A4EF8C4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DD44-06E5-4150-96C5-0DED3C0E58F8}" type="slidenum">
              <a:rPr lang="en-IN" smtClean="0"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574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6EC0-3DC0-40BF-BD12-4312A4EF8C4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DD44-06E5-4150-96C5-0DED3C0E58F8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063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6EC0-3DC0-40BF-BD12-4312A4EF8C4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DD44-06E5-4150-96C5-0DED3C0E58F8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14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6EC0-3DC0-40BF-BD12-4312A4EF8C4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DD44-06E5-4150-96C5-0DED3C0E58F8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404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6EC0-3DC0-40BF-BD12-4312A4EF8C4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DD44-06E5-4150-96C5-0DED3C0E58F8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432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6EC0-3DC0-40BF-BD12-4312A4EF8C4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DD44-06E5-4150-96C5-0DED3C0E5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39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6EC0-3DC0-40BF-BD12-4312A4EF8C4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DD44-06E5-4150-96C5-0DED3C0E58F8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939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35936EC0-3DC0-40BF-BD12-4312A4EF8C4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8D12DD44-06E5-4150-96C5-0DED3C0E58F8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614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36EC0-3DC0-40BF-BD12-4312A4EF8C4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D12DD44-06E5-4150-96C5-0DED3C0E5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92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E906-214B-429F-A4A7-53E9E50ED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222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8000">
                <a:solidFill>
                  <a:srgbClr val="454545"/>
                </a:solidFill>
              </a:rPr>
              <a:t>.Net Framework</a:t>
            </a:r>
            <a:endParaRPr lang="en-IN" sz="800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29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33D5C86-4C0C-434B-AE64-66E14E638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798912"/>
            <a:ext cx="3495040" cy="3495040"/>
          </a:xfrm>
          <a:prstGeom prst="rect">
            <a:avLst/>
          </a:prstGeom>
        </p:spPr>
      </p:pic>
      <p:pic>
        <p:nvPicPr>
          <p:cNvPr id="13" name="Content Placeholder 12" descr="Timeline&#10;&#10;Description automatically generated">
            <a:extLst>
              <a:ext uri="{FF2B5EF4-FFF2-40B4-BE49-F238E27FC236}">
                <a16:creationId xmlns:a16="http://schemas.microsoft.com/office/drawing/2014/main" id="{B81F0546-C654-4F41-99A2-5143CD51D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500" y="798912"/>
            <a:ext cx="7050800" cy="334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5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24BF-5128-48F3-BB2F-40F8E3FE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/>
              <a:t>.Net Frameworks: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327A38-13C9-40A1-ACE5-8CFD3E0E8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03740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018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AAA0BDF-CF63-404F-A625-5540EF92E0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81845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866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90D3E72-3142-4C23-A043-1D14CEFAA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8492"/>
              </p:ext>
            </p:extLst>
          </p:nvPr>
        </p:nvGraphicFramePr>
        <p:xfrm>
          <a:off x="1130300" y="2502076"/>
          <a:ext cx="9602788" cy="2963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1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F2B985F-E839-44D5-9DD8-BC9DEE34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D73AC3-7DF7-43FB-9D67-3CE387E94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965CCFE-3123-4C5E-BA80-B081F41E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3C39EB-FCED-43FB-BA31-4F95C87215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012888"/>
              </p:ext>
            </p:extLst>
          </p:nvPr>
        </p:nvGraphicFramePr>
        <p:xfrm>
          <a:off x="1130270" y="2502076"/>
          <a:ext cx="9604375" cy="369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766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DE5115-89C8-4B9C-B0E8-78A15C20C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6085" y="533400"/>
            <a:ext cx="9079832" cy="5077326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6402E2-72CC-4683-9B83-11265402E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05" y="763203"/>
            <a:ext cx="8622792" cy="46177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wooden&#10;&#10;Description automatically generated">
            <a:extLst>
              <a:ext uri="{FF2B5EF4-FFF2-40B4-BE49-F238E27FC236}">
                <a16:creationId xmlns:a16="http://schemas.microsoft.com/office/drawing/2014/main" id="{75C26294-C82C-44EA-81D8-7FA63D7C49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5254"/>
          <a:stretch/>
        </p:blipFill>
        <p:spPr>
          <a:xfrm>
            <a:off x="2269237" y="1247835"/>
            <a:ext cx="7653528" cy="364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306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153</TotalTime>
  <Words>225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Gallery</vt:lpstr>
      <vt:lpstr>.Net Framework</vt:lpstr>
      <vt:lpstr>PowerPoint Presentation</vt:lpstr>
      <vt:lpstr>.Net Frameworks: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 on .Net Framework till current version and create a ppt</dc:title>
  <dc:creator>Koncha Sushma Reddy</dc:creator>
  <cp:lastModifiedBy>Koncha Sushma Reddy</cp:lastModifiedBy>
  <cp:revision>13</cp:revision>
  <dcterms:created xsi:type="dcterms:W3CDTF">2022-02-28T09:11:16Z</dcterms:created>
  <dcterms:modified xsi:type="dcterms:W3CDTF">2022-02-28T11:44:31Z</dcterms:modified>
</cp:coreProperties>
</file>