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143-79D6-4C39-AF73-016BBE7B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E425A-EE81-4A04-B051-C0F97660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0EBD-70A5-4C57-866F-28BC3733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F8F2-6C12-4C86-AC69-42DB90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4629-E2C6-4A59-8A56-D35778B6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2D74-0E41-463E-A0D5-D8513EF6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F883-8150-46B6-BF93-9859CC85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EFFA-563A-4AA7-A393-625E295B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1737-7269-4D83-A727-D646E80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DEF6-7630-427F-9C61-D780D707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0ADB9-E1F3-4D11-958B-AD0164AF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2830-3171-4463-9EED-AB9B068E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6CDD-65E8-4798-9E25-CAA48DD9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B201-F29D-4DD5-A7D3-59E26C0E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549C-67E5-4F1B-AB40-3692E1B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94B-480E-44F7-906F-0FC050F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B584-EFC8-4BB5-A721-B2169A9F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F333-4E21-4290-AEEF-BC7909F9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008F-7A2B-47AA-893F-4D954D6D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E8EA-7EA6-43AA-B410-4B663DD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5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AB3-632B-4B8C-BE18-DF53E127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AA9C-95F1-4E58-8723-C1C6DC6D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56A7-C781-4D08-B534-E6F5227E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D0D5-FE3B-4E9F-9497-853D7C08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4ACD-C842-458B-95F3-BB80455C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005B-62DA-4708-8DB7-DC04C9AE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AA5E-01A3-4F5F-9906-61897FF58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7016-D7A0-4191-AD72-3618E025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4305-B00D-44FB-B69D-548DB82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F55EB-9422-4846-A689-A301EAB1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B81C0-85A1-43F8-AE08-B51F6985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E638-D863-4452-A5D6-C7BD1B46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D1EF-8086-4399-9637-005CFAF8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FEA2C-2328-418A-B04E-D31E3C2B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15B43-8CDB-4861-B151-86D8803E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CB190-96F0-40A6-9E1E-FF86961DC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2FD7C-8EB3-4CCB-8A86-5B77D915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BBB0A-DE06-4B5D-A78F-5054B944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E59F-B834-4A27-A88F-3716B3D5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CD09-F0A1-48B9-8C76-CFD26435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D84A-0A01-43FE-8BC0-02B60307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BFFE-4044-416D-ACF1-55682E6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B448-0B28-48BB-A5CF-EB1A0DB1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8A431-CF24-4D2F-A827-0B1C977E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0D4A6-1B99-4E47-A518-0AD4527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2813-F7C6-46DF-9F13-4AAC5813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8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3B99-BA9C-4F6E-9A88-C78250B5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63BC-E3F1-43CF-BF41-5D75A4EF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34A-A7AD-4E52-BF12-7128F682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664A-6EEF-4600-A0EF-C1972DEA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D2CF-01C0-4300-BD2D-8CD9ED12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BD14-4271-4887-99FC-70646BA8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9B-D851-456A-B7DC-2BB7703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6B1B1-3246-4275-8378-2313585F6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31AB-857F-41DA-BA39-28C342B9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C4D6-0C5B-4942-8A8E-2ED2DE5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65BBB-4F7B-4C29-80A8-94121A5C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7664-D088-4387-9BA0-437350C3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6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741BC-EBAE-49D0-9260-05B7F876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2DC27-5431-4767-A676-28407811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44A0-9835-465E-B830-16500F3B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07B0-951B-44B3-AA54-AA18925AE14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C890-FA02-4BD9-A79A-8F3168E0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DCE6-605A-4F62-A23A-B18A66000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8CC0-F4DC-4925-9DD4-C74753C5F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B6E-3E91-43E0-9192-0CD87B32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Aharoni" panose="020B0604020202020204" pitchFamily="2" charset="-79"/>
              </a:rPr>
              <a:t>Write a Pseudocode and draw a Flowchart to find the greatest of 3 numbers?</a:t>
            </a:r>
            <a:endParaRPr lang="en-IN" sz="5400" dirty="0">
              <a:latin typeface="+mn-lt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91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CEF8-0DCD-45CE-889E-222C1BAF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590F-7629-4324-9E0B-92322136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1875933"/>
            <a:ext cx="10486534" cy="4301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If(a&gt;b)</a:t>
            </a:r>
          </a:p>
          <a:p>
            <a:pPr marL="0" indent="0">
              <a:buNone/>
            </a:pPr>
            <a:r>
              <a:rPr lang="en-US" dirty="0"/>
              <a:t>         if(a&gt;c)</a:t>
            </a:r>
          </a:p>
          <a:p>
            <a:pPr marL="0" indent="0">
              <a:buNone/>
            </a:pPr>
            <a:r>
              <a:rPr lang="en-US" dirty="0"/>
              <a:t>               print “a” is greater</a:t>
            </a:r>
          </a:p>
          <a:p>
            <a:pPr marL="0" indent="0">
              <a:buNone/>
            </a:pPr>
            <a:r>
              <a:rPr lang="en-US" dirty="0"/>
              <a:t>         else</a:t>
            </a:r>
          </a:p>
          <a:p>
            <a:pPr marL="0" indent="0">
              <a:buNone/>
            </a:pPr>
            <a:r>
              <a:rPr lang="en-US" dirty="0"/>
              <a:t>               print “c” is greater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else if(b&gt;c)</a:t>
            </a:r>
          </a:p>
          <a:p>
            <a:pPr marL="0" indent="0">
              <a:buNone/>
            </a:pPr>
            <a:r>
              <a:rPr lang="en-IN" dirty="0"/>
              <a:t>        print “b” is greater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        print “c” is greater</a:t>
            </a:r>
          </a:p>
        </p:txBody>
      </p:sp>
    </p:spTree>
    <p:extLst>
      <p:ext uri="{BB962C8B-B14F-4D97-AF65-F5344CB8AC3E}">
        <p14:creationId xmlns:p14="http://schemas.microsoft.com/office/powerpoint/2010/main" val="60667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6D94-F5AC-494A-9622-60B12146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/>
              <a:t>Flow Chart: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931DC-63AC-44E4-AC55-BD02D5AE60B4}"/>
              </a:ext>
            </a:extLst>
          </p:cNvPr>
          <p:cNvSpPr/>
          <p:nvPr/>
        </p:nvSpPr>
        <p:spPr>
          <a:xfrm>
            <a:off x="5744063" y="656641"/>
            <a:ext cx="1562101" cy="6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EB7267B-F657-49B7-8533-6A85467A9AF3}"/>
              </a:ext>
            </a:extLst>
          </p:cNvPr>
          <p:cNvSpPr/>
          <p:nvPr/>
        </p:nvSpPr>
        <p:spPr>
          <a:xfrm>
            <a:off x="5808676" y="1908490"/>
            <a:ext cx="1432873" cy="10369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  <a:p>
            <a:pPr algn="ctr"/>
            <a:r>
              <a:rPr lang="en-US" dirty="0"/>
              <a:t>a&gt;b?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03071-140B-4C24-B956-91196825F5AD}"/>
              </a:ext>
            </a:extLst>
          </p:cNvPr>
          <p:cNvSpPr/>
          <p:nvPr/>
        </p:nvSpPr>
        <p:spPr>
          <a:xfrm>
            <a:off x="2520296" y="4814905"/>
            <a:ext cx="1432874" cy="73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“a” is greater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3B7A1-779B-4E78-AFE0-6CD57F58248A}"/>
              </a:ext>
            </a:extLst>
          </p:cNvPr>
          <p:cNvSpPr/>
          <p:nvPr/>
        </p:nvSpPr>
        <p:spPr>
          <a:xfrm>
            <a:off x="5613465" y="4814905"/>
            <a:ext cx="1432874" cy="73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“b” is greater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F9C892-5810-416F-BCF0-DBFFDB53EB74}"/>
              </a:ext>
            </a:extLst>
          </p:cNvPr>
          <p:cNvSpPr/>
          <p:nvPr/>
        </p:nvSpPr>
        <p:spPr>
          <a:xfrm>
            <a:off x="8955267" y="4814905"/>
            <a:ext cx="1432874" cy="73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“c” is greater</a:t>
            </a:r>
            <a:endParaRPr lang="en-IN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FC2DAD29-B2D3-4351-8A13-30D25348DBC2}"/>
              </a:ext>
            </a:extLst>
          </p:cNvPr>
          <p:cNvSpPr/>
          <p:nvPr/>
        </p:nvSpPr>
        <p:spPr>
          <a:xfrm>
            <a:off x="3953170" y="3163242"/>
            <a:ext cx="1432873" cy="10369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  <a:p>
            <a:pPr algn="ctr"/>
            <a:r>
              <a:rPr lang="en-US" dirty="0"/>
              <a:t>a&gt;c?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D75B7EA5-0880-427D-8C8E-AD1DA6EB45A8}"/>
              </a:ext>
            </a:extLst>
          </p:cNvPr>
          <p:cNvSpPr/>
          <p:nvPr/>
        </p:nvSpPr>
        <p:spPr>
          <a:xfrm>
            <a:off x="7355066" y="3163242"/>
            <a:ext cx="1432873" cy="10369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  <a:p>
            <a:pPr algn="ctr"/>
            <a:r>
              <a:rPr lang="en-US" dirty="0"/>
              <a:t>b&gt;c?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630C34-E1E8-4C2C-A050-7EF596DC2B78}"/>
              </a:ext>
            </a:extLst>
          </p:cNvPr>
          <p:cNvSpPr/>
          <p:nvPr/>
        </p:nvSpPr>
        <p:spPr>
          <a:xfrm>
            <a:off x="5569473" y="6203932"/>
            <a:ext cx="1562101" cy="6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74CF71-EDB3-43D0-85A3-74670B80D97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6525113" y="1348416"/>
            <a:ext cx="1" cy="5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 descr="Yes">
            <a:extLst>
              <a:ext uri="{FF2B5EF4-FFF2-40B4-BE49-F238E27FC236}">
                <a16:creationId xmlns:a16="http://schemas.microsoft.com/office/drawing/2014/main" id="{4EEFBE9A-7DD4-4B5A-9AE2-08A9C1BE411D}"/>
              </a:ext>
            </a:extLst>
          </p:cNvPr>
          <p:cNvCxnSpPr>
            <a:cxnSpLocks/>
            <a:stCxn id="7" idx="1"/>
            <a:endCxn id="23" idx="0"/>
          </p:cNvCxnSpPr>
          <p:nvPr/>
        </p:nvCxnSpPr>
        <p:spPr>
          <a:xfrm rot="10800000" flipV="1">
            <a:off x="4669608" y="2426964"/>
            <a:ext cx="1139069" cy="736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10FE639-F48A-4E4E-8B3D-9BF91955F8BD}"/>
              </a:ext>
            </a:extLst>
          </p:cNvPr>
          <p:cNvCxnSpPr>
            <a:stCxn id="7" idx="3"/>
            <a:endCxn id="24" idx="0"/>
          </p:cNvCxnSpPr>
          <p:nvPr/>
        </p:nvCxnSpPr>
        <p:spPr>
          <a:xfrm>
            <a:off x="7241549" y="2426964"/>
            <a:ext cx="829954" cy="736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928888E-9BF5-4A61-BB29-8B02FF11EC9E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3236734" y="3681715"/>
            <a:ext cx="716437" cy="113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CD198BB-D03C-41F9-B329-85542DD6D0CD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6329902" y="3681715"/>
            <a:ext cx="1192688" cy="113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77ECDCA-5AD8-497A-A376-3FBFCCF895FC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>
            <a:off x="8787939" y="3681716"/>
            <a:ext cx="883765" cy="113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ECA2763-8F7B-43FC-A5DA-783F91DD0804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6200000" flipH="1">
            <a:off x="6493771" y="2376025"/>
            <a:ext cx="1353769" cy="5002097"/>
          </a:xfrm>
          <a:prstGeom prst="bentConnector3">
            <a:avLst>
              <a:gd name="adj1" fmla="val 11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10941C0-B03E-4AA0-9B0F-33B38E4AB7D9}"/>
              </a:ext>
            </a:extLst>
          </p:cNvPr>
          <p:cNvCxnSpPr>
            <a:stCxn id="15" idx="2"/>
            <a:endCxn id="25" idx="2"/>
          </p:cNvCxnSpPr>
          <p:nvPr/>
        </p:nvCxnSpPr>
        <p:spPr>
          <a:xfrm rot="16200000" flipH="1">
            <a:off x="3905173" y="4885519"/>
            <a:ext cx="995861" cy="2332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CAF8492-73C2-44F8-8FD2-2E564BDC848D}"/>
              </a:ext>
            </a:extLst>
          </p:cNvPr>
          <p:cNvCxnSpPr>
            <a:stCxn id="21" idx="2"/>
          </p:cNvCxnSpPr>
          <p:nvPr/>
        </p:nvCxnSpPr>
        <p:spPr>
          <a:xfrm rot="5400000">
            <a:off x="5963151" y="5920710"/>
            <a:ext cx="7335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D20F5DE-19F2-47C3-9BA3-E25B5E18AFA7}"/>
              </a:ext>
            </a:extLst>
          </p:cNvPr>
          <p:cNvCxnSpPr>
            <a:stCxn id="22" idx="3"/>
            <a:endCxn id="25" idx="6"/>
          </p:cNvCxnSpPr>
          <p:nvPr/>
        </p:nvCxnSpPr>
        <p:spPr>
          <a:xfrm flipH="1">
            <a:off x="7131574" y="5184432"/>
            <a:ext cx="3256567" cy="1365388"/>
          </a:xfrm>
          <a:prstGeom prst="bentConnector3">
            <a:avLst>
              <a:gd name="adj1" fmla="val -7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4AF6F1C-96C4-45AE-8760-E2A689527EC0}"/>
              </a:ext>
            </a:extLst>
          </p:cNvPr>
          <p:cNvSpPr txBox="1"/>
          <p:nvPr/>
        </p:nvSpPr>
        <p:spPr>
          <a:xfrm>
            <a:off x="5017799" y="2108840"/>
            <a:ext cx="5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C58F51-59F4-4028-B3A4-0444F352DDD1}"/>
              </a:ext>
            </a:extLst>
          </p:cNvPr>
          <p:cNvSpPr txBox="1"/>
          <p:nvPr/>
        </p:nvSpPr>
        <p:spPr>
          <a:xfrm>
            <a:off x="3392767" y="3357474"/>
            <a:ext cx="5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43D3EA-99BC-488D-AAE6-C8FCDFCEA401}"/>
              </a:ext>
            </a:extLst>
          </p:cNvPr>
          <p:cNvSpPr txBox="1"/>
          <p:nvPr/>
        </p:nvSpPr>
        <p:spPr>
          <a:xfrm>
            <a:off x="6712669" y="3348103"/>
            <a:ext cx="5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42D2184-2EFD-48CA-8AB9-77165E82E84D}"/>
              </a:ext>
            </a:extLst>
          </p:cNvPr>
          <p:cNvSpPr txBox="1"/>
          <p:nvPr/>
        </p:nvSpPr>
        <p:spPr>
          <a:xfrm>
            <a:off x="7372347" y="2126296"/>
            <a:ext cx="5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C06CF-5ACA-4259-8462-1B0FDED4B508}"/>
              </a:ext>
            </a:extLst>
          </p:cNvPr>
          <p:cNvSpPr txBox="1"/>
          <p:nvPr/>
        </p:nvSpPr>
        <p:spPr>
          <a:xfrm>
            <a:off x="8981679" y="3335829"/>
            <a:ext cx="5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0D17BE-9EE4-425B-91BC-413C4EF93AFE}"/>
              </a:ext>
            </a:extLst>
          </p:cNvPr>
          <p:cNvSpPr txBox="1"/>
          <p:nvPr/>
        </p:nvSpPr>
        <p:spPr>
          <a:xfrm>
            <a:off x="4621387" y="4630238"/>
            <a:ext cx="5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93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Write a Pseudocode and draw a Flowchart to find the greatest of 3 numbers?</vt:lpstr>
      <vt:lpstr>Pseudocode:</vt:lpstr>
      <vt:lpstr>Flow Chart: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Pseudocode and draw a Flowchart to find the greatest of 3 numbers?</dc:title>
  <dc:creator>Koncha Sushma Reddy</dc:creator>
  <cp:lastModifiedBy>Koncha Sushma Reddy</cp:lastModifiedBy>
  <cp:revision>6</cp:revision>
  <dcterms:created xsi:type="dcterms:W3CDTF">2022-02-28T04:33:03Z</dcterms:created>
  <dcterms:modified xsi:type="dcterms:W3CDTF">2022-02-28T05:47:34Z</dcterms:modified>
</cp:coreProperties>
</file>