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71" r:id="rId2"/>
    <p:sldId id="272" r:id="rId3"/>
    <p:sldId id="273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8" r:id="rId12"/>
    <p:sldId id="267" r:id="rId13"/>
    <p:sldId id="269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F173B0-842B-450B-83C4-1797E004D289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B99F05-E691-438F-9BA4-AAD7CC748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2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6" y="794660"/>
            <a:ext cx="10571998" cy="942700"/>
          </a:xfrm>
        </p:spPr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</a:t>
            </a:r>
            <a:r>
              <a:rPr lang="en-US" b="0" dirty="0" smtClean="0">
                <a:solidFill>
                  <a:schemeClr val="tx1"/>
                </a:solidFill>
              </a:rPr>
              <a:t>Event Management Application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072" y="2926080"/>
            <a:ext cx="8961120" cy="348386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Platform            : 	Visual Studio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        : 	React.js, Express.js and node.js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                       :	SQL server</a:t>
            </a:r>
          </a:p>
          <a:p>
            <a:pPr algn="just"/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By,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NKP Range Creation Team</a:t>
            </a:r>
          </a:p>
          <a:p>
            <a:pPr algn="just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		Event Details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6890" y="1560852"/>
            <a:ext cx="6899564" cy="51123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Event Name: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Date/Time: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Location: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Food Details: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Description: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2362" y="5985164"/>
            <a:ext cx="3408218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2" y="1701801"/>
            <a:ext cx="660053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	Event Registration 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000" y="1559719"/>
            <a:ext cx="10467600" cy="52435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Full Name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 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Mobile Number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Headcount Adult(15-80yrs)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Headcount Child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Event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 Option                      Veg                   Non-Veg            Not Applicable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Drinks                                   Applicable                    Not Applicable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I agree to terms and conditions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8900" y="1943100"/>
            <a:ext cx="35814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8900" y="2527300"/>
            <a:ext cx="3581400" cy="355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8900" y="3111500"/>
            <a:ext cx="35814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98900" y="3606800"/>
            <a:ext cx="3581400" cy="393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8900" y="4672012"/>
            <a:ext cx="3581400" cy="330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6206330"/>
            <a:ext cx="457200" cy="2921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8900" y="6498430"/>
            <a:ext cx="3733800" cy="304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0" y="5187950"/>
            <a:ext cx="3556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1400" y="5194300"/>
            <a:ext cx="355600" cy="25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31000" y="5207000"/>
            <a:ext cx="2921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23200" y="4171950"/>
            <a:ext cx="32766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6-15yrs                                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98900" y="4165600"/>
            <a:ext cx="3581400" cy="393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0-6yrs                                       ▼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03899" y="5730080"/>
            <a:ext cx="2921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3900" y="5730080"/>
            <a:ext cx="2921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		Upcoming Events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27697"/>
              </p:ext>
            </p:extLst>
          </p:nvPr>
        </p:nvGraphicFramePr>
        <p:xfrm>
          <a:off x="481197" y="1855273"/>
          <a:ext cx="11140827" cy="363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971"/>
                <a:gridCol w="1415165"/>
                <a:gridCol w="1432452"/>
                <a:gridCol w="1404343"/>
                <a:gridCol w="1207666"/>
                <a:gridCol w="1526390"/>
                <a:gridCol w="1444752"/>
                <a:gridCol w="1847088"/>
              </a:tblGrid>
              <a:tr h="102581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 Index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Date/Time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End Date/Time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212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Durga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Puja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07/10/2019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16/10/2019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4000rs/day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Dandya</a:t>
                      </a:r>
                      <a:r>
                        <a:rPr lang="en-US" dirty="0" smtClean="0"/>
                        <a:t> Nights</a:t>
                      </a:r>
                      <a:endParaRPr lang="en-US" dirty="0"/>
                    </a:p>
                  </a:txBody>
                  <a:tcPr/>
                </a:tc>
              </a:tr>
              <a:tr h="12212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 Fest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20/03/2020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21/03/2019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 &amp; </a:t>
                      </a:r>
                      <a:r>
                        <a:rPr lang="en-US" dirty="0" err="1" smtClean="0"/>
                        <a:t>Non-Veg+Drinks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6000rs/day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colors </a:t>
                      </a:r>
                      <a:r>
                        <a:rPr lang="en-US" dirty="0" err="1" smtClean="0"/>
                        <a:t>holi</a:t>
                      </a:r>
                      <a:r>
                        <a:rPr lang="en-US" dirty="0" smtClean="0"/>
                        <a:t> powder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Admin Perspective 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5876" y="1615405"/>
            <a:ext cx="11372045" cy="8113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8601" y="1840785"/>
            <a:ext cx="980162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42166" y="1840785"/>
            <a:ext cx="1596980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Event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2549" y="1840785"/>
            <a:ext cx="2260600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List of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18689" y="1840785"/>
            <a:ext cx="1622738" cy="36060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			Add Event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455" y="1542473"/>
            <a:ext cx="10958945" cy="49045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Event Name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Start Date/Time                                    End Date/Time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Food Option              Veg                 Non-Veg                 Not Applicable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Drinks                           Applicable               Not Applicable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Adult Price                                                                            Child Price 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3927" y="2802729"/>
            <a:ext cx="1704109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1" y="2802729"/>
            <a:ext cx="1967345" cy="318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3927" y="2236353"/>
            <a:ext cx="3546764" cy="3879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3927" y="3300561"/>
            <a:ext cx="3546764" cy="3740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3927" y="4933228"/>
            <a:ext cx="3546764" cy="3879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73927" y="5435671"/>
            <a:ext cx="3546764" cy="4433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73927" y="5966834"/>
            <a:ext cx="5999019" cy="3577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6127" y="3940321"/>
            <a:ext cx="355600" cy="25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5918" y="3940321"/>
            <a:ext cx="355600" cy="25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2891" y="3940321"/>
            <a:ext cx="355600" cy="25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26000" y="4477111"/>
            <a:ext cx="2921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9627" y="4483461"/>
            <a:ext cx="292100" cy="24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0700" y="4933228"/>
            <a:ext cx="3060700" cy="3879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		List Of Events</a:t>
            </a:r>
            <a:endParaRPr lang="en-US" sz="20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05662"/>
              </p:ext>
            </p:extLst>
          </p:nvPr>
        </p:nvGraphicFramePr>
        <p:xfrm>
          <a:off x="481197" y="1855273"/>
          <a:ext cx="11730658" cy="377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27"/>
                <a:gridCol w="1435608"/>
                <a:gridCol w="1421153"/>
                <a:gridCol w="1413487"/>
                <a:gridCol w="1198522"/>
                <a:gridCol w="1142342"/>
                <a:gridCol w="1527373"/>
                <a:gridCol w="1463870"/>
                <a:gridCol w="1274476"/>
              </a:tblGrid>
              <a:tr h="102581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 Index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Start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Date/Time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End Date/Time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617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Durga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Puja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07/10/2019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16/10/2019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4000rs/day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Dandya</a:t>
                      </a:r>
                      <a:r>
                        <a:rPr lang="en-US" dirty="0" smtClean="0"/>
                        <a:t> Nights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212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 Fest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20/03/2020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21/03/2019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 &amp; </a:t>
                      </a:r>
                      <a:r>
                        <a:rPr lang="en-US" dirty="0" err="1" smtClean="0"/>
                        <a:t>Non-Veg+Drinks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6000rs/day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Organic colors </a:t>
                      </a:r>
                      <a:r>
                        <a:rPr lang="en-US" dirty="0" err="1" smtClean="0"/>
                        <a:t>holi</a:t>
                      </a:r>
                      <a:r>
                        <a:rPr lang="en-US" dirty="0" smtClean="0"/>
                        <a:t>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23600" y="3263900"/>
            <a:ext cx="9652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23600" y="3771900"/>
            <a:ext cx="965200" cy="3302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Edit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23600" y="4537195"/>
            <a:ext cx="9652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23600" y="4933682"/>
            <a:ext cx="965200" cy="3302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Edit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3621892"/>
          </a:xfrm>
        </p:spPr>
        <p:txBody>
          <a:bodyPr/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							</a:t>
            </a:r>
            <a:r>
              <a:rPr lang="en-US" sz="6000" b="0" dirty="0" smtClean="0">
                <a:solidFill>
                  <a:schemeClr val="tx1"/>
                </a:solidFill>
              </a:rPr>
              <a:t>Thank you!</a:t>
            </a:r>
            <a:endParaRPr lang="en-US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TASK ASSIGNED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891821"/>
            <a:ext cx="617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TEAM-1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1627"/>
              </p:ext>
            </p:extLst>
          </p:nvPr>
        </p:nvGraphicFramePr>
        <p:xfrm>
          <a:off x="2175692" y="1976238"/>
          <a:ext cx="8117840" cy="2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920"/>
                <a:gridCol w="4058920"/>
              </a:tblGrid>
              <a:tr h="1097756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SUSHMA-SPOC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page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Registration Page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Add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159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AMBA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10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USHA</a:t>
                      </a:r>
                    </a:p>
                    <a:p>
                      <a:r>
                        <a:rPr lang="en-US" b="1" dirty="0" smtClean="0"/>
                        <a:t>MURALI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and Authentication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0000" y="54857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TEAM-2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95786"/>
              </p:ext>
            </p:extLst>
          </p:nvPr>
        </p:nvGraphicFramePr>
        <p:xfrm>
          <a:off x="2175692" y="4613547"/>
          <a:ext cx="8128000" cy="211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0460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DEEPJYOTI-SPOC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of Events to Edit and Delete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46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SONIKA</a:t>
                      </a:r>
                    </a:p>
                    <a:p>
                      <a:r>
                        <a:rPr lang="en-US" b="1" dirty="0" smtClean="0"/>
                        <a:t>REEMA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 and Triggering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46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ALEKHYA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Management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6" y="794660"/>
            <a:ext cx="10571998" cy="9427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</a:rPr>
              <a:t>TIMELINE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97383"/>
              </p:ext>
            </p:extLst>
          </p:nvPr>
        </p:nvGraphicFramePr>
        <p:xfrm>
          <a:off x="2022855" y="2495005"/>
          <a:ext cx="8128000" cy="279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648"/>
                <a:gridCol w="5474352"/>
              </a:tblGrid>
              <a:tr h="64721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 1</a:t>
                      </a:r>
                      <a:r>
                        <a:rPr lang="en-US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WEEK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Prototype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Design Done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4823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</a:t>
                      </a:r>
                      <a:r>
                        <a:rPr lang="en-US" b="1" dirty="0" smtClean="0"/>
                        <a:t>2</a:t>
                      </a:r>
                      <a:r>
                        <a:rPr lang="en-US" b="1" baseline="30000" dirty="0" smtClean="0"/>
                        <a:t>ND</a:t>
                      </a:r>
                      <a:r>
                        <a:rPr lang="en-US" b="1" baseline="0" dirty="0" smtClean="0"/>
                        <a:t> WEEK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Functionality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Home Page Flow</a:t>
                      </a:r>
                    </a:p>
                    <a:p>
                      <a:r>
                        <a:rPr lang="en-US" dirty="0" smtClean="0"/>
                        <a:t>           Event</a:t>
                      </a:r>
                      <a:r>
                        <a:rPr lang="en-US" baseline="0" dirty="0" smtClean="0"/>
                        <a:t> Registration</a:t>
                      </a:r>
                    </a:p>
                    <a:p>
                      <a:r>
                        <a:rPr lang="en-US" baseline="0" dirty="0" smtClean="0"/>
                        <a:t>           Add Event</a:t>
                      </a:r>
                    </a:p>
                    <a:p>
                      <a:r>
                        <a:rPr lang="en-US" baseline="0" dirty="0" smtClean="0"/>
                        <a:t>           Account Creation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885509" y="3918857"/>
            <a:ext cx="4441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5509" y="4180114"/>
            <a:ext cx="44413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5509" y="4476205"/>
            <a:ext cx="4441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85508" y="4724399"/>
            <a:ext cx="4441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705" y="1159099"/>
            <a:ext cx="9002333" cy="62011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978" y="637505"/>
            <a:ext cx="11372045" cy="8113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001" y="914400"/>
            <a:ext cx="980162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5166" y="914400"/>
            <a:ext cx="1596980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Event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34801" y="914400"/>
            <a:ext cx="2317420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Upcoming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2489" y="914400"/>
            <a:ext cx="1622738" cy="36060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7800" y="914400"/>
            <a:ext cx="2137893" cy="36060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Account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2626" y="2343955"/>
            <a:ext cx="2086377" cy="47651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8390587" y="2955701"/>
            <a:ext cx="515155" cy="24469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83260" y="3390362"/>
            <a:ext cx="1442433" cy="42500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87800" y="2820472"/>
            <a:ext cx="319828" cy="5698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81124" y="3390362"/>
            <a:ext cx="1517561" cy="42500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36346" y="3403240"/>
            <a:ext cx="1159098" cy="41212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350062" y="2820472"/>
            <a:ext cx="1056068" cy="5827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chemeClr val="bg1"/>
                </a:solidFill>
              </a:rPr>
              <a:t>                                    Account Registration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0"/>
            <a:ext cx="10758999" cy="70619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5063" y="1743223"/>
            <a:ext cx="6555546" cy="49931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 Name                     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 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Gender                        Male           Female                 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Confirm </a:t>
            </a:r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Mobile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34707" y="2754069"/>
            <a:ext cx="3137095" cy="3094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34707" y="3248037"/>
            <a:ext cx="3137095" cy="3235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34707" y="4324372"/>
            <a:ext cx="3137095" cy="3094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34707" y="4863473"/>
            <a:ext cx="3137095" cy="3376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34708" y="5350833"/>
            <a:ext cx="3137094" cy="38600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11151" y="6035040"/>
            <a:ext cx="1997612" cy="47830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82142" y="3919277"/>
            <a:ext cx="124825" cy="1159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04944" y="3925820"/>
            <a:ext cx="112438" cy="1159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</a:rPr>
              <a:t>                                             User Login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434" y="1856935"/>
            <a:ext cx="5331655" cy="4220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Username: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Password: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9963" y="3390314"/>
            <a:ext cx="3221501" cy="3376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9963" y="4167237"/>
            <a:ext cx="3221501" cy="36535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7083" y="5190978"/>
            <a:ext cx="1856935" cy="3798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400" b="0" dirty="0">
                <a:solidFill>
                  <a:schemeClr val="bg1"/>
                </a:solidFill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</a:rPr>
              <a:t>                                             Admin Login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434" y="1856935"/>
            <a:ext cx="5331655" cy="4220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Username: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Password: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9963" y="3390314"/>
            <a:ext cx="3221501" cy="3376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9963" y="4167237"/>
            <a:ext cx="3221501" cy="36535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7083" y="5190978"/>
            <a:ext cx="1856935" cy="3798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>
                <a:solidFill>
                  <a:schemeClr val="bg1"/>
                </a:solidFill>
              </a:rPr>
              <a:t> </a:t>
            </a:r>
            <a:r>
              <a:rPr lang="en-US" sz="2400" b="0">
                <a:solidFill>
                  <a:schemeClr val="bg1"/>
                </a:solidFill>
              </a:rPr>
              <a:t> </a:t>
            </a:r>
            <a:r>
              <a:rPr lang="en-US" sz="2400" b="0" smtClean="0">
                <a:solidFill>
                  <a:schemeClr val="bg1"/>
                </a:solidFill>
              </a:rPr>
              <a:t>                                             Manager </a:t>
            </a:r>
            <a:r>
              <a:rPr lang="en-US" sz="2400" b="0" dirty="0" smtClean="0">
                <a:solidFill>
                  <a:schemeClr val="bg1"/>
                </a:solidFill>
              </a:rPr>
              <a:t>Login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434" y="1856935"/>
            <a:ext cx="5331655" cy="42203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Username: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Password: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9963" y="3390314"/>
            <a:ext cx="3221501" cy="3376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9963" y="4167237"/>
            <a:ext cx="3221501" cy="36535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7083" y="5190978"/>
            <a:ext cx="1856935" cy="3798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3946">
              <a:schemeClr val="bg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chemeClr val="bg1"/>
                </a:solidFill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</a:rPr>
              <a:t>									Home Screen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000" y="2424546"/>
            <a:ext cx="2764473" cy="40593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Durga</a:t>
            </a:r>
            <a:r>
              <a:rPr lang="en-US" dirty="0" smtClean="0">
                <a:solidFill>
                  <a:schemeClr val="bg1"/>
                </a:solidFill>
              </a:rPr>
              <a:t> Puja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Date/Time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909" y="2424546"/>
            <a:ext cx="3144982" cy="40593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Diwali Fest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Date/Time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2327" y="2424546"/>
            <a:ext cx="2992582" cy="40593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Holi Fest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Date/Time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73" y="2695575"/>
            <a:ext cx="2455718" cy="1571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45" y="2695574"/>
            <a:ext cx="2424546" cy="15716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5236" y="5611091"/>
            <a:ext cx="2219946" cy="4987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 More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6909" y="5611091"/>
            <a:ext cx="2382982" cy="49876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 More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6345" y="5611091"/>
            <a:ext cx="2424546" cy="40178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 More Details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2695573"/>
            <a:ext cx="247811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1593</TotalTime>
  <Words>298</Words>
  <Application>Microsoft Office PowerPoint</Application>
  <PresentationFormat>Widescreen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   Event Management Application</vt:lpstr>
      <vt:lpstr>                    TASK ASSIGNED</vt:lpstr>
      <vt:lpstr>TIMELINE</vt:lpstr>
      <vt:lpstr>PowerPoint Presentation</vt:lpstr>
      <vt:lpstr>                                    Account Registration</vt:lpstr>
      <vt:lpstr>                                               User Login</vt:lpstr>
      <vt:lpstr>                                               Admin Login</vt:lpstr>
      <vt:lpstr>                                               Manager Login</vt:lpstr>
      <vt:lpstr>          Home Screen</vt:lpstr>
      <vt:lpstr>         Event Details</vt:lpstr>
      <vt:lpstr>        Event Registration </vt:lpstr>
      <vt:lpstr>         Upcoming Events</vt:lpstr>
      <vt:lpstr>Admin Perspective </vt:lpstr>
      <vt:lpstr>          Add Event</vt:lpstr>
      <vt:lpstr>         List Of Events</vt:lpstr>
      <vt:lpstr>       Thank you!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Gode, Usha Sree</dc:creator>
  <cp:lastModifiedBy>Gode, Usha Sree</cp:lastModifiedBy>
  <cp:revision>53</cp:revision>
  <dcterms:created xsi:type="dcterms:W3CDTF">2019-09-11T15:05:44Z</dcterms:created>
  <dcterms:modified xsi:type="dcterms:W3CDTF">2019-09-20T10:24:45Z</dcterms:modified>
</cp:coreProperties>
</file>