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6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7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2E134-2EEE-4480-BDDE-74CBBA5739F7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185844-3F9D-4BA1-9A09-70C43F5119B2}">
      <dgm:prSet/>
      <dgm:spPr/>
      <dgm:t>
        <a:bodyPr/>
        <a:lstStyle/>
        <a:p>
          <a:r>
            <a:rPr lang="en-US"/>
            <a:t>Develop</a:t>
          </a:r>
        </a:p>
      </dgm:t>
    </dgm:pt>
    <dgm:pt modelId="{D8C86AF7-007E-4E0C-BBF3-AA1EDC1914E5}" type="parTrans" cxnId="{A0808550-0AC6-4838-A34C-6D3A33BCAE00}">
      <dgm:prSet/>
      <dgm:spPr/>
      <dgm:t>
        <a:bodyPr/>
        <a:lstStyle/>
        <a:p>
          <a:endParaRPr lang="en-US"/>
        </a:p>
      </dgm:t>
    </dgm:pt>
    <dgm:pt modelId="{6BA7D15B-D42E-4127-9A05-EA63209FDEC3}" type="sibTrans" cxnId="{A0808550-0AC6-4838-A34C-6D3A33BCAE00}">
      <dgm:prSet/>
      <dgm:spPr/>
      <dgm:t>
        <a:bodyPr/>
        <a:lstStyle/>
        <a:p>
          <a:endParaRPr lang="en-US"/>
        </a:p>
      </dgm:t>
    </dgm:pt>
    <dgm:pt modelId="{932AD87A-9A86-4E54-9217-F3AB5399D443}">
      <dgm:prSet/>
      <dgm:spPr/>
      <dgm:t>
        <a:bodyPr/>
        <a:lstStyle/>
        <a:p>
          <a:r>
            <a:rPr lang="en-US"/>
            <a:t>Develop a real-time driver drowsiness detection system using Python, OpenCV, and Keras.</a:t>
          </a:r>
        </a:p>
      </dgm:t>
    </dgm:pt>
    <dgm:pt modelId="{75009E9D-FF9D-44F3-AB8A-F873C185617A}" type="parTrans" cxnId="{2B233611-CCCA-48E7-A14B-82496A70FEFC}">
      <dgm:prSet/>
      <dgm:spPr/>
      <dgm:t>
        <a:bodyPr/>
        <a:lstStyle/>
        <a:p>
          <a:endParaRPr lang="en-US"/>
        </a:p>
      </dgm:t>
    </dgm:pt>
    <dgm:pt modelId="{879F2CF1-B77C-47F9-8793-0F0243E07497}" type="sibTrans" cxnId="{2B233611-CCCA-48E7-A14B-82496A70FEFC}">
      <dgm:prSet/>
      <dgm:spPr/>
      <dgm:t>
        <a:bodyPr/>
        <a:lstStyle/>
        <a:p>
          <a:endParaRPr lang="en-US"/>
        </a:p>
      </dgm:t>
    </dgm:pt>
    <dgm:pt modelId="{F039757B-0070-476B-AA19-BC20E3445DB7}">
      <dgm:prSet/>
      <dgm:spPr/>
      <dgm:t>
        <a:bodyPr/>
        <a:lstStyle/>
        <a:p>
          <a:r>
            <a:rPr lang="en-US"/>
            <a:t>Utilize</a:t>
          </a:r>
        </a:p>
      </dgm:t>
    </dgm:pt>
    <dgm:pt modelId="{56BB399B-8DDD-4842-A9DA-DA2B8B1DC026}" type="parTrans" cxnId="{F9EE4277-25AB-42F6-ADDA-99430DA7825F}">
      <dgm:prSet/>
      <dgm:spPr/>
      <dgm:t>
        <a:bodyPr/>
        <a:lstStyle/>
        <a:p>
          <a:endParaRPr lang="en-US"/>
        </a:p>
      </dgm:t>
    </dgm:pt>
    <dgm:pt modelId="{234F7B24-A768-4DE9-ACE1-C22E94B92859}" type="sibTrans" cxnId="{F9EE4277-25AB-42F6-ADDA-99430DA7825F}">
      <dgm:prSet/>
      <dgm:spPr/>
      <dgm:t>
        <a:bodyPr/>
        <a:lstStyle/>
        <a:p>
          <a:endParaRPr lang="en-US"/>
        </a:p>
      </dgm:t>
    </dgm:pt>
    <dgm:pt modelId="{5DB50AB1-7B61-4124-84DC-C83B8394DB81}">
      <dgm:prSet/>
      <dgm:spPr/>
      <dgm:t>
        <a:bodyPr/>
        <a:lstStyle/>
        <a:p>
          <a:r>
            <a:rPr lang="en-US"/>
            <a:t>Utilize deep learning techniques to accurately classify eye states (open or closed).</a:t>
          </a:r>
        </a:p>
      </dgm:t>
    </dgm:pt>
    <dgm:pt modelId="{45511AEA-CBD3-48C3-9DC3-6B8453970BED}" type="parTrans" cxnId="{CF7B667E-9CDE-4B83-ADAF-BE3C929D8507}">
      <dgm:prSet/>
      <dgm:spPr/>
      <dgm:t>
        <a:bodyPr/>
        <a:lstStyle/>
        <a:p>
          <a:endParaRPr lang="en-US"/>
        </a:p>
      </dgm:t>
    </dgm:pt>
    <dgm:pt modelId="{C8A759BD-A1B7-4197-936F-975B1C8127E5}" type="sibTrans" cxnId="{CF7B667E-9CDE-4B83-ADAF-BE3C929D8507}">
      <dgm:prSet/>
      <dgm:spPr/>
      <dgm:t>
        <a:bodyPr/>
        <a:lstStyle/>
        <a:p>
          <a:endParaRPr lang="en-US"/>
        </a:p>
      </dgm:t>
    </dgm:pt>
    <dgm:pt modelId="{4FA41308-3D65-404D-8B20-631911BB9AC1}">
      <dgm:prSet/>
      <dgm:spPr/>
      <dgm:t>
        <a:bodyPr/>
        <a:lstStyle/>
        <a:p>
          <a:r>
            <a:rPr lang="en-US"/>
            <a:t>Implement</a:t>
          </a:r>
        </a:p>
      </dgm:t>
    </dgm:pt>
    <dgm:pt modelId="{BA83E47E-0CA6-401C-828E-ECB9B0B43CF1}" type="parTrans" cxnId="{4B565D17-6764-4450-8B9A-DB1BDCB5D774}">
      <dgm:prSet/>
      <dgm:spPr/>
      <dgm:t>
        <a:bodyPr/>
        <a:lstStyle/>
        <a:p>
          <a:endParaRPr lang="en-US"/>
        </a:p>
      </dgm:t>
    </dgm:pt>
    <dgm:pt modelId="{33D459B1-071E-4772-83E5-A16E52523829}" type="sibTrans" cxnId="{4B565D17-6764-4450-8B9A-DB1BDCB5D774}">
      <dgm:prSet/>
      <dgm:spPr/>
      <dgm:t>
        <a:bodyPr/>
        <a:lstStyle/>
        <a:p>
          <a:endParaRPr lang="en-US"/>
        </a:p>
      </dgm:t>
    </dgm:pt>
    <dgm:pt modelId="{24619868-2139-4D3B-9A37-750EB26652AA}">
      <dgm:prSet/>
      <dgm:spPr/>
      <dgm:t>
        <a:bodyPr/>
        <a:lstStyle/>
        <a:p>
          <a:r>
            <a:rPr lang="en-US"/>
            <a:t>Implement an alarm mechanism to alert drivers when signs of drowsiness are detected, thereby preventing accidents.</a:t>
          </a:r>
        </a:p>
      </dgm:t>
    </dgm:pt>
    <dgm:pt modelId="{22A22841-D675-45BB-B50D-9E5CF2A07DF0}" type="parTrans" cxnId="{A14FCB56-9A85-40AC-A6AC-D22C04F96518}">
      <dgm:prSet/>
      <dgm:spPr/>
      <dgm:t>
        <a:bodyPr/>
        <a:lstStyle/>
        <a:p>
          <a:endParaRPr lang="en-US"/>
        </a:p>
      </dgm:t>
    </dgm:pt>
    <dgm:pt modelId="{EC3DA611-116D-46EE-8461-0F2AF4E121BB}" type="sibTrans" cxnId="{A14FCB56-9A85-40AC-A6AC-D22C04F96518}">
      <dgm:prSet/>
      <dgm:spPr/>
      <dgm:t>
        <a:bodyPr/>
        <a:lstStyle/>
        <a:p>
          <a:endParaRPr lang="en-US"/>
        </a:p>
      </dgm:t>
    </dgm:pt>
    <dgm:pt modelId="{0B27D79F-9F49-964F-8B29-0F9FEE4561D3}" type="pres">
      <dgm:prSet presAssocID="{E112E134-2EEE-4480-BDDE-74CBBA5739F7}" presName="Name0" presStyleCnt="0">
        <dgm:presLayoutVars>
          <dgm:dir/>
          <dgm:animLvl val="lvl"/>
          <dgm:resizeHandles val="exact"/>
        </dgm:presLayoutVars>
      </dgm:prSet>
      <dgm:spPr/>
    </dgm:pt>
    <dgm:pt modelId="{B6871FC5-843E-B34F-B034-4289D8CC08E8}" type="pres">
      <dgm:prSet presAssocID="{FB185844-3F9D-4BA1-9A09-70C43F5119B2}" presName="linNode" presStyleCnt="0"/>
      <dgm:spPr/>
    </dgm:pt>
    <dgm:pt modelId="{38779D19-DAD0-194F-A9C2-EC9EA1950348}" type="pres">
      <dgm:prSet presAssocID="{FB185844-3F9D-4BA1-9A09-70C43F5119B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89657558-A375-9F4A-940F-D9F0962F7821}" type="pres">
      <dgm:prSet presAssocID="{FB185844-3F9D-4BA1-9A09-70C43F5119B2}" presName="descendantText" presStyleLbl="alignAccFollowNode1" presStyleIdx="0" presStyleCnt="3">
        <dgm:presLayoutVars>
          <dgm:bulletEnabled/>
        </dgm:presLayoutVars>
      </dgm:prSet>
      <dgm:spPr/>
    </dgm:pt>
    <dgm:pt modelId="{ABAFA0D0-917B-2642-A459-961574F3F6DA}" type="pres">
      <dgm:prSet presAssocID="{6BA7D15B-D42E-4127-9A05-EA63209FDEC3}" presName="sp" presStyleCnt="0"/>
      <dgm:spPr/>
    </dgm:pt>
    <dgm:pt modelId="{499F3E3F-F5EE-1B44-A02F-F8688DF07842}" type="pres">
      <dgm:prSet presAssocID="{F039757B-0070-476B-AA19-BC20E3445DB7}" presName="linNode" presStyleCnt="0"/>
      <dgm:spPr/>
    </dgm:pt>
    <dgm:pt modelId="{D0D76E8D-1C60-8D4F-BC8C-81CA3727213C}" type="pres">
      <dgm:prSet presAssocID="{F039757B-0070-476B-AA19-BC20E3445DB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542CD3BA-2517-FF4B-95F7-C0391A846BBF}" type="pres">
      <dgm:prSet presAssocID="{F039757B-0070-476B-AA19-BC20E3445DB7}" presName="descendantText" presStyleLbl="alignAccFollowNode1" presStyleIdx="1" presStyleCnt="3">
        <dgm:presLayoutVars>
          <dgm:bulletEnabled/>
        </dgm:presLayoutVars>
      </dgm:prSet>
      <dgm:spPr/>
    </dgm:pt>
    <dgm:pt modelId="{65606CF4-2FD8-CD44-BCF6-7EB186D3D445}" type="pres">
      <dgm:prSet presAssocID="{234F7B24-A768-4DE9-ACE1-C22E94B92859}" presName="sp" presStyleCnt="0"/>
      <dgm:spPr/>
    </dgm:pt>
    <dgm:pt modelId="{5150C3CC-152A-4F4E-BBB0-AA109131A87E}" type="pres">
      <dgm:prSet presAssocID="{4FA41308-3D65-404D-8B20-631911BB9AC1}" presName="linNode" presStyleCnt="0"/>
      <dgm:spPr/>
    </dgm:pt>
    <dgm:pt modelId="{2EE9CC88-5E8B-3D42-AFC0-0E106E81F498}" type="pres">
      <dgm:prSet presAssocID="{4FA41308-3D65-404D-8B20-631911BB9AC1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A346FD3B-4405-F443-B37B-6BC340E0C3E5}" type="pres">
      <dgm:prSet presAssocID="{4FA41308-3D65-404D-8B20-631911BB9AC1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D79E270C-E5D4-D14D-A0F0-C28EAB268165}" type="presOf" srcId="{FB185844-3F9D-4BA1-9A09-70C43F5119B2}" destId="{38779D19-DAD0-194F-A9C2-EC9EA1950348}" srcOrd="0" destOrd="0" presId="urn:microsoft.com/office/officeart/2016/7/layout/VerticalSolidActionList"/>
    <dgm:cxn modelId="{0F64130E-6C7B-5B40-9F1C-3A3899D7343F}" type="presOf" srcId="{24619868-2139-4D3B-9A37-750EB26652AA}" destId="{A346FD3B-4405-F443-B37B-6BC340E0C3E5}" srcOrd="0" destOrd="0" presId="urn:microsoft.com/office/officeart/2016/7/layout/VerticalSolidActionList"/>
    <dgm:cxn modelId="{2B233611-CCCA-48E7-A14B-82496A70FEFC}" srcId="{FB185844-3F9D-4BA1-9A09-70C43F5119B2}" destId="{932AD87A-9A86-4E54-9217-F3AB5399D443}" srcOrd="0" destOrd="0" parTransId="{75009E9D-FF9D-44F3-AB8A-F873C185617A}" sibTransId="{879F2CF1-B77C-47F9-8793-0F0243E07497}"/>
    <dgm:cxn modelId="{4B565D17-6764-4450-8B9A-DB1BDCB5D774}" srcId="{E112E134-2EEE-4480-BDDE-74CBBA5739F7}" destId="{4FA41308-3D65-404D-8B20-631911BB9AC1}" srcOrd="2" destOrd="0" parTransId="{BA83E47E-0CA6-401C-828E-ECB9B0B43CF1}" sibTransId="{33D459B1-071E-4772-83E5-A16E52523829}"/>
    <dgm:cxn modelId="{369E4A35-B08B-2644-985B-88C59306E7A4}" type="presOf" srcId="{5DB50AB1-7B61-4124-84DC-C83B8394DB81}" destId="{542CD3BA-2517-FF4B-95F7-C0391A846BBF}" srcOrd="0" destOrd="0" presId="urn:microsoft.com/office/officeart/2016/7/layout/VerticalSolidActionList"/>
    <dgm:cxn modelId="{AF04BB69-16E3-584D-9D7D-A74B563FF0E9}" type="presOf" srcId="{E112E134-2EEE-4480-BDDE-74CBBA5739F7}" destId="{0B27D79F-9F49-964F-8B29-0F9FEE4561D3}" srcOrd="0" destOrd="0" presId="urn:microsoft.com/office/officeart/2016/7/layout/VerticalSolidActionList"/>
    <dgm:cxn modelId="{A0808550-0AC6-4838-A34C-6D3A33BCAE00}" srcId="{E112E134-2EEE-4480-BDDE-74CBBA5739F7}" destId="{FB185844-3F9D-4BA1-9A09-70C43F5119B2}" srcOrd="0" destOrd="0" parTransId="{D8C86AF7-007E-4E0C-BBF3-AA1EDC1914E5}" sibTransId="{6BA7D15B-D42E-4127-9A05-EA63209FDEC3}"/>
    <dgm:cxn modelId="{A14FCB56-9A85-40AC-A6AC-D22C04F96518}" srcId="{4FA41308-3D65-404D-8B20-631911BB9AC1}" destId="{24619868-2139-4D3B-9A37-750EB26652AA}" srcOrd="0" destOrd="0" parTransId="{22A22841-D675-45BB-B50D-9E5CF2A07DF0}" sibTransId="{EC3DA611-116D-46EE-8461-0F2AF4E121BB}"/>
    <dgm:cxn modelId="{F9EE4277-25AB-42F6-ADDA-99430DA7825F}" srcId="{E112E134-2EEE-4480-BDDE-74CBBA5739F7}" destId="{F039757B-0070-476B-AA19-BC20E3445DB7}" srcOrd="1" destOrd="0" parTransId="{56BB399B-8DDD-4842-A9DA-DA2B8B1DC026}" sibTransId="{234F7B24-A768-4DE9-ACE1-C22E94B92859}"/>
    <dgm:cxn modelId="{CF7B667E-9CDE-4B83-ADAF-BE3C929D8507}" srcId="{F039757B-0070-476B-AA19-BC20E3445DB7}" destId="{5DB50AB1-7B61-4124-84DC-C83B8394DB81}" srcOrd="0" destOrd="0" parTransId="{45511AEA-CBD3-48C3-9DC3-6B8453970BED}" sibTransId="{C8A759BD-A1B7-4197-936F-975B1C8127E5}"/>
    <dgm:cxn modelId="{DBFC1687-682A-844B-AE57-600BD6719436}" type="presOf" srcId="{932AD87A-9A86-4E54-9217-F3AB5399D443}" destId="{89657558-A375-9F4A-940F-D9F0962F7821}" srcOrd="0" destOrd="0" presId="urn:microsoft.com/office/officeart/2016/7/layout/VerticalSolidActionList"/>
    <dgm:cxn modelId="{A3DA9588-EA67-C740-84BF-484C95E5598A}" type="presOf" srcId="{F039757B-0070-476B-AA19-BC20E3445DB7}" destId="{D0D76E8D-1C60-8D4F-BC8C-81CA3727213C}" srcOrd="0" destOrd="0" presId="urn:microsoft.com/office/officeart/2016/7/layout/VerticalSolidActionList"/>
    <dgm:cxn modelId="{BF62A899-E22B-9C46-A2EE-881E2CE97C07}" type="presOf" srcId="{4FA41308-3D65-404D-8B20-631911BB9AC1}" destId="{2EE9CC88-5E8B-3D42-AFC0-0E106E81F498}" srcOrd="0" destOrd="0" presId="urn:microsoft.com/office/officeart/2016/7/layout/VerticalSolidActionList"/>
    <dgm:cxn modelId="{FC965F80-BD47-5B4D-979B-ABFE7B410B24}" type="presParOf" srcId="{0B27D79F-9F49-964F-8B29-0F9FEE4561D3}" destId="{B6871FC5-843E-B34F-B034-4289D8CC08E8}" srcOrd="0" destOrd="0" presId="urn:microsoft.com/office/officeart/2016/7/layout/VerticalSolidActionList"/>
    <dgm:cxn modelId="{01A837B1-2EF7-C941-A66C-4AC489FCDDD8}" type="presParOf" srcId="{B6871FC5-843E-B34F-B034-4289D8CC08E8}" destId="{38779D19-DAD0-194F-A9C2-EC9EA1950348}" srcOrd="0" destOrd="0" presId="urn:microsoft.com/office/officeart/2016/7/layout/VerticalSolidActionList"/>
    <dgm:cxn modelId="{64584386-36A9-0947-95CE-F5F05B408C1E}" type="presParOf" srcId="{B6871FC5-843E-B34F-B034-4289D8CC08E8}" destId="{89657558-A375-9F4A-940F-D9F0962F7821}" srcOrd="1" destOrd="0" presId="urn:microsoft.com/office/officeart/2016/7/layout/VerticalSolidActionList"/>
    <dgm:cxn modelId="{E8C7C904-DD78-B943-88A3-EBD79E67276D}" type="presParOf" srcId="{0B27D79F-9F49-964F-8B29-0F9FEE4561D3}" destId="{ABAFA0D0-917B-2642-A459-961574F3F6DA}" srcOrd="1" destOrd="0" presId="urn:microsoft.com/office/officeart/2016/7/layout/VerticalSolidActionList"/>
    <dgm:cxn modelId="{39B2F61F-874B-D546-9AAA-90208DA765C2}" type="presParOf" srcId="{0B27D79F-9F49-964F-8B29-0F9FEE4561D3}" destId="{499F3E3F-F5EE-1B44-A02F-F8688DF07842}" srcOrd="2" destOrd="0" presId="urn:microsoft.com/office/officeart/2016/7/layout/VerticalSolidActionList"/>
    <dgm:cxn modelId="{92432438-63E0-BB43-9A8E-45E1EDC21AFE}" type="presParOf" srcId="{499F3E3F-F5EE-1B44-A02F-F8688DF07842}" destId="{D0D76E8D-1C60-8D4F-BC8C-81CA3727213C}" srcOrd="0" destOrd="0" presId="urn:microsoft.com/office/officeart/2016/7/layout/VerticalSolidActionList"/>
    <dgm:cxn modelId="{FE5DB0C0-AC0D-4848-9DAF-C24CD6E62BA8}" type="presParOf" srcId="{499F3E3F-F5EE-1B44-A02F-F8688DF07842}" destId="{542CD3BA-2517-FF4B-95F7-C0391A846BBF}" srcOrd="1" destOrd="0" presId="urn:microsoft.com/office/officeart/2016/7/layout/VerticalSolidActionList"/>
    <dgm:cxn modelId="{CF85C140-AAA2-8B46-AF33-6CA4AC9EAECF}" type="presParOf" srcId="{0B27D79F-9F49-964F-8B29-0F9FEE4561D3}" destId="{65606CF4-2FD8-CD44-BCF6-7EB186D3D445}" srcOrd="3" destOrd="0" presId="urn:microsoft.com/office/officeart/2016/7/layout/VerticalSolidActionList"/>
    <dgm:cxn modelId="{B0EFB1AC-C004-9C4D-830B-0095A745806E}" type="presParOf" srcId="{0B27D79F-9F49-964F-8B29-0F9FEE4561D3}" destId="{5150C3CC-152A-4F4E-BBB0-AA109131A87E}" srcOrd="4" destOrd="0" presId="urn:microsoft.com/office/officeart/2016/7/layout/VerticalSolidActionList"/>
    <dgm:cxn modelId="{AA74385B-B070-EC44-AF1D-ED5386C1EBDD}" type="presParOf" srcId="{5150C3CC-152A-4F4E-BBB0-AA109131A87E}" destId="{2EE9CC88-5E8B-3D42-AFC0-0E106E81F498}" srcOrd="0" destOrd="0" presId="urn:microsoft.com/office/officeart/2016/7/layout/VerticalSolidActionList"/>
    <dgm:cxn modelId="{9205D977-3797-9C4D-915F-C7222951C655}" type="presParOf" srcId="{5150C3CC-152A-4F4E-BBB0-AA109131A87E}" destId="{A346FD3B-4405-F443-B37B-6BC340E0C3E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6A0EE-11CD-462D-9F81-6D369287630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BA5DD4-8D75-4F0B-A9CF-3CEE0BDAF136}">
      <dgm:prSet/>
      <dgm:spPr/>
      <dgm:t>
        <a:bodyPr/>
        <a:lstStyle/>
        <a:p>
          <a:r>
            <a:rPr lang="en-US"/>
            <a:t>This project aims to address the critical issue of drowsy driving, which contributes to numerous accidents on highways.</a:t>
          </a:r>
        </a:p>
      </dgm:t>
    </dgm:pt>
    <dgm:pt modelId="{A87752C6-FF0A-4ADD-B1DD-3C1410F4A114}" type="parTrans" cxnId="{BEDC4847-53F2-41CA-9F61-1F0A7AEDCCEA}">
      <dgm:prSet/>
      <dgm:spPr/>
      <dgm:t>
        <a:bodyPr/>
        <a:lstStyle/>
        <a:p>
          <a:endParaRPr lang="en-US"/>
        </a:p>
      </dgm:t>
    </dgm:pt>
    <dgm:pt modelId="{624D6905-86BD-4D10-81AA-7EDD0E1DF8BD}" type="sibTrans" cxnId="{BEDC4847-53F2-41CA-9F61-1F0A7AEDCCEA}">
      <dgm:prSet/>
      <dgm:spPr/>
      <dgm:t>
        <a:bodyPr/>
        <a:lstStyle/>
        <a:p>
          <a:endParaRPr lang="en-US"/>
        </a:p>
      </dgm:t>
    </dgm:pt>
    <dgm:pt modelId="{D0AE6C1A-5CF9-4D2A-983E-DEF3F8A8E739}">
      <dgm:prSet/>
      <dgm:spPr/>
      <dgm:t>
        <a:bodyPr/>
        <a:lstStyle/>
        <a:p>
          <a:r>
            <a:rPr lang="en-US"/>
            <a:t>By providing a reliable drowsiness detection system, we aim to enhance road safety and potentially save lives.</a:t>
          </a:r>
        </a:p>
      </dgm:t>
    </dgm:pt>
    <dgm:pt modelId="{754F9789-14B7-4013-AE5B-38C460A8DDB7}" type="parTrans" cxnId="{6969CD99-1AE2-439D-9645-8005BAA6F681}">
      <dgm:prSet/>
      <dgm:spPr/>
      <dgm:t>
        <a:bodyPr/>
        <a:lstStyle/>
        <a:p>
          <a:endParaRPr lang="en-US"/>
        </a:p>
      </dgm:t>
    </dgm:pt>
    <dgm:pt modelId="{2A26D63F-6CF4-44C1-8510-FF38FD0CD2A9}" type="sibTrans" cxnId="{6969CD99-1AE2-439D-9645-8005BAA6F681}">
      <dgm:prSet/>
      <dgm:spPr/>
      <dgm:t>
        <a:bodyPr/>
        <a:lstStyle/>
        <a:p>
          <a:endParaRPr lang="en-US"/>
        </a:p>
      </dgm:t>
    </dgm:pt>
    <dgm:pt modelId="{B8FBDDFB-C056-4737-A157-BF81142B53F6}">
      <dgm:prSet/>
      <dgm:spPr/>
      <dgm:t>
        <a:bodyPr/>
        <a:lstStyle/>
        <a:p>
          <a:r>
            <a:rPr lang="en-US"/>
            <a:t>This project aligns with societal needs for innovative solutions to mitigate the risks associated with driver fatigue.</a:t>
          </a:r>
        </a:p>
      </dgm:t>
    </dgm:pt>
    <dgm:pt modelId="{A401C240-E6C0-40F6-B680-CE135AC7B2CC}" type="parTrans" cxnId="{810DC4AA-126D-4FE1-A48B-2AFF96BFEA00}">
      <dgm:prSet/>
      <dgm:spPr/>
      <dgm:t>
        <a:bodyPr/>
        <a:lstStyle/>
        <a:p>
          <a:endParaRPr lang="en-US"/>
        </a:p>
      </dgm:t>
    </dgm:pt>
    <dgm:pt modelId="{A4E7B493-AB9C-4B6E-9EC2-28FB21AC9627}" type="sibTrans" cxnId="{810DC4AA-126D-4FE1-A48B-2AFF96BFEA00}">
      <dgm:prSet/>
      <dgm:spPr/>
      <dgm:t>
        <a:bodyPr/>
        <a:lstStyle/>
        <a:p>
          <a:endParaRPr lang="en-US"/>
        </a:p>
      </dgm:t>
    </dgm:pt>
    <dgm:pt modelId="{C17C68FF-E86D-1C43-81AD-99E0DE227022}" type="pres">
      <dgm:prSet presAssocID="{B386A0EE-11CD-462D-9F81-6D369287630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55E521F-6896-444B-BB3E-AB605C3D8CB0}" type="pres">
      <dgm:prSet presAssocID="{2FBA5DD4-8D75-4F0B-A9CF-3CEE0BDAF136}" presName="hierRoot1" presStyleCnt="0"/>
      <dgm:spPr/>
    </dgm:pt>
    <dgm:pt modelId="{482BDF2C-9355-5847-8B53-530F0E77CAD6}" type="pres">
      <dgm:prSet presAssocID="{2FBA5DD4-8D75-4F0B-A9CF-3CEE0BDAF136}" presName="composite" presStyleCnt="0"/>
      <dgm:spPr/>
    </dgm:pt>
    <dgm:pt modelId="{BADAA723-CCE6-6B4C-AF31-C3066FB0768E}" type="pres">
      <dgm:prSet presAssocID="{2FBA5DD4-8D75-4F0B-A9CF-3CEE0BDAF136}" presName="background" presStyleLbl="node0" presStyleIdx="0" presStyleCnt="3"/>
      <dgm:spPr/>
    </dgm:pt>
    <dgm:pt modelId="{CF7A246E-02C6-8743-806B-AA4F5B187664}" type="pres">
      <dgm:prSet presAssocID="{2FBA5DD4-8D75-4F0B-A9CF-3CEE0BDAF136}" presName="text" presStyleLbl="fgAcc0" presStyleIdx="0" presStyleCnt="3">
        <dgm:presLayoutVars>
          <dgm:chPref val="3"/>
        </dgm:presLayoutVars>
      </dgm:prSet>
      <dgm:spPr/>
    </dgm:pt>
    <dgm:pt modelId="{D8AC550B-3DD6-774F-9070-0BFCBB71F104}" type="pres">
      <dgm:prSet presAssocID="{2FBA5DD4-8D75-4F0B-A9CF-3CEE0BDAF136}" presName="hierChild2" presStyleCnt="0"/>
      <dgm:spPr/>
    </dgm:pt>
    <dgm:pt modelId="{D012D805-4615-7F4F-8535-932F841FF465}" type="pres">
      <dgm:prSet presAssocID="{D0AE6C1A-5CF9-4D2A-983E-DEF3F8A8E739}" presName="hierRoot1" presStyleCnt="0"/>
      <dgm:spPr/>
    </dgm:pt>
    <dgm:pt modelId="{661A491E-2278-064A-B87D-D9EDFD453C02}" type="pres">
      <dgm:prSet presAssocID="{D0AE6C1A-5CF9-4D2A-983E-DEF3F8A8E739}" presName="composite" presStyleCnt="0"/>
      <dgm:spPr/>
    </dgm:pt>
    <dgm:pt modelId="{15EA933A-35BA-6E42-8E1D-E5DBD7EC7749}" type="pres">
      <dgm:prSet presAssocID="{D0AE6C1A-5CF9-4D2A-983E-DEF3F8A8E739}" presName="background" presStyleLbl="node0" presStyleIdx="1" presStyleCnt="3"/>
      <dgm:spPr/>
    </dgm:pt>
    <dgm:pt modelId="{E8559484-16EB-7648-8FB3-BF6B465BBE22}" type="pres">
      <dgm:prSet presAssocID="{D0AE6C1A-5CF9-4D2A-983E-DEF3F8A8E739}" presName="text" presStyleLbl="fgAcc0" presStyleIdx="1" presStyleCnt="3">
        <dgm:presLayoutVars>
          <dgm:chPref val="3"/>
        </dgm:presLayoutVars>
      </dgm:prSet>
      <dgm:spPr/>
    </dgm:pt>
    <dgm:pt modelId="{01EBF198-6A41-2B48-85AA-E7DBD6916F03}" type="pres">
      <dgm:prSet presAssocID="{D0AE6C1A-5CF9-4D2A-983E-DEF3F8A8E739}" presName="hierChild2" presStyleCnt="0"/>
      <dgm:spPr/>
    </dgm:pt>
    <dgm:pt modelId="{7360EB0F-6690-5C4F-8CB7-85B8DED04415}" type="pres">
      <dgm:prSet presAssocID="{B8FBDDFB-C056-4737-A157-BF81142B53F6}" presName="hierRoot1" presStyleCnt="0"/>
      <dgm:spPr/>
    </dgm:pt>
    <dgm:pt modelId="{149AB46F-9B23-5542-99E2-62BA715B8142}" type="pres">
      <dgm:prSet presAssocID="{B8FBDDFB-C056-4737-A157-BF81142B53F6}" presName="composite" presStyleCnt="0"/>
      <dgm:spPr/>
    </dgm:pt>
    <dgm:pt modelId="{531813E3-1B3B-0249-801C-C0E5FDEAFD62}" type="pres">
      <dgm:prSet presAssocID="{B8FBDDFB-C056-4737-A157-BF81142B53F6}" presName="background" presStyleLbl="node0" presStyleIdx="2" presStyleCnt="3"/>
      <dgm:spPr/>
    </dgm:pt>
    <dgm:pt modelId="{82C499B1-30F2-4C41-B24B-8D0E890B1AD2}" type="pres">
      <dgm:prSet presAssocID="{B8FBDDFB-C056-4737-A157-BF81142B53F6}" presName="text" presStyleLbl="fgAcc0" presStyleIdx="2" presStyleCnt="3">
        <dgm:presLayoutVars>
          <dgm:chPref val="3"/>
        </dgm:presLayoutVars>
      </dgm:prSet>
      <dgm:spPr/>
    </dgm:pt>
    <dgm:pt modelId="{8E2D6851-374D-BE45-A6E4-DAB66D425C4F}" type="pres">
      <dgm:prSet presAssocID="{B8FBDDFB-C056-4737-A157-BF81142B53F6}" presName="hierChild2" presStyleCnt="0"/>
      <dgm:spPr/>
    </dgm:pt>
  </dgm:ptLst>
  <dgm:cxnLst>
    <dgm:cxn modelId="{BEDC4847-53F2-41CA-9F61-1F0A7AEDCCEA}" srcId="{B386A0EE-11CD-462D-9F81-6D3692876300}" destId="{2FBA5DD4-8D75-4F0B-A9CF-3CEE0BDAF136}" srcOrd="0" destOrd="0" parTransId="{A87752C6-FF0A-4ADD-B1DD-3C1410F4A114}" sibTransId="{624D6905-86BD-4D10-81AA-7EDD0E1DF8BD}"/>
    <dgm:cxn modelId="{61779D75-E661-1F4D-AAD9-B06D7872F003}" type="presOf" srcId="{B386A0EE-11CD-462D-9F81-6D3692876300}" destId="{C17C68FF-E86D-1C43-81AD-99E0DE227022}" srcOrd="0" destOrd="0" presId="urn:microsoft.com/office/officeart/2005/8/layout/hierarchy1"/>
    <dgm:cxn modelId="{2DED7987-C3DC-6B43-8760-C2A13AD35043}" type="presOf" srcId="{D0AE6C1A-5CF9-4D2A-983E-DEF3F8A8E739}" destId="{E8559484-16EB-7648-8FB3-BF6B465BBE22}" srcOrd="0" destOrd="0" presId="urn:microsoft.com/office/officeart/2005/8/layout/hierarchy1"/>
    <dgm:cxn modelId="{142C4C8E-F90D-9D44-898F-E76B003CF5B4}" type="presOf" srcId="{2FBA5DD4-8D75-4F0B-A9CF-3CEE0BDAF136}" destId="{CF7A246E-02C6-8743-806B-AA4F5B187664}" srcOrd="0" destOrd="0" presId="urn:microsoft.com/office/officeart/2005/8/layout/hierarchy1"/>
    <dgm:cxn modelId="{6969CD99-1AE2-439D-9645-8005BAA6F681}" srcId="{B386A0EE-11CD-462D-9F81-6D3692876300}" destId="{D0AE6C1A-5CF9-4D2A-983E-DEF3F8A8E739}" srcOrd="1" destOrd="0" parTransId="{754F9789-14B7-4013-AE5B-38C460A8DDB7}" sibTransId="{2A26D63F-6CF4-44C1-8510-FF38FD0CD2A9}"/>
    <dgm:cxn modelId="{810DC4AA-126D-4FE1-A48B-2AFF96BFEA00}" srcId="{B386A0EE-11CD-462D-9F81-6D3692876300}" destId="{B8FBDDFB-C056-4737-A157-BF81142B53F6}" srcOrd="2" destOrd="0" parTransId="{A401C240-E6C0-40F6-B680-CE135AC7B2CC}" sibTransId="{A4E7B493-AB9C-4B6E-9EC2-28FB21AC9627}"/>
    <dgm:cxn modelId="{DE0EADF4-149E-7C41-9B35-1B15DC6AD07E}" type="presOf" srcId="{B8FBDDFB-C056-4737-A157-BF81142B53F6}" destId="{82C499B1-30F2-4C41-B24B-8D0E890B1AD2}" srcOrd="0" destOrd="0" presId="urn:microsoft.com/office/officeart/2005/8/layout/hierarchy1"/>
    <dgm:cxn modelId="{2E99A5BA-A891-C547-A8E7-1BDFE148C944}" type="presParOf" srcId="{C17C68FF-E86D-1C43-81AD-99E0DE227022}" destId="{555E521F-6896-444B-BB3E-AB605C3D8CB0}" srcOrd="0" destOrd="0" presId="urn:microsoft.com/office/officeart/2005/8/layout/hierarchy1"/>
    <dgm:cxn modelId="{748C78F7-0C88-104E-8961-10A966A5282F}" type="presParOf" srcId="{555E521F-6896-444B-BB3E-AB605C3D8CB0}" destId="{482BDF2C-9355-5847-8B53-530F0E77CAD6}" srcOrd="0" destOrd="0" presId="urn:microsoft.com/office/officeart/2005/8/layout/hierarchy1"/>
    <dgm:cxn modelId="{43F83D32-0D1D-AB4F-8E5E-27B76E3985CA}" type="presParOf" srcId="{482BDF2C-9355-5847-8B53-530F0E77CAD6}" destId="{BADAA723-CCE6-6B4C-AF31-C3066FB0768E}" srcOrd="0" destOrd="0" presId="urn:microsoft.com/office/officeart/2005/8/layout/hierarchy1"/>
    <dgm:cxn modelId="{E8244054-E540-0346-991B-13C88D906355}" type="presParOf" srcId="{482BDF2C-9355-5847-8B53-530F0E77CAD6}" destId="{CF7A246E-02C6-8743-806B-AA4F5B187664}" srcOrd="1" destOrd="0" presId="urn:microsoft.com/office/officeart/2005/8/layout/hierarchy1"/>
    <dgm:cxn modelId="{D5663AAF-3216-1D44-9E61-966DC463CCF5}" type="presParOf" srcId="{555E521F-6896-444B-BB3E-AB605C3D8CB0}" destId="{D8AC550B-3DD6-774F-9070-0BFCBB71F104}" srcOrd="1" destOrd="0" presId="urn:microsoft.com/office/officeart/2005/8/layout/hierarchy1"/>
    <dgm:cxn modelId="{549265FA-A2B7-1048-BE6E-C9877A5140AB}" type="presParOf" srcId="{C17C68FF-E86D-1C43-81AD-99E0DE227022}" destId="{D012D805-4615-7F4F-8535-932F841FF465}" srcOrd="1" destOrd="0" presId="urn:microsoft.com/office/officeart/2005/8/layout/hierarchy1"/>
    <dgm:cxn modelId="{B30DDA1D-97B5-464F-9537-7E171E99E1CB}" type="presParOf" srcId="{D012D805-4615-7F4F-8535-932F841FF465}" destId="{661A491E-2278-064A-B87D-D9EDFD453C02}" srcOrd="0" destOrd="0" presId="urn:microsoft.com/office/officeart/2005/8/layout/hierarchy1"/>
    <dgm:cxn modelId="{B38B3AE5-CA23-8745-9AC7-B48F807A5782}" type="presParOf" srcId="{661A491E-2278-064A-B87D-D9EDFD453C02}" destId="{15EA933A-35BA-6E42-8E1D-E5DBD7EC7749}" srcOrd="0" destOrd="0" presId="urn:microsoft.com/office/officeart/2005/8/layout/hierarchy1"/>
    <dgm:cxn modelId="{011DA156-AAC7-2D4E-985F-18F7F4648509}" type="presParOf" srcId="{661A491E-2278-064A-B87D-D9EDFD453C02}" destId="{E8559484-16EB-7648-8FB3-BF6B465BBE22}" srcOrd="1" destOrd="0" presId="urn:microsoft.com/office/officeart/2005/8/layout/hierarchy1"/>
    <dgm:cxn modelId="{232CE629-DDE2-4E42-B1DB-6F35BD692A28}" type="presParOf" srcId="{D012D805-4615-7F4F-8535-932F841FF465}" destId="{01EBF198-6A41-2B48-85AA-E7DBD6916F03}" srcOrd="1" destOrd="0" presId="urn:microsoft.com/office/officeart/2005/8/layout/hierarchy1"/>
    <dgm:cxn modelId="{A0BA1A0F-6D60-D841-9E91-C5E984A28CEC}" type="presParOf" srcId="{C17C68FF-E86D-1C43-81AD-99E0DE227022}" destId="{7360EB0F-6690-5C4F-8CB7-85B8DED04415}" srcOrd="2" destOrd="0" presId="urn:microsoft.com/office/officeart/2005/8/layout/hierarchy1"/>
    <dgm:cxn modelId="{21B28871-1339-0E49-9960-88023D08FCA9}" type="presParOf" srcId="{7360EB0F-6690-5C4F-8CB7-85B8DED04415}" destId="{149AB46F-9B23-5542-99E2-62BA715B8142}" srcOrd="0" destOrd="0" presId="urn:microsoft.com/office/officeart/2005/8/layout/hierarchy1"/>
    <dgm:cxn modelId="{60459604-C9E9-CA46-AEB1-F8E059275397}" type="presParOf" srcId="{149AB46F-9B23-5542-99E2-62BA715B8142}" destId="{531813E3-1B3B-0249-801C-C0E5FDEAFD62}" srcOrd="0" destOrd="0" presId="urn:microsoft.com/office/officeart/2005/8/layout/hierarchy1"/>
    <dgm:cxn modelId="{36CB2286-AB40-5647-AABF-A50F120340D8}" type="presParOf" srcId="{149AB46F-9B23-5542-99E2-62BA715B8142}" destId="{82C499B1-30F2-4C41-B24B-8D0E890B1AD2}" srcOrd="1" destOrd="0" presId="urn:microsoft.com/office/officeart/2005/8/layout/hierarchy1"/>
    <dgm:cxn modelId="{428F9879-040A-504C-895C-7221612F216C}" type="presParOf" srcId="{7360EB0F-6690-5C4F-8CB7-85B8DED04415}" destId="{8E2D6851-374D-BE45-A6E4-DAB66D425C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742112-04F8-4E88-98DC-EDF66AF950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744DD4-EE5C-4767-8504-DA88DD8DE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Previous studies have explored various approaches to drowsiness detection, including image processing techniques and machine learning algorithms (Author1, Year1; Author2, Year2).</a:t>
          </a:r>
        </a:p>
      </dgm:t>
    </dgm:pt>
    <dgm:pt modelId="{D259294A-EE96-4078-959A-67FA28A9B100}" type="parTrans" cxnId="{6549154E-5599-443A-A4E2-D08E669A8718}">
      <dgm:prSet/>
      <dgm:spPr/>
      <dgm:t>
        <a:bodyPr/>
        <a:lstStyle/>
        <a:p>
          <a:endParaRPr lang="en-US"/>
        </a:p>
      </dgm:t>
    </dgm:pt>
    <dgm:pt modelId="{8236CEC2-3FF4-478A-BFB5-42FFC26B350D}" type="sibTrans" cxnId="{6549154E-5599-443A-A4E2-D08E669A8718}">
      <dgm:prSet/>
      <dgm:spPr/>
      <dgm:t>
        <a:bodyPr/>
        <a:lstStyle/>
        <a:p>
          <a:endParaRPr lang="en-US"/>
        </a:p>
      </dgm:t>
    </dgm:pt>
    <dgm:pt modelId="{90E0D180-6848-41FA-942F-98AC41EC3F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Recent research has shown promising results in utilizing deep learning models for real-time classification of eye states (Author3, Year3).</a:t>
          </a:r>
        </a:p>
      </dgm:t>
    </dgm:pt>
    <dgm:pt modelId="{C253CBA7-9211-4E37-8D7B-92A8C55BD3A3}" type="parTrans" cxnId="{8EAB0A91-6145-404A-83C3-3F40466EB435}">
      <dgm:prSet/>
      <dgm:spPr/>
      <dgm:t>
        <a:bodyPr/>
        <a:lstStyle/>
        <a:p>
          <a:endParaRPr lang="en-US"/>
        </a:p>
      </dgm:t>
    </dgm:pt>
    <dgm:pt modelId="{93BA42A3-CAF9-4979-8F29-66E1A7C428EB}" type="sibTrans" cxnId="{8EAB0A91-6145-404A-83C3-3F40466EB435}">
      <dgm:prSet/>
      <dgm:spPr/>
      <dgm:t>
        <a:bodyPr/>
        <a:lstStyle/>
        <a:p>
          <a:endParaRPr lang="en-US"/>
        </a:p>
      </dgm:t>
    </dgm:pt>
    <dgm:pt modelId="{7DE9587A-EE97-49DC-83FA-8E2A151A1812}" type="pres">
      <dgm:prSet presAssocID="{51742112-04F8-4E88-98DC-EDF66AF9507C}" presName="root" presStyleCnt="0">
        <dgm:presLayoutVars>
          <dgm:dir/>
          <dgm:resizeHandles val="exact"/>
        </dgm:presLayoutVars>
      </dgm:prSet>
      <dgm:spPr/>
    </dgm:pt>
    <dgm:pt modelId="{9603D629-DAFD-42C0-95DA-C2019E5EC219}" type="pres">
      <dgm:prSet presAssocID="{80744DD4-EE5C-4767-8504-DA88DD8DE54E}" presName="compNode" presStyleCnt="0"/>
      <dgm:spPr/>
    </dgm:pt>
    <dgm:pt modelId="{5FFE476C-A15C-46C0-B753-2B1FACACA429}" type="pres">
      <dgm:prSet presAssocID="{80744DD4-EE5C-4767-8504-DA88DD8DE54E}" presName="bgRect" presStyleLbl="bgShp" presStyleIdx="0" presStyleCnt="2"/>
      <dgm:spPr/>
    </dgm:pt>
    <dgm:pt modelId="{3FA7D9EC-D348-4325-A90D-53B85B584CF5}" type="pres">
      <dgm:prSet presAssocID="{80744DD4-EE5C-4767-8504-DA88DD8DE54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DBC25CA2-304F-4174-AD2B-0848550B306A}" type="pres">
      <dgm:prSet presAssocID="{80744DD4-EE5C-4767-8504-DA88DD8DE54E}" presName="spaceRect" presStyleCnt="0"/>
      <dgm:spPr/>
    </dgm:pt>
    <dgm:pt modelId="{F56704CE-7174-43D0-A4DB-86E6336BCD40}" type="pres">
      <dgm:prSet presAssocID="{80744DD4-EE5C-4767-8504-DA88DD8DE54E}" presName="parTx" presStyleLbl="revTx" presStyleIdx="0" presStyleCnt="2">
        <dgm:presLayoutVars>
          <dgm:chMax val="0"/>
          <dgm:chPref val="0"/>
        </dgm:presLayoutVars>
      </dgm:prSet>
      <dgm:spPr/>
    </dgm:pt>
    <dgm:pt modelId="{C7AB9050-58BA-405E-88C0-FA3EB82B4206}" type="pres">
      <dgm:prSet presAssocID="{8236CEC2-3FF4-478A-BFB5-42FFC26B350D}" presName="sibTrans" presStyleCnt="0"/>
      <dgm:spPr/>
    </dgm:pt>
    <dgm:pt modelId="{CF844852-F5C1-4311-8CD0-643DBB5FEFCB}" type="pres">
      <dgm:prSet presAssocID="{90E0D180-6848-41FA-942F-98AC41EC3F73}" presName="compNode" presStyleCnt="0"/>
      <dgm:spPr/>
    </dgm:pt>
    <dgm:pt modelId="{656021E8-C0AE-4618-B682-CDF4CEC39832}" type="pres">
      <dgm:prSet presAssocID="{90E0D180-6848-41FA-942F-98AC41EC3F73}" presName="bgRect" presStyleLbl="bgShp" presStyleIdx="1" presStyleCnt="2"/>
      <dgm:spPr/>
    </dgm:pt>
    <dgm:pt modelId="{91424719-88ED-492A-A0E8-A0622C7B847E}" type="pres">
      <dgm:prSet presAssocID="{90E0D180-6848-41FA-942F-98AC41EC3F7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C5922CC-A600-42BA-A1A2-2EB8E6BD4CAE}" type="pres">
      <dgm:prSet presAssocID="{90E0D180-6848-41FA-942F-98AC41EC3F73}" presName="spaceRect" presStyleCnt="0"/>
      <dgm:spPr/>
    </dgm:pt>
    <dgm:pt modelId="{1EF05367-9D52-4AB5-84E9-4351AE35D2ED}" type="pres">
      <dgm:prSet presAssocID="{90E0D180-6848-41FA-942F-98AC41EC3F7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549154E-5599-443A-A4E2-D08E669A8718}" srcId="{51742112-04F8-4E88-98DC-EDF66AF9507C}" destId="{80744DD4-EE5C-4767-8504-DA88DD8DE54E}" srcOrd="0" destOrd="0" parTransId="{D259294A-EE96-4078-959A-67FA28A9B100}" sibTransId="{8236CEC2-3FF4-478A-BFB5-42FFC26B350D}"/>
    <dgm:cxn modelId="{8C434B4E-0285-4D59-8A5C-A4BE3541096D}" type="presOf" srcId="{51742112-04F8-4E88-98DC-EDF66AF9507C}" destId="{7DE9587A-EE97-49DC-83FA-8E2A151A1812}" srcOrd="0" destOrd="0" presId="urn:microsoft.com/office/officeart/2018/2/layout/IconVerticalSolidList"/>
    <dgm:cxn modelId="{14AF9170-F4C1-4E0C-98D7-6F4BDB00FCB5}" type="presOf" srcId="{80744DD4-EE5C-4767-8504-DA88DD8DE54E}" destId="{F56704CE-7174-43D0-A4DB-86E6336BCD40}" srcOrd="0" destOrd="0" presId="urn:microsoft.com/office/officeart/2018/2/layout/IconVerticalSolidList"/>
    <dgm:cxn modelId="{8EAB0A91-6145-404A-83C3-3F40466EB435}" srcId="{51742112-04F8-4E88-98DC-EDF66AF9507C}" destId="{90E0D180-6848-41FA-942F-98AC41EC3F73}" srcOrd="1" destOrd="0" parTransId="{C253CBA7-9211-4E37-8D7B-92A8C55BD3A3}" sibTransId="{93BA42A3-CAF9-4979-8F29-66E1A7C428EB}"/>
    <dgm:cxn modelId="{F6D4EAD9-3764-4020-963C-BB9633A3F64C}" type="presOf" srcId="{90E0D180-6848-41FA-942F-98AC41EC3F73}" destId="{1EF05367-9D52-4AB5-84E9-4351AE35D2ED}" srcOrd="0" destOrd="0" presId="urn:microsoft.com/office/officeart/2018/2/layout/IconVerticalSolidList"/>
    <dgm:cxn modelId="{E5334E3A-9C73-4718-9B19-0B3848054361}" type="presParOf" srcId="{7DE9587A-EE97-49DC-83FA-8E2A151A1812}" destId="{9603D629-DAFD-42C0-95DA-C2019E5EC219}" srcOrd="0" destOrd="0" presId="urn:microsoft.com/office/officeart/2018/2/layout/IconVerticalSolidList"/>
    <dgm:cxn modelId="{B1998588-2E51-4183-AD9C-827B0295B665}" type="presParOf" srcId="{9603D629-DAFD-42C0-95DA-C2019E5EC219}" destId="{5FFE476C-A15C-46C0-B753-2B1FACACA429}" srcOrd="0" destOrd="0" presId="urn:microsoft.com/office/officeart/2018/2/layout/IconVerticalSolidList"/>
    <dgm:cxn modelId="{D0A7D4A5-260F-4BA5-8A68-5512102775CC}" type="presParOf" srcId="{9603D629-DAFD-42C0-95DA-C2019E5EC219}" destId="{3FA7D9EC-D348-4325-A90D-53B85B584CF5}" srcOrd="1" destOrd="0" presId="urn:microsoft.com/office/officeart/2018/2/layout/IconVerticalSolidList"/>
    <dgm:cxn modelId="{5D6A1A7F-53D4-40BA-A38B-44F19DE808FD}" type="presParOf" srcId="{9603D629-DAFD-42C0-95DA-C2019E5EC219}" destId="{DBC25CA2-304F-4174-AD2B-0848550B306A}" srcOrd="2" destOrd="0" presId="urn:microsoft.com/office/officeart/2018/2/layout/IconVerticalSolidList"/>
    <dgm:cxn modelId="{E61215DA-9A37-47E4-928F-3AEB5CDE054C}" type="presParOf" srcId="{9603D629-DAFD-42C0-95DA-C2019E5EC219}" destId="{F56704CE-7174-43D0-A4DB-86E6336BCD40}" srcOrd="3" destOrd="0" presId="urn:microsoft.com/office/officeart/2018/2/layout/IconVerticalSolidList"/>
    <dgm:cxn modelId="{0269BAF5-3279-4509-875E-C63993B18B3F}" type="presParOf" srcId="{7DE9587A-EE97-49DC-83FA-8E2A151A1812}" destId="{C7AB9050-58BA-405E-88C0-FA3EB82B4206}" srcOrd="1" destOrd="0" presId="urn:microsoft.com/office/officeart/2018/2/layout/IconVerticalSolidList"/>
    <dgm:cxn modelId="{12D38F51-2103-4DA6-A7EE-D2E7FD2A6AAD}" type="presParOf" srcId="{7DE9587A-EE97-49DC-83FA-8E2A151A1812}" destId="{CF844852-F5C1-4311-8CD0-643DBB5FEFCB}" srcOrd="2" destOrd="0" presId="urn:microsoft.com/office/officeart/2018/2/layout/IconVerticalSolidList"/>
    <dgm:cxn modelId="{584245EA-3B32-4EC6-8DC4-A61CB26B6FF5}" type="presParOf" srcId="{CF844852-F5C1-4311-8CD0-643DBB5FEFCB}" destId="{656021E8-C0AE-4618-B682-CDF4CEC39832}" srcOrd="0" destOrd="0" presId="urn:microsoft.com/office/officeart/2018/2/layout/IconVerticalSolidList"/>
    <dgm:cxn modelId="{5991D16E-C7FA-4030-93B5-BA0CAEFA442E}" type="presParOf" srcId="{CF844852-F5C1-4311-8CD0-643DBB5FEFCB}" destId="{91424719-88ED-492A-A0E8-A0622C7B847E}" srcOrd="1" destOrd="0" presId="urn:microsoft.com/office/officeart/2018/2/layout/IconVerticalSolidList"/>
    <dgm:cxn modelId="{8D11EA40-CB31-4508-BAE7-0710A3C0C272}" type="presParOf" srcId="{CF844852-F5C1-4311-8CD0-643DBB5FEFCB}" destId="{2C5922CC-A600-42BA-A1A2-2EB8E6BD4CAE}" srcOrd="2" destOrd="0" presId="urn:microsoft.com/office/officeart/2018/2/layout/IconVerticalSolidList"/>
    <dgm:cxn modelId="{12C9A8BB-305D-4EF2-A598-1862CBB72DCA}" type="presParOf" srcId="{CF844852-F5C1-4311-8CD0-643DBB5FEFCB}" destId="{1EF05367-9D52-4AB5-84E9-4351AE35D2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DB77D6-F784-4C65-AFDA-0700BB117BF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EF5653-3E5A-4C87-8393-03D78EC2B1F2}">
      <dgm:prSet/>
      <dgm:spPr/>
      <dgm:t>
        <a:bodyPr/>
        <a:lstStyle/>
        <a:p>
          <a:r>
            <a:rPr lang="en-US"/>
            <a:t>Algorithms: Utilize Haar cascade classifier for face and eye detection, and implement a Convolutional Neural Network (CNN) for eye state classification.</a:t>
          </a:r>
        </a:p>
      </dgm:t>
    </dgm:pt>
    <dgm:pt modelId="{ECD0B6F7-41E8-4745-BC67-83FA1A16F4B8}" type="parTrans" cxnId="{3DF48C75-9D84-49DF-AF0E-DADB7C7D5F64}">
      <dgm:prSet/>
      <dgm:spPr/>
      <dgm:t>
        <a:bodyPr/>
        <a:lstStyle/>
        <a:p>
          <a:endParaRPr lang="en-US"/>
        </a:p>
      </dgm:t>
    </dgm:pt>
    <dgm:pt modelId="{CC42342A-E886-458B-97F9-92BA8E87482E}" type="sibTrans" cxnId="{3DF48C75-9D84-49DF-AF0E-DADB7C7D5F64}">
      <dgm:prSet/>
      <dgm:spPr/>
      <dgm:t>
        <a:bodyPr/>
        <a:lstStyle/>
        <a:p>
          <a:endParaRPr lang="en-US"/>
        </a:p>
      </dgm:t>
    </dgm:pt>
    <dgm:pt modelId="{EDE5DB74-DEEB-4EAC-8966-3362DC77CD70}">
      <dgm:prSet/>
      <dgm:spPr/>
      <dgm:t>
        <a:bodyPr/>
        <a:lstStyle/>
        <a:p>
          <a:r>
            <a:rPr lang="en-US"/>
            <a:t>Datasets: Employ a custom dataset comprising images of open and closed eyes under different lighting conditions.</a:t>
          </a:r>
        </a:p>
      </dgm:t>
    </dgm:pt>
    <dgm:pt modelId="{3EEA0694-90F5-4B1C-BC8E-4231BE0A5EF1}" type="parTrans" cxnId="{AC42805F-DA80-4C62-AC5A-C49C5C634CAD}">
      <dgm:prSet/>
      <dgm:spPr/>
      <dgm:t>
        <a:bodyPr/>
        <a:lstStyle/>
        <a:p>
          <a:endParaRPr lang="en-US"/>
        </a:p>
      </dgm:t>
    </dgm:pt>
    <dgm:pt modelId="{C8690085-CCD9-4673-A97E-C01A02B84825}" type="sibTrans" cxnId="{AC42805F-DA80-4C62-AC5A-C49C5C634CAD}">
      <dgm:prSet/>
      <dgm:spPr/>
      <dgm:t>
        <a:bodyPr/>
        <a:lstStyle/>
        <a:p>
          <a:endParaRPr lang="en-US"/>
        </a:p>
      </dgm:t>
    </dgm:pt>
    <dgm:pt modelId="{A6008560-8894-4DF4-9883-3803B8EE911B}">
      <dgm:prSet/>
      <dgm:spPr/>
      <dgm:t>
        <a:bodyPr/>
        <a:lstStyle/>
        <a:p>
          <a:r>
            <a:rPr lang="en-US"/>
            <a:t>Models: Train a CNN model using Keras with TensorFlow backend for eye state classification.</a:t>
          </a:r>
        </a:p>
      </dgm:t>
    </dgm:pt>
    <dgm:pt modelId="{60E72116-BBB4-43E2-9737-626C9781430B}" type="parTrans" cxnId="{DA50844F-A00B-4B89-ABF0-8BC1EFCD5D59}">
      <dgm:prSet/>
      <dgm:spPr/>
      <dgm:t>
        <a:bodyPr/>
        <a:lstStyle/>
        <a:p>
          <a:endParaRPr lang="en-US"/>
        </a:p>
      </dgm:t>
    </dgm:pt>
    <dgm:pt modelId="{5EAAD172-DE19-44FB-9117-10FE1B6A4398}" type="sibTrans" cxnId="{DA50844F-A00B-4B89-ABF0-8BC1EFCD5D59}">
      <dgm:prSet/>
      <dgm:spPr/>
      <dgm:t>
        <a:bodyPr/>
        <a:lstStyle/>
        <a:p>
          <a:endParaRPr lang="en-US"/>
        </a:p>
      </dgm:t>
    </dgm:pt>
    <dgm:pt modelId="{E02D2936-1314-4791-9225-87CB3BC57CEB}">
      <dgm:prSet/>
      <dgm:spPr/>
      <dgm:t>
        <a:bodyPr/>
        <a:lstStyle/>
        <a:p>
          <a:r>
            <a:rPr lang="en-US"/>
            <a:t>Tools: Utilize Python programming language, OpenCV library for image processing, and Keras for deep learning model development.</a:t>
          </a:r>
        </a:p>
      </dgm:t>
    </dgm:pt>
    <dgm:pt modelId="{3CFB746E-2668-4C88-B566-580E16B87D23}" type="parTrans" cxnId="{3B27C6E0-9C2E-487C-A1EB-5E570C4B98E3}">
      <dgm:prSet/>
      <dgm:spPr/>
      <dgm:t>
        <a:bodyPr/>
        <a:lstStyle/>
        <a:p>
          <a:endParaRPr lang="en-US"/>
        </a:p>
      </dgm:t>
    </dgm:pt>
    <dgm:pt modelId="{AA547E4F-BC67-4971-B035-391158DC46F2}" type="sibTrans" cxnId="{3B27C6E0-9C2E-487C-A1EB-5E570C4B98E3}">
      <dgm:prSet/>
      <dgm:spPr/>
      <dgm:t>
        <a:bodyPr/>
        <a:lstStyle/>
        <a:p>
          <a:endParaRPr lang="en-US"/>
        </a:p>
      </dgm:t>
    </dgm:pt>
    <dgm:pt modelId="{370073DD-418E-44FC-B008-396CDDAE67F7}">
      <dgm:prSet/>
      <dgm:spPr/>
      <dgm:t>
        <a:bodyPr/>
        <a:lstStyle/>
        <a:p>
          <a:r>
            <a:rPr lang="en-US"/>
            <a:t>Techniques: Implement real-time monitoring, image preprocessing, and alarm triggering based on drowsiness assessment.</a:t>
          </a:r>
        </a:p>
      </dgm:t>
    </dgm:pt>
    <dgm:pt modelId="{8B4D9FBA-C63D-4B1D-A7BD-58C6947D86BF}" type="parTrans" cxnId="{06874396-46F6-47A8-BBEF-E07ABD00A332}">
      <dgm:prSet/>
      <dgm:spPr/>
      <dgm:t>
        <a:bodyPr/>
        <a:lstStyle/>
        <a:p>
          <a:endParaRPr lang="en-US"/>
        </a:p>
      </dgm:t>
    </dgm:pt>
    <dgm:pt modelId="{356A8087-B06C-4637-906E-795D4F705472}" type="sibTrans" cxnId="{06874396-46F6-47A8-BBEF-E07ABD00A332}">
      <dgm:prSet/>
      <dgm:spPr/>
      <dgm:t>
        <a:bodyPr/>
        <a:lstStyle/>
        <a:p>
          <a:endParaRPr lang="en-US"/>
        </a:p>
      </dgm:t>
    </dgm:pt>
    <dgm:pt modelId="{F9CF2BCD-68F7-C745-8E83-F73B35A6820E}" type="pres">
      <dgm:prSet presAssocID="{8ADB77D6-F784-4C65-AFDA-0700BB117BFE}" presName="linear" presStyleCnt="0">
        <dgm:presLayoutVars>
          <dgm:animLvl val="lvl"/>
          <dgm:resizeHandles val="exact"/>
        </dgm:presLayoutVars>
      </dgm:prSet>
      <dgm:spPr/>
    </dgm:pt>
    <dgm:pt modelId="{7FBC07CD-DF46-C74A-82EB-A04484F9C618}" type="pres">
      <dgm:prSet presAssocID="{0CEF5653-3E5A-4C87-8393-03D78EC2B1F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67DB2ED-CD77-CC45-ADC5-8D6E6674682C}" type="pres">
      <dgm:prSet presAssocID="{CC42342A-E886-458B-97F9-92BA8E87482E}" presName="spacer" presStyleCnt="0"/>
      <dgm:spPr/>
    </dgm:pt>
    <dgm:pt modelId="{8FF0529F-0EFB-6D4D-9B99-66276A20A7A6}" type="pres">
      <dgm:prSet presAssocID="{EDE5DB74-DEEB-4EAC-8966-3362DC77CD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46D0083-4272-0F40-ABE1-CAEED3469EEA}" type="pres">
      <dgm:prSet presAssocID="{C8690085-CCD9-4673-A97E-C01A02B84825}" presName="spacer" presStyleCnt="0"/>
      <dgm:spPr/>
    </dgm:pt>
    <dgm:pt modelId="{B13285D6-D14D-6A43-9F9A-FAD44040E3F8}" type="pres">
      <dgm:prSet presAssocID="{A6008560-8894-4DF4-9883-3803B8EE911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07D50E-F31C-264F-9F44-1EB8D68BFE09}" type="pres">
      <dgm:prSet presAssocID="{5EAAD172-DE19-44FB-9117-10FE1B6A4398}" presName="spacer" presStyleCnt="0"/>
      <dgm:spPr/>
    </dgm:pt>
    <dgm:pt modelId="{96FA73D5-3EEB-E941-83EB-039472D9FADC}" type="pres">
      <dgm:prSet presAssocID="{E02D2936-1314-4791-9225-87CB3BC57CE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D484095-FE0D-F246-A305-D0796CE03816}" type="pres">
      <dgm:prSet presAssocID="{AA547E4F-BC67-4971-B035-391158DC46F2}" presName="spacer" presStyleCnt="0"/>
      <dgm:spPr/>
    </dgm:pt>
    <dgm:pt modelId="{9A30EA9E-F417-A446-A4F1-3F31DC180634}" type="pres">
      <dgm:prSet presAssocID="{370073DD-418E-44FC-B008-396CDDAE67F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96A3C04-1347-B342-9F42-73DF3A37C960}" type="presOf" srcId="{A6008560-8894-4DF4-9883-3803B8EE911B}" destId="{B13285D6-D14D-6A43-9F9A-FAD44040E3F8}" srcOrd="0" destOrd="0" presId="urn:microsoft.com/office/officeart/2005/8/layout/vList2"/>
    <dgm:cxn modelId="{1537412E-1438-4E4A-9114-70208A473CA8}" type="presOf" srcId="{370073DD-418E-44FC-B008-396CDDAE67F7}" destId="{9A30EA9E-F417-A446-A4F1-3F31DC180634}" srcOrd="0" destOrd="0" presId="urn:microsoft.com/office/officeart/2005/8/layout/vList2"/>
    <dgm:cxn modelId="{E897AF3D-5EFF-ED43-BBAB-F8CCD7C2E9C6}" type="presOf" srcId="{EDE5DB74-DEEB-4EAC-8966-3362DC77CD70}" destId="{8FF0529F-0EFB-6D4D-9B99-66276A20A7A6}" srcOrd="0" destOrd="0" presId="urn:microsoft.com/office/officeart/2005/8/layout/vList2"/>
    <dgm:cxn modelId="{AC42805F-DA80-4C62-AC5A-C49C5C634CAD}" srcId="{8ADB77D6-F784-4C65-AFDA-0700BB117BFE}" destId="{EDE5DB74-DEEB-4EAC-8966-3362DC77CD70}" srcOrd="1" destOrd="0" parTransId="{3EEA0694-90F5-4B1C-BC8E-4231BE0A5EF1}" sibTransId="{C8690085-CCD9-4673-A97E-C01A02B84825}"/>
    <dgm:cxn modelId="{1BCBC24E-0E15-4241-9E57-E49A66AE1F9F}" type="presOf" srcId="{E02D2936-1314-4791-9225-87CB3BC57CEB}" destId="{96FA73D5-3EEB-E941-83EB-039472D9FADC}" srcOrd="0" destOrd="0" presId="urn:microsoft.com/office/officeart/2005/8/layout/vList2"/>
    <dgm:cxn modelId="{DA50844F-A00B-4B89-ABF0-8BC1EFCD5D59}" srcId="{8ADB77D6-F784-4C65-AFDA-0700BB117BFE}" destId="{A6008560-8894-4DF4-9883-3803B8EE911B}" srcOrd="2" destOrd="0" parTransId="{60E72116-BBB4-43E2-9737-626C9781430B}" sibTransId="{5EAAD172-DE19-44FB-9117-10FE1B6A4398}"/>
    <dgm:cxn modelId="{3DF48C75-9D84-49DF-AF0E-DADB7C7D5F64}" srcId="{8ADB77D6-F784-4C65-AFDA-0700BB117BFE}" destId="{0CEF5653-3E5A-4C87-8393-03D78EC2B1F2}" srcOrd="0" destOrd="0" parTransId="{ECD0B6F7-41E8-4745-BC67-83FA1A16F4B8}" sibTransId="{CC42342A-E886-458B-97F9-92BA8E87482E}"/>
    <dgm:cxn modelId="{06874396-46F6-47A8-BBEF-E07ABD00A332}" srcId="{8ADB77D6-F784-4C65-AFDA-0700BB117BFE}" destId="{370073DD-418E-44FC-B008-396CDDAE67F7}" srcOrd="4" destOrd="0" parTransId="{8B4D9FBA-C63D-4B1D-A7BD-58C6947D86BF}" sibTransId="{356A8087-B06C-4637-906E-795D4F705472}"/>
    <dgm:cxn modelId="{3B27C6E0-9C2E-487C-A1EB-5E570C4B98E3}" srcId="{8ADB77D6-F784-4C65-AFDA-0700BB117BFE}" destId="{E02D2936-1314-4791-9225-87CB3BC57CEB}" srcOrd="3" destOrd="0" parTransId="{3CFB746E-2668-4C88-B566-580E16B87D23}" sibTransId="{AA547E4F-BC67-4971-B035-391158DC46F2}"/>
    <dgm:cxn modelId="{840B81E8-29AB-9247-88BB-816DAEB1AE95}" type="presOf" srcId="{0CEF5653-3E5A-4C87-8393-03D78EC2B1F2}" destId="{7FBC07CD-DF46-C74A-82EB-A04484F9C618}" srcOrd="0" destOrd="0" presId="urn:microsoft.com/office/officeart/2005/8/layout/vList2"/>
    <dgm:cxn modelId="{222E09FF-EF38-0847-97BF-AAA19C32A794}" type="presOf" srcId="{8ADB77D6-F784-4C65-AFDA-0700BB117BFE}" destId="{F9CF2BCD-68F7-C745-8E83-F73B35A6820E}" srcOrd="0" destOrd="0" presId="urn:microsoft.com/office/officeart/2005/8/layout/vList2"/>
    <dgm:cxn modelId="{BAD97046-9379-0842-A2FE-E5E52ACC6A5F}" type="presParOf" srcId="{F9CF2BCD-68F7-C745-8E83-F73B35A6820E}" destId="{7FBC07CD-DF46-C74A-82EB-A04484F9C618}" srcOrd="0" destOrd="0" presId="urn:microsoft.com/office/officeart/2005/8/layout/vList2"/>
    <dgm:cxn modelId="{5D1820DD-1C51-974A-B9F4-1622124EB870}" type="presParOf" srcId="{F9CF2BCD-68F7-C745-8E83-F73B35A6820E}" destId="{767DB2ED-CD77-CC45-ADC5-8D6E6674682C}" srcOrd="1" destOrd="0" presId="urn:microsoft.com/office/officeart/2005/8/layout/vList2"/>
    <dgm:cxn modelId="{B13B7FC0-FD29-D742-B6F3-783B3681EB4F}" type="presParOf" srcId="{F9CF2BCD-68F7-C745-8E83-F73B35A6820E}" destId="{8FF0529F-0EFB-6D4D-9B99-66276A20A7A6}" srcOrd="2" destOrd="0" presId="urn:microsoft.com/office/officeart/2005/8/layout/vList2"/>
    <dgm:cxn modelId="{EDE65F09-E675-8E4E-A792-81EF23B13CDE}" type="presParOf" srcId="{F9CF2BCD-68F7-C745-8E83-F73B35A6820E}" destId="{746D0083-4272-0F40-ABE1-CAEED3469EEA}" srcOrd="3" destOrd="0" presId="urn:microsoft.com/office/officeart/2005/8/layout/vList2"/>
    <dgm:cxn modelId="{76106B8C-9755-4A48-B4FE-484A85123488}" type="presParOf" srcId="{F9CF2BCD-68F7-C745-8E83-F73B35A6820E}" destId="{B13285D6-D14D-6A43-9F9A-FAD44040E3F8}" srcOrd="4" destOrd="0" presId="urn:microsoft.com/office/officeart/2005/8/layout/vList2"/>
    <dgm:cxn modelId="{7F91FABB-22DF-E44D-8102-B6538E61ABBD}" type="presParOf" srcId="{F9CF2BCD-68F7-C745-8E83-F73B35A6820E}" destId="{8F07D50E-F31C-264F-9F44-1EB8D68BFE09}" srcOrd="5" destOrd="0" presId="urn:microsoft.com/office/officeart/2005/8/layout/vList2"/>
    <dgm:cxn modelId="{B456D5C9-00A0-F242-9F7A-5453F5481DCE}" type="presParOf" srcId="{F9CF2BCD-68F7-C745-8E83-F73B35A6820E}" destId="{96FA73D5-3EEB-E941-83EB-039472D9FADC}" srcOrd="6" destOrd="0" presId="urn:microsoft.com/office/officeart/2005/8/layout/vList2"/>
    <dgm:cxn modelId="{3E422D44-194C-114C-9736-251B2CB053D8}" type="presParOf" srcId="{F9CF2BCD-68F7-C745-8E83-F73B35A6820E}" destId="{0D484095-FE0D-F246-A305-D0796CE03816}" srcOrd="7" destOrd="0" presId="urn:microsoft.com/office/officeart/2005/8/layout/vList2"/>
    <dgm:cxn modelId="{22A8243C-C7C1-F848-9A8F-DEBA64C73C8D}" type="presParOf" srcId="{F9CF2BCD-68F7-C745-8E83-F73B35A6820E}" destId="{9A30EA9E-F417-A446-A4F1-3F31DC18063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39E7F6-2EE6-4867-B992-C31B5D43AAC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34262C-C08C-4D0D-9876-4C6C097DF0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Trained CNN model for eye state classification.</a:t>
          </a:r>
        </a:p>
      </dgm:t>
    </dgm:pt>
    <dgm:pt modelId="{DEF70062-0B0D-471C-A412-E97F5BF2C196}" type="parTrans" cxnId="{5BA4B286-7FA8-47A5-9563-537AC5F6974D}">
      <dgm:prSet/>
      <dgm:spPr/>
      <dgm:t>
        <a:bodyPr/>
        <a:lstStyle/>
        <a:p>
          <a:endParaRPr lang="en-US"/>
        </a:p>
      </dgm:t>
    </dgm:pt>
    <dgm:pt modelId="{97378806-31AD-4E52-AC22-976D9463AD4A}" type="sibTrans" cxnId="{5BA4B286-7FA8-47A5-9563-537AC5F697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B7E909-1D8C-4645-B285-29E8EB5F04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scripts for real-time drowsiness detection system.</a:t>
          </a:r>
        </a:p>
      </dgm:t>
    </dgm:pt>
    <dgm:pt modelId="{06906966-640F-4DA2-88E7-AE40DA78D0FD}" type="parTrans" cxnId="{1518BAD2-3BE3-4C6E-A290-58BCD1E99609}">
      <dgm:prSet/>
      <dgm:spPr/>
      <dgm:t>
        <a:bodyPr/>
        <a:lstStyle/>
        <a:p>
          <a:endParaRPr lang="en-US"/>
        </a:p>
      </dgm:t>
    </dgm:pt>
    <dgm:pt modelId="{35BE7C6F-8901-4AE7-B2B3-7D6677BD64E3}" type="sibTrans" cxnId="{1518BAD2-3BE3-4C6E-A290-58BCD1E9960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DFA9B5-D545-45E5-A0E0-43FD3A714D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Documentation detailing the system architecture, implementation, and usage instructions.</a:t>
          </a:r>
        </a:p>
      </dgm:t>
    </dgm:pt>
    <dgm:pt modelId="{64370352-722D-444F-A296-A3265AD84CA0}" type="parTrans" cxnId="{A3EE218B-B582-4C1F-B6F2-A6FE88926CAF}">
      <dgm:prSet/>
      <dgm:spPr/>
      <dgm:t>
        <a:bodyPr/>
        <a:lstStyle/>
        <a:p>
          <a:endParaRPr lang="en-US"/>
        </a:p>
      </dgm:t>
    </dgm:pt>
    <dgm:pt modelId="{E5B0709F-E08F-487F-AF27-61A60487689E}" type="sibTrans" cxnId="{A3EE218B-B582-4C1F-B6F2-A6FE88926C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1846A2-8D34-4A5C-BC6D-5BD535675D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 report summarizing the performance metrics and findings.</a:t>
          </a:r>
        </a:p>
      </dgm:t>
    </dgm:pt>
    <dgm:pt modelId="{DC7FBD64-605B-4C9A-98D4-4CAF6DCD0ABF}" type="parTrans" cxnId="{4E7C8CB9-6621-43AA-B255-144615E8EAAD}">
      <dgm:prSet/>
      <dgm:spPr/>
      <dgm:t>
        <a:bodyPr/>
        <a:lstStyle/>
        <a:p>
          <a:endParaRPr lang="en-US"/>
        </a:p>
      </dgm:t>
    </dgm:pt>
    <dgm:pt modelId="{4F0D53FD-F9C1-455B-9DF5-FABCC47C8DB3}" type="sibTrans" cxnId="{4E7C8CB9-6621-43AA-B255-144615E8EAAD}">
      <dgm:prSet/>
      <dgm:spPr/>
      <dgm:t>
        <a:bodyPr/>
        <a:lstStyle/>
        <a:p>
          <a:endParaRPr lang="en-US"/>
        </a:p>
      </dgm:t>
    </dgm:pt>
    <dgm:pt modelId="{37DEA5F8-9AF0-4F53-8584-DCD20F615DDB}" type="pres">
      <dgm:prSet presAssocID="{CF39E7F6-2EE6-4867-B992-C31B5D43AAC5}" presName="root" presStyleCnt="0">
        <dgm:presLayoutVars>
          <dgm:dir/>
          <dgm:resizeHandles val="exact"/>
        </dgm:presLayoutVars>
      </dgm:prSet>
      <dgm:spPr/>
    </dgm:pt>
    <dgm:pt modelId="{9E70704E-EBCA-43CF-9942-F822EEA9B9F5}" type="pres">
      <dgm:prSet presAssocID="{CF39E7F6-2EE6-4867-B992-C31B5D43AAC5}" presName="container" presStyleCnt="0">
        <dgm:presLayoutVars>
          <dgm:dir/>
          <dgm:resizeHandles val="exact"/>
        </dgm:presLayoutVars>
      </dgm:prSet>
      <dgm:spPr/>
    </dgm:pt>
    <dgm:pt modelId="{F94A0FAA-E251-484F-804A-9AC3B468B91A}" type="pres">
      <dgm:prSet presAssocID="{A934262C-C08C-4D0D-9876-4C6C097DF039}" presName="compNode" presStyleCnt="0"/>
      <dgm:spPr/>
    </dgm:pt>
    <dgm:pt modelId="{E51A24F0-4F5D-420F-BF50-F059A5C1D7B5}" type="pres">
      <dgm:prSet presAssocID="{A934262C-C08C-4D0D-9876-4C6C097DF039}" presName="iconBgRect" presStyleLbl="bgShp" presStyleIdx="0" presStyleCnt="4"/>
      <dgm:spPr/>
    </dgm:pt>
    <dgm:pt modelId="{E9D38651-B149-4E88-A613-B08BCDC3CBAC}" type="pres">
      <dgm:prSet presAssocID="{A934262C-C08C-4D0D-9876-4C6C097DF0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6AAC5A0-B76E-4AA3-AF8F-D358897D2B39}" type="pres">
      <dgm:prSet presAssocID="{A934262C-C08C-4D0D-9876-4C6C097DF039}" presName="spaceRect" presStyleCnt="0"/>
      <dgm:spPr/>
    </dgm:pt>
    <dgm:pt modelId="{4AB0BF6F-F55D-47B4-8E62-890CB7E6F39B}" type="pres">
      <dgm:prSet presAssocID="{A934262C-C08C-4D0D-9876-4C6C097DF039}" presName="textRect" presStyleLbl="revTx" presStyleIdx="0" presStyleCnt="4">
        <dgm:presLayoutVars>
          <dgm:chMax val="1"/>
          <dgm:chPref val="1"/>
        </dgm:presLayoutVars>
      </dgm:prSet>
      <dgm:spPr/>
    </dgm:pt>
    <dgm:pt modelId="{F05C3DBF-2698-4967-A9BA-30B92DFA3BAE}" type="pres">
      <dgm:prSet presAssocID="{97378806-31AD-4E52-AC22-976D9463AD4A}" presName="sibTrans" presStyleLbl="sibTrans2D1" presStyleIdx="0" presStyleCnt="0"/>
      <dgm:spPr/>
    </dgm:pt>
    <dgm:pt modelId="{093CE6AD-077D-4A4B-9B64-893419EDBAF6}" type="pres">
      <dgm:prSet presAssocID="{F0B7E909-1D8C-4645-B285-29E8EB5F04BD}" presName="compNode" presStyleCnt="0"/>
      <dgm:spPr/>
    </dgm:pt>
    <dgm:pt modelId="{8F9416CD-D571-4C2A-BD21-C399154E056D}" type="pres">
      <dgm:prSet presAssocID="{F0B7E909-1D8C-4645-B285-29E8EB5F04BD}" presName="iconBgRect" presStyleLbl="bgShp" presStyleIdx="1" presStyleCnt="4"/>
      <dgm:spPr/>
    </dgm:pt>
    <dgm:pt modelId="{697D8A27-2BF3-4F24-8F3D-93A9923F5172}" type="pres">
      <dgm:prSet presAssocID="{F0B7E909-1D8C-4645-B285-29E8EB5F04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8DEC941F-3EF2-461F-8BAC-FFE212978512}" type="pres">
      <dgm:prSet presAssocID="{F0B7E909-1D8C-4645-B285-29E8EB5F04BD}" presName="spaceRect" presStyleCnt="0"/>
      <dgm:spPr/>
    </dgm:pt>
    <dgm:pt modelId="{694375E5-8EC0-4654-A1A3-D217FFD3BB6B}" type="pres">
      <dgm:prSet presAssocID="{F0B7E909-1D8C-4645-B285-29E8EB5F04BD}" presName="textRect" presStyleLbl="revTx" presStyleIdx="1" presStyleCnt="4">
        <dgm:presLayoutVars>
          <dgm:chMax val="1"/>
          <dgm:chPref val="1"/>
        </dgm:presLayoutVars>
      </dgm:prSet>
      <dgm:spPr/>
    </dgm:pt>
    <dgm:pt modelId="{565F72F0-F8D7-479D-BAD0-7474180D34A0}" type="pres">
      <dgm:prSet presAssocID="{35BE7C6F-8901-4AE7-B2B3-7D6677BD64E3}" presName="sibTrans" presStyleLbl="sibTrans2D1" presStyleIdx="0" presStyleCnt="0"/>
      <dgm:spPr/>
    </dgm:pt>
    <dgm:pt modelId="{9ED59BD9-5804-43F4-AD16-DCABAD05F208}" type="pres">
      <dgm:prSet presAssocID="{CCDFA9B5-D545-45E5-A0E0-43FD3A714DD4}" presName="compNode" presStyleCnt="0"/>
      <dgm:spPr/>
    </dgm:pt>
    <dgm:pt modelId="{F12B5183-A761-4826-BA8E-2F59B11FBF53}" type="pres">
      <dgm:prSet presAssocID="{CCDFA9B5-D545-45E5-A0E0-43FD3A714DD4}" presName="iconBgRect" presStyleLbl="bgShp" presStyleIdx="2" presStyleCnt="4"/>
      <dgm:spPr/>
    </dgm:pt>
    <dgm:pt modelId="{F890AA1E-1E72-499A-9A9E-1BA5295B12C7}" type="pres">
      <dgm:prSet presAssocID="{CCDFA9B5-D545-45E5-A0E0-43FD3A714D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4DA277E-63E0-4731-9CB0-261B1B221830}" type="pres">
      <dgm:prSet presAssocID="{CCDFA9B5-D545-45E5-A0E0-43FD3A714DD4}" presName="spaceRect" presStyleCnt="0"/>
      <dgm:spPr/>
    </dgm:pt>
    <dgm:pt modelId="{5C4382F5-92CE-43B2-ADCF-4C400BB69590}" type="pres">
      <dgm:prSet presAssocID="{CCDFA9B5-D545-45E5-A0E0-43FD3A714DD4}" presName="textRect" presStyleLbl="revTx" presStyleIdx="2" presStyleCnt="4">
        <dgm:presLayoutVars>
          <dgm:chMax val="1"/>
          <dgm:chPref val="1"/>
        </dgm:presLayoutVars>
      </dgm:prSet>
      <dgm:spPr/>
    </dgm:pt>
    <dgm:pt modelId="{F5CABE05-45F5-4249-BA06-F449B122D985}" type="pres">
      <dgm:prSet presAssocID="{E5B0709F-E08F-487F-AF27-61A60487689E}" presName="sibTrans" presStyleLbl="sibTrans2D1" presStyleIdx="0" presStyleCnt="0"/>
      <dgm:spPr/>
    </dgm:pt>
    <dgm:pt modelId="{2130000E-8660-470F-BD14-43DDEBD075EE}" type="pres">
      <dgm:prSet presAssocID="{061846A2-8D34-4A5C-BC6D-5BD535675DE5}" presName="compNode" presStyleCnt="0"/>
      <dgm:spPr/>
    </dgm:pt>
    <dgm:pt modelId="{8984E86A-0E9D-4D4E-B4C0-AA6D5C59D3DD}" type="pres">
      <dgm:prSet presAssocID="{061846A2-8D34-4A5C-BC6D-5BD535675DE5}" presName="iconBgRect" presStyleLbl="bgShp" presStyleIdx="3" presStyleCnt="4"/>
      <dgm:spPr/>
    </dgm:pt>
    <dgm:pt modelId="{BB907BBE-95F3-4D99-A1F2-A6919C6F8FBB}" type="pres">
      <dgm:prSet presAssocID="{061846A2-8D34-4A5C-BC6D-5BD535675D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1B2EC9F5-7A5B-42D0-9612-0201BE249888}" type="pres">
      <dgm:prSet presAssocID="{061846A2-8D34-4A5C-BC6D-5BD535675DE5}" presName="spaceRect" presStyleCnt="0"/>
      <dgm:spPr/>
    </dgm:pt>
    <dgm:pt modelId="{1487138D-8656-48AA-8D46-CD0D221DF2B6}" type="pres">
      <dgm:prSet presAssocID="{061846A2-8D34-4A5C-BC6D-5BD535675D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9C98F2D-E810-41D7-A592-BE6A231A2841}" type="presOf" srcId="{97378806-31AD-4E52-AC22-976D9463AD4A}" destId="{F05C3DBF-2698-4967-A9BA-30B92DFA3BAE}" srcOrd="0" destOrd="0" presId="urn:microsoft.com/office/officeart/2018/2/layout/IconCircleList"/>
    <dgm:cxn modelId="{90882A75-1F7B-4417-BA21-1B2ACCD556A8}" type="presOf" srcId="{35BE7C6F-8901-4AE7-B2B3-7D6677BD64E3}" destId="{565F72F0-F8D7-479D-BAD0-7474180D34A0}" srcOrd="0" destOrd="0" presId="urn:microsoft.com/office/officeart/2018/2/layout/IconCircleList"/>
    <dgm:cxn modelId="{D94AC37F-2592-42CB-95E0-3152317F8234}" type="presOf" srcId="{A934262C-C08C-4D0D-9876-4C6C097DF039}" destId="{4AB0BF6F-F55D-47B4-8E62-890CB7E6F39B}" srcOrd="0" destOrd="0" presId="urn:microsoft.com/office/officeart/2018/2/layout/IconCircleList"/>
    <dgm:cxn modelId="{5BA4B286-7FA8-47A5-9563-537AC5F6974D}" srcId="{CF39E7F6-2EE6-4867-B992-C31B5D43AAC5}" destId="{A934262C-C08C-4D0D-9876-4C6C097DF039}" srcOrd="0" destOrd="0" parTransId="{DEF70062-0B0D-471C-A412-E97F5BF2C196}" sibTransId="{97378806-31AD-4E52-AC22-976D9463AD4A}"/>
    <dgm:cxn modelId="{A3EE218B-B582-4C1F-B6F2-A6FE88926CAF}" srcId="{CF39E7F6-2EE6-4867-B992-C31B5D43AAC5}" destId="{CCDFA9B5-D545-45E5-A0E0-43FD3A714DD4}" srcOrd="2" destOrd="0" parTransId="{64370352-722D-444F-A296-A3265AD84CA0}" sibTransId="{E5B0709F-E08F-487F-AF27-61A60487689E}"/>
    <dgm:cxn modelId="{300AEFA7-4518-423A-AD50-954DC28DF848}" type="presOf" srcId="{E5B0709F-E08F-487F-AF27-61A60487689E}" destId="{F5CABE05-45F5-4249-BA06-F449B122D985}" srcOrd="0" destOrd="0" presId="urn:microsoft.com/office/officeart/2018/2/layout/IconCircleList"/>
    <dgm:cxn modelId="{8ABA86A8-9972-48A9-B761-6809C09D20B4}" type="presOf" srcId="{F0B7E909-1D8C-4645-B285-29E8EB5F04BD}" destId="{694375E5-8EC0-4654-A1A3-D217FFD3BB6B}" srcOrd="0" destOrd="0" presId="urn:microsoft.com/office/officeart/2018/2/layout/IconCircleList"/>
    <dgm:cxn modelId="{4E7C8CB9-6621-43AA-B255-144615E8EAAD}" srcId="{CF39E7F6-2EE6-4867-B992-C31B5D43AAC5}" destId="{061846A2-8D34-4A5C-BC6D-5BD535675DE5}" srcOrd="3" destOrd="0" parTransId="{DC7FBD64-605B-4C9A-98D4-4CAF6DCD0ABF}" sibTransId="{4F0D53FD-F9C1-455B-9DF5-FABCC47C8DB3}"/>
    <dgm:cxn modelId="{0C8924C1-D72C-4F66-BEEF-A2997A8DF938}" type="presOf" srcId="{CF39E7F6-2EE6-4867-B992-C31B5D43AAC5}" destId="{37DEA5F8-9AF0-4F53-8584-DCD20F615DDB}" srcOrd="0" destOrd="0" presId="urn:microsoft.com/office/officeart/2018/2/layout/IconCircleList"/>
    <dgm:cxn modelId="{1518BAD2-3BE3-4C6E-A290-58BCD1E99609}" srcId="{CF39E7F6-2EE6-4867-B992-C31B5D43AAC5}" destId="{F0B7E909-1D8C-4645-B285-29E8EB5F04BD}" srcOrd="1" destOrd="0" parTransId="{06906966-640F-4DA2-88E7-AE40DA78D0FD}" sibTransId="{35BE7C6F-8901-4AE7-B2B3-7D6677BD64E3}"/>
    <dgm:cxn modelId="{894698F1-B096-4B34-B9DD-3EF5BDDE6F20}" type="presOf" srcId="{061846A2-8D34-4A5C-BC6D-5BD535675DE5}" destId="{1487138D-8656-48AA-8D46-CD0D221DF2B6}" srcOrd="0" destOrd="0" presId="urn:microsoft.com/office/officeart/2018/2/layout/IconCircleList"/>
    <dgm:cxn modelId="{F59A5DF6-C91E-43B0-85D0-904324BE761B}" type="presOf" srcId="{CCDFA9B5-D545-45E5-A0E0-43FD3A714DD4}" destId="{5C4382F5-92CE-43B2-ADCF-4C400BB69590}" srcOrd="0" destOrd="0" presId="urn:microsoft.com/office/officeart/2018/2/layout/IconCircleList"/>
    <dgm:cxn modelId="{9C43476E-E4CC-4B93-B31C-E0A56EB7BD88}" type="presParOf" srcId="{37DEA5F8-9AF0-4F53-8584-DCD20F615DDB}" destId="{9E70704E-EBCA-43CF-9942-F822EEA9B9F5}" srcOrd="0" destOrd="0" presId="urn:microsoft.com/office/officeart/2018/2/layout/IconCircleList"/>
    <dgm:cxn modelId="{4C010075-5429-4630-BF94-69D3846E1DBF}" type="presParOf" srcId="{9E70704E-EBCA-43CF-9942-F822EEA9B9F5}" destId="{F94A0FAA-E251-484F-804A-9AC3B468B91A}" srcOrd="0" destOrd="0" presId="urn:microsoft.com/office/officeart/2018/2/layout/IconCircleList"/>
    <dgm:cxn modelId="{E023B733-BAC0-4A8B-9A2D-70BD5C0A8DC1}" type="presParOf" srcId="{F94A0FAA-E251-484F-804A-9AC3B468B91A}" destId="{E51A24F0-4F5D-420F-BF50-F059A5C1D7B5}" srcOrd="0" destOrd="0" presId="urn:microsoft.com/office/officeart/2018/2/layout/IconCircleList"/>
    <dgm:cxn modelId="{BAE14CE3-67D4-4FEC-8B76-1BA2081A7694}" type="presParOf" srcId="{F94A0FAA-E251-484F-804A-9AC3B468B91A}" destId="{E9D38651-B149-4E88-A613-B08BCDC3CBAC}" srcOrd="1" destOrd="0" presId="urn:microsoft.com/office/officeart/2018/2/layout/IconCircleList"/>
    <dgm:cxn modelId="{D769895D-93F2-4FFA-B1B2-9953A26DFE18}" type="presParOf" srcId="{F94A0FAA-E251-484F-804A-9AC3B468B91A}" destId="{16AAC5A0-B76E-4AA3-AF8F-D358897D2B39}" srcOrd="2" destOrd="0" presId="urn:microsoft.com/office/officeart/2018/2/layout/IconCircleList"/>
    <dgm:cxn modelId="{CA265DC6-17CF-452F-860D-A227385E01BD}" type="presParOf" srcId="{F94A0FAA-E251-484F-804A-9AC3B468B91A}" destId="{4AB0BF6F-F55D-47B4-8E62-890CB7E6F39B}" srcOrd="3" destOrd="0" presId="urn:microsoft.com/office/officeart/2018/2/layout/IconCircleList"/>
    <dgm:cxn modelId="{19A87292-04D1-4730-88E2-16193E759FCD}" type="presParOf" srcId="{9E70704E-EBCA-43CF-9942-F822EEA9B9F5}" destId="{F05C3DBF-2698-4967-A9BA-30B92DFA3BAE}" srcOrd="1" destOrd="0" presId="urn:microsoft.com/office/officeart/2018/2/layout/IconCircleList"/>
    <dgm:cxn modelId="{3297B414-BDB6-46F1-A713-00E612957D40}" type="presParOf" srcId="{9E70704E-EBCA-43CF-9942-F822EEA9B9F5}" destId="{093CE6AD-077D-4A4B-9B64-893419EDBAF6}" srcOrd="2" destOrd="0" presId="urn:microsoft.com/office/officeart/2018/2/layout/IconCircleList"/>
    <dgm:cxn modelId="{B5903619-739F-4008-A39D-F2CA25138F56}" type="presParOf" srcId="{093CE6AD-077D-4A4B-9B64-893419EDBAF6}" destId="{8F9416CD-D571-4C2A-BD21-C399154E056D}" srcOrd="0" destOrd="0" presId="urn:microsoft.com/office/officeart/2018/2/layout/IconCircleList"/>
    <dgm:cxn modelId="{285C5F99-61AF-41A1-96A2-7B7070A0EA65}" type="presParOf" srcId="{093CE6AD-077D-4A4B-9B64-893419EDBAF6}" destId="{697D8A27-2BF3-4F24-8F3D-93A9923F5172}" srcOrd="1" destOrd="0" presId="urn:microsoft.com/office/officeart/2018/2/layout/IconCircleList"/>
    <dgm:cxn modelId="{9B734813-71EA-4308-B22A-666351627FAA}" type="presParOf" srcId="{093CE6AD-077D-4A4B-9B64-893419EDBAF6}" destId="{8DEC941F-3EF2-461F-8BAC-FFE212978512}" srcOrd="2" destOrd="0" presId="urn:microsoft.com/office/officeart/2018/2/layout/IconCircleList"/>
    <dgm:cxn modelId="{9BFE94F2-1F2C-432E-B927-2541C3C5BEA5}" type="presParOf" srcId="{093CE6AD-077D-4A4B-9B64-893419EDBAF6}" destId="{694375E5-8EC0-4654-A1A3-D217FFD3BB6B}" srcOrd="3" destOrd="0" presId="urn:microsoft.com/office/officeart/2018/2/layout/IconCircleList"/>
    <dgm:cxn modelId="{D6E5A8A9-8FA3-48D8-9910-15A07EC71FA6}" type="presParOf" srcId="{9E70704E-EBCA-43CF-9942-F822EEA9B9F5}" destId="{565F72F0-F8D7-479D-BAD0-7474180D34A0}" srcOrd="3" destOrd="0" presId="urn:microsoft.com/office/officeart/2018/2/layout/IconCircleList"/>
    <dgm:cxn modelId="{DDC3FA93-BC65-4677-80E7-AF1BFFC04F01}" type="presParOf" srcId="{9E70704E-EBCA-43CF-9942-F822EEA9B9F5}" destId="{9ED59BD9-5804-43F4-AD16-DCABAD05F208}" srcOrd="4" destOrd="0" presId="urn:microsoft.com/office/officeart/2018/2/layout/IconCircleList"/>
    <dgm:cxn modelId="{75C3F59C-10FB-4B9D-8DCD-97A8FBFE1F1E}" type="presParOf" srcId="{9ED59BD9-5804-43F4-AD16-DCABAD05F208}" destId="{F12B5183-A761-4826-BA8E-2F59B11FBF53}" srcOrd="0" destOrd="0" presId="urn:microsoft.com/office/officeart/2018/2/layout/IconCircleList"/>
    <dgm:cxn modelId="{FA147613-1F09-4CE5-ACBE-C682BDA56D10}" type="presParOf" srcId="{9ED59BD9-5804-43F4-AD16-DCABAD05F208}" destId="{F890AA1E-1E72-499A-9A9E-1BA5295B12C7}" srcOrd="1" destOrd="0" presId="urn:microsoft.com/office/officeart/2018/2/layout/IconCircleList"/>
    <dgm:cxn modelId="{5D7BC406-448D-4A16-A13D-0BE218038AC0}" type="presParOf" srcId="{9ED59BD9-5804-43F4-AD16-DCABAD05F208}" destId="{C4DA277E-63E0-4731-9CB0-261B1B221830}" srcOrd="2" destOrd="0" presId="urn:microsoft.com/office/officeart/2018/2/layout/IconCircleList"/>
    <dgm:cxn modelId="{0E660353-5B13-44F3-A4FE-D3D217FBAA8F}" type="presParOf" srcId="{9ED59BD9-5804-43F4-AD16-DCABAD05F208}" destId="{5C4382F5-92CE-43B2-ADCF-4C400BB69590}" srcOrd="3" destOrd="0" presId="urn:microsoft.com/office/officeart/2018/2/layout/IconCircleList"/>
    <dgm:cxn modelId="{033529C7-4695-4F13-91EB-34B8689BBCC4}" type="presParOf" srcId="{9E70704E-EBCA-43CF-9942-F822EEA9B9F5}" destId="{F5CABE05-45F5-4249-BA06-F449B122D985}" srcOrd="5" destOrd="0" presId="urn:microsoft.com/office/officeart/2018/2/layout/IconCircleList"/>
    <dgm:cxn modelId="{8F8A251E-5B92-432F-8ABF-28E279120FA3}" type="presParOf" srcId="{9E70704E-EBCA-43CF-9942-F822EEA9B9F5}" destId="{2130000E-8660-470F-BD14-43DDEBD075EE}" srcOrd="6" destOrd="0" presId="urn:microsoft.com/office/officeart/2018/2/layout/IconCircleList"/>
    <dgm:cxn modelId="{CDE324B8-E61D-4F22-AA76-3C373A765287}" type="presParOf" srcId="{2130000E-8660-470F-BD14-43DDEBD075EE}" destId="{8984E86A-0E9D-4D4E-B4C0-AA6D5C59D3DD}" srcOrd="0" destOrd="0" presId="urn:microsoft.com/office/officeart/2018/2/layout/IconCircleList"/>
    <dgm:cxn modelId="{3612A161-2E97-43D2-9E61-5751B188A1A6}" type="presParOf" srcId="{2130000E-8660-470F-BD14-43DDEBD075EE}" destId="{BB907BBE-95F3-4D99-A1F2-A6919C6F8FBB}" srcOrd="1" destOrd="0" presId="urn:microsoft.com/office/officeart/2018/2/layout/IconCircleList"/>
    <dgm:cxn modelId="{CFBFB363-3811-4DE5-8468-687FC988348C}" type="presParOf" srcId="{2130000E-8660-470F-BD14-43DDEBD075EE}" destId="{1B2EC9F5-7A5B-42D0-9612-0201BE249888}" srcOrd="2" destOrd="0" presId="urn:microsoft.com/office/officeart/2018/2/layout/IconCircleList"/>
    <dgm:cxn modelId="{E1E4EF46-6001-466A-92A4-B25EBC852244}" type="presParOf" srcId="{2130000E-8660-470F-BD14-43DDEBD075EE}" destId="{1487138D-8656-48AA-8D46-CD0D221DF2B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57558-A375-9F4A-940F-D9F0962F7821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a real-time driver drowsiness detection system using Python, OpenCV, and Keras.</a:t>
          </a:r>
        </a:p>
      </dsp:txBody>
      <dsp:txXfrm>
        <a:off x="2103120" y="1359"/>
        <a:ext cx="8412480" cy="1393787"/>
      </dsp:txXfrm>
    </dsp:sp>
    <dsp:sp modelId="{38779D19-DAD0-194F-A9C2-EC9EA1950348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Develop</a:t>
          </a:r>
        </a:p>
      </dsp:txBody>
      <dsp:txXfrm>
        <a:off x="0" y="1359"/>
        <a:ext cx="2103120" cy="1393787"/>
      </dsp:txXfrm>
    </dsp:sp>
    <dsp:sp modelId="{542CD3BA-2517-FF4B-95F7-C0391A846BBF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Utilize deep learning techniques to accurately classify eye states (open or closed).</a:t>
          </a:r>
        </a:p>
      </dsp:txBody>
      <dsp:txXfrm>
        <a:off x="2103120" y="1478775"/>
        <a:ext cx="8412480" cy="1393787"/>
      </dsp:txXfrm>
    </dsp:sp>
    <dsp:sp modelId="{D0D76E8D-1C60-8D4F-BC8C-81CA3727213C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Utilize</a:t>
          </a:r>
        </a:p>
      </dsp:txBody>
      <dsp:txXfrm>
        <a:off x="0" y="1478775"/>
        <a:ext cx="2103120" cy="1393787"/>
      </dsp:txXfrm>
    </dsp:sp>
    <dsp:sp modelId="{A346FD3B-4405-F443-B37B-6BC340E0C3E5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 an alarm mechanism to alert drivers when signs of drowsiness are detected, thereby preventing accidents.</a:t>
          </a:r>
        </a:p>
      </dsp:txBody>
      <dsp:txXfrm>
        <a:off x="2103120" y="2956190"/>
        <a:ext cx="8412480" cy="1393787"/>
      </dsp:txXfrm>
    </dsp:sp>
    <dsp:sp modelId="{2EE9CC88-5E8B-3D42-AFC0-0E106E81F498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Implement</a:t>
          </a:r>
        </a:p>
      </dsp:txBody>
      <dsp:txXfrm>
        <a:off x="0" y="2956190"/>
        <a:ext cx="2103120" cy="1393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AA723-CCE6-6B4C-AF31-C3066FB0768E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A246E-02C6-8743-806B-AA4F5B187664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project aims to address the critical issue of drowsy driving, which contributes to numerous accidents on highways.</a:t>
          </a:r>
        </a:p>
      </dsp:txBody>
      <dsp:txXfrm>
        <a:off x="383617" y="1447754"/>
        <a:ext cx="2847502" cy="1768010"/>
      </dsp:txXfrm>
    </dsp:sp>
    <dsp:sp modelId="{15EA933A-35BA-6E42-8E1D-E5DBD7EC7749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59484-16EB-7648-8FB3-BF6B465BBE22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By providing a reliable drowsiness detection system, we aim to enhance road safety and potentially save lives.</a:t>
          </a:r>
        </a:p>
      </dsp:txBody>
      <dsp:txXfrm>
        <a:off x="3998355" y="1447754"/>
        <a:ext cx="2847502" cy="1768010"/>
      </dsp:txXfrm>
    </dsp:sp>
    <dsp:sp modelId="{531813E3-1B3B-0249-801C-C0E5FDEAFD62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499B1-30F2-4C41-B24B-8D0E890B1AD2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project aligns with societal needs for innovative solutions to mitigate the risks associated with driver fatigue.</a:t>
          </a:r>
        </a:p>
      </dsp:txBody>
      <dsp:txXfrm>
        <a:off x="7613092" y="1447754"/>
        <a:ext cx="2847502" cy="1768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E476C-A15C-46C0-B753-2B1FACACA42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7D9EC-D348-4325-A90D-53B85B584CF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704CE-7174-43D0-A4DB-86E6336BCD40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Previous studies have explored various approaches to drowsiness detection, including image processing techniques and machine learning algorithms (Author1, Year1; Author2, Year2).</a:t>
          </a:r>
        </a:p>
      </dsp:txBody>
      <dsp:txXfrm>
        <a:off x="1507738" y="707092"/>
        <a:ext cx="9007861" cy="1305401"/>
      </dsp:txXfrm>
    </dsp:sp>
    <dsp:sp modelId="{656021E8-C0AE-4618-B682-CDF4CEC39832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24719-88ED-492A-A0E8-A0622C7B847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F05367-9D52-4AB5-84E9-4351AE35D2ED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Recent research has shown promising results in utilizing deep learning models for real-time classification of eye states (Author3, Year3).</a:t>
          </a:r>
        </a:p>
      </dsp:txBody>
      <dsp:txXfrm>
        <a:off x="1507738" y="2338844"/>
        <a:ext cx="9007861" cy="1305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BC07CD-DF46-C74A-82EB-A04484F9C618}">
      <dsp:nvSpPr>
        <dsp:cNvPr id="0" name=""/>
        <dsp:cNvSpPr/>
      </dsp:nvSpPr>
      <dsp:spPr>
        <a:xfrm>
          <a:off x="0" y="17633"/>
          <a:ext cx="6245265" cy="1067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Algorithms: Utilize Haar cascade classifier for face and eye detection, and implement a Convolutional Neural Network (CNN) for eye state classification.</a:t>
          </a:r>
        </a:p>
      </dsp:txBody>
      <dsp:txXfrm>
        <a:off x="52089" y="69722"/>
        <a:ext cx="6141087" cy="962862"/>
      </dsp:txXfrm>
    </dsp:sp>
    <dsp:sp modelId="{8FF0529F-0EFB-6D4D-9B99-66276A20A7A6}">
      <dsp:nvSpPr>
        <dsp:cNvPr id="0" name=""/>
        <dsp:cNvSpPr/>
      </dsp:nvSpPr>
      <dsp:spPr>
        <a:xfrm>
          <a:off x="0" y="1139393"/>
          <a:ext cx="6245265" cy="1067040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Datasets: Employ a custom dataset comprising images of open and closed eyes under different lighting conditions.</a:t>
          </a:r>
        </a:p>
      </dsp:txBody>
      <dsp:txXfrm>
        <a:off x="52089" y="1191482"/>
        <a:ext cx="6141087" cy="962862"/>
      </dsp:txXfrm>
    </dsp:sp>
    <dsp:sp modelId="{B13285D6-D14D-6A43-9F9A-FAD44040E3F8}">
      <dsp:nvSpPr>
        <dsp:cNvPr id="0" name=""/>
        <dsp:cNvSpPr/>
      </dsp:nvSpPr>
      <dsp:spPr>
        <a:xfrm>
          <a:off x="0" y="2261153"/>
          <a:ext cx="6245265" cy="106704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Models: Train a CNN model using Keras with TensorFlow backend for eye state classification.</a:t>
          </a:r>
        </a:p>
      </dsp:txBody>
      <dsp:txXfrm>
        <a:off x="52089" y="2313242"/>
        <a:ext cx="6141087" cy="962862"/>
      </dsp:txXfrm>
    </dsp:sp>
    <dsp:sp modelId="{96FA73D5-3EEB-E941-83EB-039472D9FADC}">
      <dsp:nvSpPr>
        <dsp:cNvPr id="0" name=""/>
        <dsp:cNvSpPr/>
      </dsp:nvSpPr>
      <dsp:spPr>
        <a:xfrm>
          <a:off x="0" y="3382913"/>
          <a:ext cx="6245265" cy="1067040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Tools: Utilize Python programming language, OpenCV library for image processing, and Keras for deep learning model development.</a:t>
          </a:r>
        </a:p>
      </dsp:txBody>
      <dsp:txXfrm>
        <a:off x="52089" y="3435002"/>
        <a:ext cx="6141087" cy="962862"/>
      </dsp:txXfrm>
    </dsp:sp>
    <dsp:sp modelId="{9A30EA9E-F417-A446-A4F1-3F31DC180634}">
      <dsp:nvSpPr>
        <dsp:cNvPr id="0" name=""/>
        <dsp:cNvSpPr/>
      </dsp:nvSpPr>
      <dsp:spPr>
        <a:xfrm>
          <a:off x="0" y="4504673"/>
          <a:ext cx="6245265" cy="10670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Techniques: Implement real-time monitoring, image preprocessing, and alarm triggering based on drowsiness assessment.</a:t>
          </a:r>
        </a:p>
      </dsp:txBody>
      <dsp:txXfrm>
        <a:off x="52089" y="4556762"/>
        <a:ext cx="6141087" cy="96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A24F0-4F5D-420F-BF50-F059A5C1D7B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38651-B149-4E88-A613-B08BCDC3CBA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0BF6F-F55D-47B4-8E62-890CB7E6F39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Trained CNN model for eye state classification.</a:t>
          </a:r>
        </a:p>
      </dsp:txBody>
      <dsp:txXfrm>
        <a:off x="1834517" y="469890"/>
        <a:ext cx="3148942" cy="1335915"/>
      </dsp:txXfrm>
    </dsp:sp>
    <dsp:sp modelId="{8F9416CD-D571-4C2A-BD21-C399154E056D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7D8A27-2BF3-4F24-8F3D-93A9923F517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375E5-8EC0-4654-A1A3-D217FFD3BB6B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 scripts for real-time drowsiness detection system.</a:t>
          </a:r>
        </a:p>
      </dsp:txBody>
      <dsp:txXfrm>
        <a:off x="7154322" y="469890"/>
        <a:ext cx="3148942" cy="1335915"/>
      </dsp:txXfrm>
    </dsp:sp>
    <dsp:sp modelId="{F12B5183-A761-4826-BA8E-2F59B11FBF53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90AA1E-1E72-499A-9A9E-1BA5295B12C7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382F5-92CE-43B2-ADCF-4C400BB69590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Documentation detailing the system architecture, implementation, and usage instructions.</a:t>
          </a:r>
        </a:p>
      </dsp:txBody>
      <dsp:txXfrm>
        <a:off x="1834517" y="2545532"/>
        <a:ext cx="3148942" cy="1335915"/>
      </dsp:txXfrm>
    </dsp:sp>
    <dsp:sp modelId="{8984E86A-0E9D-4D4E-B4C0-AA6D5C59D3D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07BBE-95F3-4D99-A1F2-A6919C6F8FB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7138D-8656-48AA-8D46-CD0D221DF2B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Evaluation report summarizing the performance metrics and findings.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71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2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80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58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9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8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94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0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8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2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9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2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65" r:id="rId7"/>
    <p:sldLayoutId id="2147483766" r:id="rId8"/>
    <p:sldLayoutId id="2147483767" r:id="rId9"/>
    <p:sldLayoutId id="2147483768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4BA58-1CFF-950D-2980-CBFD7216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400"/>
              <a:t>TEAM MEMBERS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190-A2FD-4DB8-051E-48898F33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r>
              <a:rPr lang="en-US" sz="1800" dirty="0"/>
              <a:t>Harshith Reddy </a:t>
            </a:r>
            <a:r>
              <a:rPr lang="en-US" sz="1800" dirty="0" err="1"/>
              <a:t>Pathpi</a:t>
            </a:r>
            <a:endParaRPr lang="en-US" sz="1800" dirty="0"/>
          </a:p>
          <a:p>
            <a:r>
              <a:rPr lang="en-US" sz="1800" dirty="0"/>
              <a:t>Sai Swaroopa </a:t>
            </a:r>
            <a:r>
              <a:rPr lang="en-US" sz="1800" dirty="0" err="1"/>
              <a:t>Yaluguri</a:t>
            </a:r>
            <a:endParaRPr lang="en-US" sz="1800" dirty="0"/>
          </a:p>
          <a:p>
            <a:r>
              <a:rPr lang="en-US" sz="1800" dirty="0" err="1"/>
              <a:t>Rajashekar</a:t>
            </a:r>
            <a:r>
              <a:rPr lang="en-US" sz="1800" dirty="0"/>
              <a:t> Reddy </a:t>
            </a:r>
            <a:r>
              <a:rPr lang="en-US" sz="1800" dirty="0" err="1"/>
              <a:t>Chinnagouni</a:t>
            </a:r>
            <a:endParaRPr lang="en-US" sz="1800" dirty="0"/>
          </a:p>
          <a:p>
            <a:r>
              <a:rPr lang="en-US" sz="1800" dirty="0"/>
              <a:t>Sushma </a:t>
            </a:r>
            <a:r>
              <a:rPr lang="en-US" sz="1800" dirty="0" err="1"/>
              <a:t>Sindhe</a:t>
            </a:r>
            <a:endParaRPr lang="en-US" sz="1800" dirty="0"/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197D454F-80C1-66F7-0BED-0B40B821A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20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44703-2933-1480-3609-9D80A9DC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i="0" kern="1200" cap="all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B71758F4-3F46-45DA-8AC5-4E508DA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12034" y="1267063"/>
            <a:ext cx="139037" cy="139039"/>
          </a:xfrm>
          <a:custGeom>
            <a:avLst/>
            <a:gdLst>
              <a:gd name="connsiteX0" fmla="*/ 129600 w 139037"/>
              <a:gd name="connsiteY0" fmla="*/ 60082 h 139039"/>
              <a:gd name="connsiteX1" fmla="*/ 78955 w 139037"/>
              <a:gd name="connsiteY1" fmla="*/ 60082 h 139039"/>
              <a:gd name="connsiteX2" fmla="*/ 78955 w 139037"/>
              <a:gd name="connsiteY2" fmla="*/ 9437 h 139039"/>
              <a:gd name="connsiteX3" fmla="*/ 69519 w 139037"/>
              <a:gd name="connsiteY3" fmla="*/ 0 h 139039"/>
              <a:gd name="connsiteX4" fmla="*/ 60082 w 139037"/>
              <a:gd name="connsiteY4" fmla="*/ 9437 h 139039"/>
              <a:gd name="connsiteX5" fmla="*/ 60082 w 139037"/>
              <a:gd name="connsiteY5" fmla="*/ 60082 h 139039"/>
              <a:gd name="connsiteX6" fmla="*/ 9437 w 139037"/>
              <a:gd name="connsiteY6" fmla="*/ 60082 h 139039"/>
              <a:gd name="connsiteX7" fmla="*/ 0 w 139037"/>
              <a:gd name="connsiteY7" fmla="*/ 69520 h 139039"/>
              <a:gd name="connsiteX8" fmla="*/ 9437 w 139037"/>
              <a:gd name="connsiteY8" fmla="*/ 78957 h 139039"/>
              <a:gd name="connsiteX9" fmla="*/ 60082 w 139037"/>
              <a:gd name="connsiteY9" fmla="*/ 78957 h 139039"/>
              <a:gd name="connsiteX10" fmla="*/ 60082 w 139037"/>
              <a:gd name="connsiteY10" fmla="*/ 129602 h 139039"/>
              <a:gd name="connsiteX11" fmla="*/ 69519 w 139037"/>
              <a:gd name="connsiteY11" fmla="*/ 139039 h 139039"/>
              <a:gd name="connsiteX12" fmla="*/ 78955 w 139037"/>
              <a:gd name="connsiteY12" fmla="*/ 129602 h 139039"/>
              <a:gd name="connsiteX13" fmla="*/ 78955 w 139037"/>
              <a:gd name="connsiteY13" fmla="*/ 78957 h 139039"/>
              <a:gd name="connsiteX14" fmla="*/ 129600 w 139037"/>
              <a:gd name="connsiteY14" fmla="*/ 78957 h 139039"/>
              <a:gd name="connsiteX15" fmla="*/ 139037 w 139037"/>
              <a:gd name="connsiteY15" fmla="*/ 69520 h 139039"/>
              <a:gd name="connsiteX16" fmla="*/ 129600 w 139037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7" h="139039">
                <a:moveTo>
                  <a:pt x="129600" y="60082"/>
                </a:moveTo>
                <a:lnTo>
                  <a:pt x="78955" y="60082"/>
                </a:lnTo>
                <a:lnTo>
                  <a:pt x="78955" y="9437"/>
                </a:lnTo>
                <a:cubicBezTo>
                  <a:pt x="78955" y="4225"/>
                  <a:pt x="74730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7" y="139039"/>
                  <a:pt x="69519" y="139039"/>
                </a:cubicBezTo>
                <a:cubicBezTo>
                  <a:pt x="74730" y="139039"/>
                  <a:pt x="78955" y="134814"/>
                  <a:pt x="78955" y="129602"/>
                </a:cubicBezTo>
                <a:lnTo>
                  <a:pt x="78955" y="78957"/>
                </a:lnTo>
                <a:lnTo>
                  <a:pt x="129600" y="78957"/>
                </a:lnTo>
                <a:cubicBezTo>
                  <a:pt x="134812" y="78957"/>
                  <a:pt x="139037" y="74731"/>
                  <a:pt x="139037" y="69520"/>
                </a:cubicBezTo>
                <a:cubicBezTo>
                  <a:pt x="139037" y="64308"/>
                  <a:pt x="134812" y="60082"/>
                  <a:pt x="129600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3CCA3B9-57E5-E75B-4AF2-34BD6EFF6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0106" y="1598246"/>
            <a:ext cx="4783504" cy="4783504"/>
          </a:xfrm>
          <a:prstGeom prst="rect">
            <a:avLst/>
          </a:prstGeom>
        </p:spPr>
      </p:pic>
      <p:sp>
        <p:nvSpPr>
          <p:cNvPr id="18" name="Graphic 21">
            <a:extLst>
              <a:ext uri="{FF2B5EF4-FFF2-40B4-BE49-F238E27FC236}">
                <a16:creationId xmlns:a16="http://schemas.microsoft.com/office/drawing/2014/main" id="{8D61482F-F3C5-4D66-8C5D-C6BBE3E12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52801" y="1659316"/>
            <a:ext cx="127713" cy="127714"/>
          </a:xfrm>
          <a:custGeom>
            <a:avLst/>
            <a:gdLst>
              <a:gd name="connsiteX0" fmla="*/ 63857 w 127713"/>
              <a:gd name="connsiteY0" fmla="*/ 18874 h 127714"/>
              <a:gd name="connsiteX1" fmla="*/ 108839 w 127713"/>
              <a:gd name="connsiteY1" fmla="*/ 63857 h 127714"/>
              <a:gd name="connsiteX2" fmla="*/ 63857 w 127713"/>
              <a:gd name="connsiteY2" fmla="*/ 108840 h 127714"/>
              <a:gd name="connsiteX3" fmla="*/ 18874 w 127713"/>
              <a:gd name="connsiteY3" fmla="*/ 63857 h 127714"/>
              <a:gd name="connsiteX4" fmla="*/ 63857 w 127713"/>
              <a:gd name="connsiteY4" fmla="*/ 18874 h 127714"/>
              <a:gd name="connsiteX5" fmla="*/ 63857 w 127713"/>
              <a:gd name="connsiteY5" fmla="*/ 0 h 127714"/>
              <a:gd name="connsiteX6" fmla="*/ 0 w 127713"/>
              <a:gd name="connsiteY6" fmla="*/ 63857 h 127714"/>
              <a:gd name="connsiteX7" fmla="*/ 63857 w 127713"/>
              <a:gd name="connsiteY7" fmla="*/ 127714 h 127714"/>
              <a:gd name="connsiteX8" fmla="*/ 127713 w 127713"/>
              <a:gd name="connsiteY8" fmla="*/ 63857 h 127714"/>
              <a:gd name="connsiteX9" fmla="*/ 63857 w 127713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4">
                <a:moveTo>
                  <a:pt x="63857" y="18874"/>
                </a:moveTo>
                <a:cubicBezTo>
                  <a:pt x="88700" y="18874"/>
                  <a:pt x="108839" y="39014"/>
                  <a:pt x="108839" y="63857"/>
                </a:cubicBezTo>
                <a:cubicBezTo>
                  <a:pt x="108839" y="88700"/>
                  <a:pt x="88700" y="108840"/>
                  <a:pt x="63857" y="108840"/>
                </a:cubicBezTo>
                <a:cubicBezTo>
                  <a:pt x="39013" y="108840"/>
                  <a:pt x="18874" y="88700"/>
                  <a:pt x="18874" y="63857"/>
                </a:cubicBezTo>
                <a:cubicBezTo>
                  <a:pt x="18898" y="39024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1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10D054-1E3A-3F32-4955-30445B74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36429"/>
            <a:ext cx="6347918" cy="2397488"/>
          </a:xfrm>
        </p:spPr>
        <p:txBody>
          <a:bodyPr anchor="ctr"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  <a:t>Project Topic:</a:t>
            </a:r>
            <a:br>
              <a:rPr lang="en-US" sz="6600" dirty="0">
                <a:solidFill>
                  <a:schemeClr val="bg1"/>
                </a:solidFill>
                <a:effectLst/>
                <a:latin typeface="Menlo" panose="020B0609030804020204" pitchFamily="49" charset="0"/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16352-5675-EB59-2897-A343ABB7A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6921" y="3350197"/>
            <a:ext cx="5346801" cy="2783720"/>
          </a:xfrm>
        </p:spPr>
        <p:txBody>
          <a:bodyPr anchor="ctr">
            <a:normAutofit/>
          </a:bodyPr>
          <a:lstStyle/>
          <a:p>
            <a:endParaRPr lang="en-US" sz="400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Driver Drowsiness Detection System</a:t>
            </a:r>
          </a:p>
          <a:p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72EAA1-28C2-1A35-3D20-0C7F99064D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4000"/>
          </a:blip>
          <a:srcRect t="33437" b="44901"/>
          <a:stretch/>
        </p:blipFill>
        <p:spPr>
          <a:xfrm>
            <a:off x="20" y="808139"/>
            <a:ext cx="12191979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79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E5B9A-B942-5037-0A06-42CA31E3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Statement of Project Objectives: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A87C70-6323-F946-909A-906A6F96B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253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41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0BC4C-243E-36FA-3060-964DC718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Statement of Value: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4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4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D4AF3C-B2D1-B5DE-B107-D40D8F645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38230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255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C127-C652-BB69-176D-5D24287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 Review of State of the Art: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7DF12-6065-66A1-6E9D-3E98C0F3CC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17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83F4F3A-DF89-453C-A499-8C259F6A2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4584B5-3480-E354-0CA0-576BD2E0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62487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5600" b="1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 Approach:</a:t>
            </a:r>
            <a:endParaRPr lang="en-US" sz="5600">
              <a:solidFill>
                <a:schemeClr val="bg1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69603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925332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solidFill>
              <a:schemeClr val="lt1">
                <a:hueOff val="0"/>
                <a:satOff val="0"/>
                <a:lumOff val="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44047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6F6333-6116-297E-AD1F-915485D86D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58505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61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6100-2626-F936-CEDC-C047FF8D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  <a:latin typeface="Helvetica Neue" panose="02000503000000020004" pitchFamily="2" charset="0"/>
              </a:rPr>
              <a:t>Deliverables: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26DEE-509F-3BAA-9C27-971786F9B8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72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068AB-379B-1705-B4A7-85C60E956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800" b="1">
                <a:effectLst/>
                <a:latin typeface="Helvetica Neue" panose="02000503000000020004" pitchFamily="2" charset="0"/>
              </a:rPr>
              <a:t> Evaluation Methodology:</a:t>
            </a:r>
            <a:endParaRPr lang="en-US" sz="38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FDDA-3B0A-1AFC-0A00-5D08ED31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endParaRPr lang="en-US" sz="180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Metrics: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Accuracy: Percentage of correctly classified eye states (open or closed).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Precision and Recall: Measures of model performance in detecting drowsiness.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False Positive Rate: Rate of falsely detected drowsiness alerts.</a:t>
            </a:r>
          </a:p>
          <a:p>
            <a:endParaRPr lang="en-US" sz="1800" dirty="0"/>
          </a:p>
        </p:txBody>
      </p:sp>
      <p:pic>
        <p:nvPicPr>
          <p:cNvPr id="7" name="Graphic 6" descr="Gauge">
            <a:extLst>
              <a:ext uri="{FF2B5EF4-FFF2-40B4-BE49-F238E27FC236}">
                <a16:creationId xmlns:a16="http://schemas.microsoft.com/office/drawing/2014/main" id="{30F46C73-9558-1D60-3FA8-D3003F70E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5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E0A6B3-EB7E-45AA-ADB6-138489E0C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0C0EA1AB-DC8C-4976-9474-9313A673D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5" name="Picture 4" descr="Digital financial graphs in 3D">
            <a:extLst>
              <a:ext uri="{FF2B5EF4-FFF2-40B4-BE49-F238E27FC236}">
                <a16:creationId xmlns:a16="http://schemas.microsoft.com/office/drawing/2014/main" id="{DE859D42-CB6E-B86D-E8BE-5F94F93168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9995" b="7657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D95E81-F173-276C-DF2F-4C851A702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5366040" cy="2344840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Evaluation Process:</a:t>
            </a:r>
            <a:endParaRPr lang="en-US" sz="7200" dirty="0">
              <a:solidFill>
                <a:srgbClr val="FFFFFF"/>
              </a:solidFill>
            </a:endParaRPr>
          </a:p>
        </p:txBody>
      </p:sp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3369" y="554152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rgbClr val="FFFFFF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55951" y="837005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94200" y="1472473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rgbClr val="FFFFFF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109B-B88D-EAC1-FC0E-671B6075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69" y="3175551"/>
            <a:ext cx="7041514" cy="3300513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Conduct extensive testing using real-world data to assess the system's performance under various conditions. Compare the results against baseline metrics to evaluate the effectiveness of the proposed approach.</a:t>
            </a:r>
          </a:p>
          <a:p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019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AnalogousFromDarkSeedLeftStep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Helvetica Neue</vt:lpstr>
      <vt:lpstr>Menlo</vt:lpstr>
      <vt:lpstr>Univers</vt:lpstr>
      <vt:lpstr>GradientVTI</vt:lpstr>
      <vt:lpstr>TEAM MEMBERS</vt:lpstr>
      <vt:lpstr>Project Topic: </vt:lpstr>
      <vt:lpstr>Statement of Project Objectives:</vt:lpstr>
      <vt:lpstr>Statement of Value:</vt:lpstr>
      <vt:lpstr> Review of State of the Art:</vt:lpstr>
      <vt:lpstr> Approach:</vt:lpstr>
      <vt:lpstr>Deliverables:</vt:lpstr>
      <vt:lpstr> Evaluation Methodology:</vt:lpstr>
      <vt:lpstr>Evaluation Process: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</dc:title>
  <dc:creator>Pathpi, Harshith Reddy</dc:creator>
  <cp:lastModifiedBy>Sushma Shinde</cp:lastModifiedBy>
  <cp:revision>4</cp:revision>
  <dcterms:created xsi:type="dcterms:W3CDTF">2024-03-20T01:53:46Z</dcterms:created>
  <dcterms:modified xsi:type="dcterms:W3CDTF">2024-03-21T03:20:10Z</dcterms:modified>
</cp:coreProperties>
</file>