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2184B-E419-4009-8714-FC4137EECC9C}" v="1" dt="2024-04-28T03:15:34.8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96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ma Shinde" userId="8e17c4e677d54031" providerId="LiveId" clId="{6BB2184B-E419-4009-8714-FC4137EECC9C}"/>
    <pc:docChg chg="undo custSel delSld modSld">
      <pc:chgData name="Sushma Shinde" userId="8e17c4e677d54031" providerId="LiveId" clId="{6BB2184B-E419-4009-8714-FC4137EECC9C}" dt="2024-04-28T03:31:10.592" v="415" actId="2711"/>
      <pc:docMkLst>
        <pc:docMk/>
      </pc:docMkLst>
      <pc:sldChg chg="modSp mod">
        <pc:chgData name="Sushma Shinde" userId="8e17c4e677d54031" providerId="LiveId" clId="{6BB2184B-E419-4009-8714-FC4137EECC9C}" dt="2024-04-28T01:14:19.928" v="3" actId="20577"/>
        <pc:sldMkLst>
          <pc:docMk/>
          <pc:sldMk cId="0" sldId="257"/>
        </pc:sldMkLst>
        <pc:spChg chg="mod">
          <ac:chgData name="Sushma Shinde" userId="8e17c4e677d54031" providerId="LiveId" clId="{6BB2184B-E419-4009-8714-FC4137EECC9C}" dt="2024-04-28T01:14:19.928" v="3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Sushma Shinde" userId="8e17c4e677d54031" providerId="LiveId" clId="{6BB2184B-E419-4009-8714-FC4137EECC9C}" dt="2024-04-28T03:31:10.592" v="415" actId="2711"/>
        <pc:sldMkLst>
          <pc:docMk/>
          <pc:sldMk cId="0" sldId="258"/>
        </pc:sldMkLst>
        <pc:spChg chg="add del mod">
          <ac:chgData name="Sushma Shinde" userId="8e17c4e677d54031" providerId="LiveId" clId="{6BB2184B-E419-4009-8714-FC4137EECC9C}" dt="2024-04-28T01:27:09.680" v="46" actId="478"/>
          <ac:spMkLst>
            <pc:docMk/>
            <pc:sldMk cId="0" sldId="258"/>
            <ac:spMk id="3" creationId="{00000000-0000-0000-0000-000000000000}"/>
          </ac:spMkLst>
        </pc:spChg>
        <pc:spChg chg="mod">
          <ac:chgData name="Sushma Shinde" userId="8e17c4e677d54031" providerId="LiveId" clId="{6BB2184B-E419-4009-8714-FC4137EECC9C}" dt="2024-04-28T03:31:10.592" v="415" actId="2711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Sushma Shinde" userId="8e17c4e677d54031" providerId="LiveId" clId="{6BB2184B-E419-4009-8714-FC4137EECC9C}" dt="2024-04-28T03:31:02.857" v="414" actId="2711"/>
        <pc:sldMkLst>
          <pc:docMk/>
          <pc:sldMk cId="0" sldId="259"/>
        </pc:sldMkLst>
        <pc:spChg chg="mod">
          <ac:chgData name="Sushma Shinde" userId="8e17c4e677d54031" providerId="LiveId" clId="{6BB2184B-E419-4009-8714-FC4137EECC9C}" dt="2024-04-28T03:31:02.857" v="414" actId="2711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ushma Shinde" userId="8e17c4e677d54031" providerId="LiveId" clId="{6BB2184B-E419-4009-8714-FC4137EECC9C}" dt="2024-04-28T03:30:40.706" v="412" actId="20577"/>
        <pc:sldMkLst>
          <pc:docMk/>
          <pc:sldMk cId="0" sldId="260"/>
        </pc:sldMkLst>
        <pc:spChg chg="mod">
          <ac:chgData name="Sushma Shinde" userId="8e17c4e677d54031" providerId="LiveId" clId="{6BB2184B-E419-4009-8714-FC4137EECC9C}" dt="2024-04-28T03:30:40.706" v="412" actId="20577"/>
          <ac:spMkLst>
            <pc:docMk/>
            <pc:sldMk cId="0" sldId="260"/>
            <ac:spMk id="3" creationId="{00000000-0000-0000-0000-000000000000}"/>
          </ac:spMkLst>
        </pc:spChg>
      </pc:sldChg>
      <pc:sldChg chg="del">
        <pc:chgData name="Sushma Shinde" userId="8e17c4e677d54031" providerId="LiveId" clId="{6BB2184B-E419-4009-8714-FC4137EECC9C}" dt="2024-03-20T02:36:12.138" v="1" actId="2696"/>
        <pc:sldMkLst>
          <pc:docMk/>
          <pc:sldMk cId="0" sldId="261"/>
        </pc:sldMkLst>
      </pc:sldChg>
      <pc:sldChg chg="modSp mod">
        <pc:chgData name="Sushma Shinde" userId="8e17c4e677d54031" providerId="LiveId" clId="{6BB2184B-E419-4009-8714-FC4137EECC9C}" dt="2024-04-28T03:30:24.093" v="409" actId="20577"/>
        <pc:sldMkLst>
          <pc:docMk/>
          <pc:sldMk cId="0" sldId="262"/>
        </pc:sldMkLst>
        <pc:spChg chg="mod">
          <ac:chgData name="Sushma Shinde" userId="8e17c4e677d54031" providerId="LiveId" clId="{6BB2184B-E419-4009-8714-FC4137EECC9C}" dt="2024-04-28T03:30:24.093" v="409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ushma Shinde" userId="8e17c4e677d54031" providerId="LiveId" clId="{6BB2184B-E419-4009-8714-FC4137EECC9C}" dt="2024-04-28T03:30:05.297" v="406" actId="20577"/>
        <pc:sldMkLst>
          <pc:docMk/>
          <pc:sldMk cId="0" sldId="263"/>
        </pc:sldMkLst>
        <pc:spChg chg="mod">
          <ac:chgData name="Sushma Shinde" userId="8e17c4e677d54031" providerId="LiveId" clId="{6BB2184B-E419-4009-8714-FC4137EECC9C}" dt="2024-04-28T03:30:05.297" v="406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ushma Shinde" userId="8e17c4e677d54031" providerId="LiveId" clId="{6BB2184B-E419-4009-8714-FC4137EECC9C}" dt="2024-04-28T03:29:13.340" v="398" actId="2711"/>
        <pc:sldMkLst>
          <pc:docMk/>
          <pc:sldMk cId="0" sldId="264"/>
        </pc:sldMkLst>
        <pc:spChg chg="mod">
          <ac:chgData name="Sushma Shinde" userId="8e17c4e677d54031" providerId="LiveId" clId="{6BB2184B-E419-4009-8714-FC4137EECC9C}" dt="2024-04-28T03:29:13.340" v="398" actId="2711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Sushma Shinde" userId="8e17c4e677d54031" providerId="LiveId" clId="{6BB2184B-E419-4009-8714-FC4137EECC9C}" dt="2024-04-28T03:29:37.190" v="403" actId="20577"/>
        <pc:sldMkLst>
          <pc:docMk/>
          <pc:sldMk cId="0" sldId="265"/>
        </pc:sldMkLst>
        <pc:spChg chg="mod">
          <ac:chgData name="Sushma Shinde" userId="8e17c4e677d54031" providerId="LiveId" clId="{6BB2184B-E419-4009-8714-FC4137EECC9C}" dt="2024-04-28T03:29:37.190" v="403" actId="20577"/>
          <ac:spMkLst>
            <pc:docMk/>
            <pc:sldMk cId="0" sldId="265"/>
            <ac:spMk id="3" creationId="{00000000-0000-0000-0000-000000000000}"/>
          </ac:spMkLst>
        </pc:spChg>
      </pc:sldChg>
      <pc:sldChg chg="del">
        <pc:chgData name="Sushma Shinde" userId="8e17c4e677d54031" providerId="LiveId" clId="{6BB2184B-E419-4009-8714-FC4137EECC9C}" dt="2024-03-20T02:35:45.059" v="0" actId="2696"/>
        <pc:sldMkLst>
          <pc:docMk/>
          <pc:sldMk cId="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6262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6262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2851516" cy="68580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7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82879" y="0"/>
                </a:lnTo>
                <a:lnTo>
                  <a:pt x="182879" y="6858000"/>
                </a:lnTo>
                <a:close/>
              </a:path>
            </a:pathLst>
          </a:custGeom>
          <a:solidFill>
            <a:srgbClr val="766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323810"/>
            <a:ext cx="1742439" cy="779145"/>
          </a:xfrm>
          <a:custGeom>
            <a:avLst/>
            <a:gdLst/>
            <a:ahLst/>
            <a:cxnLst/>
            <a:rect l="l" t="t" r="r" b="b"/>
            <a:pathLst>
              <a:path w="1742439" h="779145">
                <a:moveTo>
                  <a:pt x="1346008" y="778588"/>
                </a:moveTo>
                <a:lnTo>
                  <a:pt x="0" y="778588"/>
                </a:lnTo>
                <a:lnTo>
                  <a:pt x="0" y="0"/>
                </a:lnTo>
                <a:lnTo>
                  <a:pt x="1346008" y="0"/>
                </a:lnTo>
                <a:lnTo>
                  <a:pt x="1360154" y="806"/>
                </a:lnTo>
                <a:lnTo>
                  <a:pt x="1367571" y="2931"/>
                </a:lnTo>
                <a:lnTo>
                  <a:pt x="1371242" y="5935"/>
                </a:lnTo>
                <a:lnTo>
                  <a:pt x="1374147" y="9380"/>
                </a:lnTo>
                <a:lnTo>
                  <a:pt x="1378837" y="9380"/>
                </a:lnTo>
                <a:lnTo>
                  <a:pt x="1378837" y="14070"/>
                </a:lnTo>
                <a:lnTo>
                  <a:pt x="1735272" y="365842"/>
                </a:lnTo>
                <a:lnTo>
                  <a:pt x="1740548" y="377055"/>
                </a:lnTo>
                <a:lnTo>
                  <a:pt x="1742307" y="388708"/>
                </a:lnTo>
                <a:lnTo>
                  <a:pt x="1740548" y="399481"/>
                </a:lnTo>
                <a:lnTo>
                  <a:pt x="1735272" y="408055"/>
                </a:lnTo>
                <a:lnTo>
                  <a:pt x="1378837" y="764518"/>
                </a:lnTo>
                <a:lnTo>
                  <a:pt x="1374147" y="764518"/>
                </a:lnTo>
                <a:lnTo>
                  <a:pt x="1374147" y="772075"/>
                </a:lnTo>
                <a:lnTo>
                  <a:pt x="1371242" y="773862"/>
                </a:lnTo>
                <a:lnTo>
                  <a:pt x="1367571" y="776015"/>
                </a:lnTo>
                <a:lnTo>
                  <a:pt x="1360154" y="777827"/>
                </a:lnTo>
                <a:lnTo>
                  <a:pt x="1346008" y="778588"/>
                </a:lnTo>
                <a:close/>
              </a:path>
            </a:pathLst>
          </a:custGeom>
          <a:solidFill>
            <a:srgbClr val="A5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7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82879" y="0"/>
                </a:lnTo>
                <a:lnTo>
                  <a:pt x="182879" y="6858000"/>
                </a:lnTo>
                <a:close/>
              </a:path>
            </a:pathLst>
          </a:custGeom>
          <a:solidFill>
            <a:srgbClr val="766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009957" y="0"/>
            <a:ext cx="6181725" cy="6853555"/>
          </a:xfrm>
          <a:custGeom>
            <a:avLst/>
            <a:gdLst/>
            <a:ahLst/>
            <a:cxnLst/>
            <a:rect l="l" t="t" r="r" b="b"/>
            <a:pathLst>
              <a:path w="6181725" h="6853555">
                <a:moveTo>
                  <a:pt x="4097807" y="6487681"/>
                </a:moveTo>
                <a:lnTo>
                  <a:pt x="3841394" y="6742252"/>
                </a:lnTo>
                <a:lnTo>
                  <a:pt x="3803548" y="6779209"/>
                </a:lnTo>
                <a:lnTo>
                  <a:pt x="3765232" y="6816217"/>
                </a:lnTo>
                <a:lnTo>
                  <a:pt x="3726383" y="6853250"/>
                </a:lnTo>
                <a:lnTo>
                  <a:pt x="3816731" y="6853250"/>
                </a:lnTo>
                <a:lnTo>
                  <a:pt x="3883863" y="6770992"/>
                </a:lnTo>
                <a:lnTo>
                  <a:pt x="3916845" y="6729958"/>
                </a:lnTo>
                <a:lnTo>
                  <a:pt x="3949255" y="6689039"/>
                </a:lnTo>
                <a:lnTo>
                  <a:pt x="3980942" y="6648285"/>
                </a:lnTo>
                <a:lnTo>
                  <a:pt x="4011790" y="6607734"/>
                </a:lnTo>
                <a:lnTo>
                  <a:pt x="4041635" y="6567424"/>
                </a:lnTo>
                <a:lnTo>
                  <a:pt x="4070350" y="6527393"/>
                </a:lnTo>
                <a:lnTo>
                  <a:pt x="4097807" y="6487681"/>
                </a:lnTo>
                <a:close/>
              </a:path>
              <a:path w="6181725" h="6853555">
                <a:moveTo>
                  <a:pt x="4178554" y="6505003"/>
                </a:moveTo>
                <a:lnTo>
                  <a:pt x="4111193" y="6574193"/>
                </a:lnTo>
                <a:lnTo>
                  <a:pt x="4041902" y="6644081"/>
                </a:lnTo>
                <a:lnTo>
                  <a:pt x="3971175" y="6714185"/>
                </a:lnTo>
                <a:lnTo>
                  <a:pt x="3899484" y="6784060"/>
                </a:lnTo>
                <a:lnTo>
                  <a:pt x="3827310" y="6853250"/>
                </a:lnTo>
                <a:lnTo>
                  <a:pt x="3917619" y="6853250"/>
                </a:lnTo>
                <a:lnTo>
                  <a:pt x="3950690" y="6814921"/>
                </a:lnTo>
                <a:lnTo>
                  <a:pt x="3982936" y="6776326"/>
                </a:lnTo>
                <a:lnTo>
                  <a:pt x="4014266" y="6737528"/>
                </a:lnTo>
                <a:lnTo>
                  <a:pt x="4044607" y="6698602"/>
                </a:lnTo>
                <a:lnTo>
                  <a:pt x="4073868" y="6659651"/>
                </a:lnTo>
                <a:lnTo>
                  <a:pt x="4101985" y="6620738"/>
                </a:lnTo>
                <a:lnTo>
                  <a:pt x="4128859" y="6581940"/>
                </a:lnTo>
                <a:lnTo>
                  <a:pt x="4154398" y="6543332"/>
                </a:lnTo>
                <a:lnTo>
                  <a:pt x="4178554" y="6505003"/>
                </a:lnTo>
                <a:close/>
              </a:path>
              <a:path w="6181725" h="6853555">
                <a:moveTo>
                  <a:pt x="4424642" y="5387175"/>
                </a:moveTo>
                <a:lnTo>
                  <a:pt x="4410354" y="5414911"/>
                </a:lnTo>
                <a:lnTo>
                  <a:pt x="4392079" y="5441315"/>
                </a:lnTo>
                <a:lnTo>
                  <a:pt x="4371124" y="5466829"/>
                </a:lnTo>
                <a:lnTo>
                  <a:pt x="4348848" y="5491886"/>
                </a:lnTo>
                <a:lnTo>
                  <a:pt x="4318711" y="5530621"/>
                </a:lnTo>
                <a:lnTo>
                  <a:pt x="4288294" y="5569280"/>
                </a:lnTo>
                <a:lnTo>
                  <a:pt x="4257611" y="5607875"/>
                </a:lnTo>
                <a:lnTo>
                  <a:pt x="4226649" y="5646407"/>
                </a:lnTo>
                <a:lnTo>
                  <a:pt x="4195419" y="5684875"/>
                </a:lnTo>
                <a:lnTo>
                  <a:pt x="4163923" y="5723280"/>
                </a:lnTo>
                <a:lnTo>
                  <a:pt x="4132148" y="5761621"/>
                </a:lnTo>
                <a:lnTo>
                  <a:pt x="4100106" y="5799899"/>
                </a:lnTo>
                <a:lnTo>
                  <a:pt x="4067784" y="5838114"/>
                </a:lnTo>
                <a:lnTo>
                  <a:pt x="4035196" y="5876252"/>
                </a:lnTo>
                <a:lnTo>
                  <a:pt x="4002341" y="5914326"/>
                </a:lnTo>
                <a:lnTo>
                  <a:pt x="3969207" y="5952350"/>
                </a:lnTo>
                <a:lnTo>
                  <a:pt x="3935793" y="5990298"/>
                </a:lnTo>
                <a:lnTo>
                  <a:pt x="3902125" y="6028182"/>
                </a:lnTo>
                <a:lnTo>
                  <a:pt x="3868166" y="6066002"/>
                </a:lnTo>
                <a:lnTo>
                  <a:pt x="3833952" y="6103759"/>
                </a:lnTo>
                <a:lnTo>
                  <a:pt x="3799459" y="6141453"/>
                </a:lnTo>
                <a:lnTo>
                  <a:pt x="3764686" y="6179083"/>
                </a:lnTo>
                <a:lnTo>
                  <a:pt x="3729647" y="6216637"/>
                </a:lnTo>
                <a:lnTo>
                  <a:pt x="3658755" y="6291567"/>
                </a:lnTo>
                <a:lnTo>
                  <a:pt x="3588728" y="6367958"/>
                </a:lnTo>
                <a:lnTo>
                  <a:pt x="3517417" y="6444577"/>
                </a:lnTo>
                <a:lnTo>
                  <a:pt x="3481324" y="6482842"/>
                </a:lnTo>
                <a:lnTo>
                  <a:pt x="3444964" y="6521031"/>
                </a:lnTo>
                <a:lnTo>
                  <a:pt x="3408362" y="6559093"/>
                </a:lnTo>
                <a:lnTo>
                  <a:pt x="3371519" y="6596964"/>
                </a:lnTo>
                <a:lnTo>
                  <a:pt x="3334474" y="6634620"/>
                </a:lnTo>
                <a:lnTo>
                  <a:pt x="3297224" y="6672008"/>
                </a:lnTo>
                <a:lnTo>
                  <a:pt x="3259798" y="6709067"/>
                </a:lnTo>
                <a:lnTo>
                  <a:pt x="3222218" y="6745783"/>
                </a:lnTo>
                <a:lnTo>
                  <a:pt x="3184487" y="6782067"/>
                </a:lnTo>
                <a:lnTo>
                  <a:pt x="3146641" y="6817906"/>
                </a:lnTo>
                <a:lnTo>
                  <a:pt x="3108680" y="6853250"/>
                </a:lnTo>
                <a:lnTo>
                  <a:pt x="3198685" y="6853250"/>
                </a:lnTo>
                <a:lnTo>
                  <a:pt x="3462693" y="6600012"/>
                </a:lnTo>
                <a:lnTo>
                  <a:pt x="3536416" y="6527660"/>
                </a:lnTo>
                <a:lnTo>
                  <a:pt x="3608857" y="6455308"/>
                </a:lnTo>
                <a:lnTo>
                  <a:pt x="3644506" y="6419139"/>
                </a:lnTo>
                <a:lnTo>
                  <a:pt x="3679736" y="6382956"/>
                </a:lnTo>
                <a:lnTo>
                  <a:pt x="3714496" y="6346787"/>
                </a:lnTo>
                <a:lnTo>
                  <a:pt x="3748760" y="6310604"/>
                </a:lnTo>
                <a:lnTo>
                  <a:pt x="3784689" y="6272060"/>
                </a:lnTo>
                <a:lnTo>
                  <a:pt x="3891470" y="6156350"/>
                </a:lnTo>
                <a:lnTo>
                  <a:pt x="3961714" y="6079121"/>
                </a:lnTo>
                <a:lnTo>
                  <a:pt x="4031094" y="6001753"/>
                </a:lnTo>
                <a:lnTo>
                  <a:pt x="4099534" y="5924181"/>
                </a:lnTo>
                <a:lnTo>
                  <a:pt x="4133380" y="5885307"/>
                </a:lnTo>
                <a:lnTo>
                  <a:pt x="4166946" y="5846369"/>
                </a:lnTo>
                <a:lnTo>
                  <a:pt x="4200245" y="5807341"/>
                </a:lnTo>
                <a:lnTo>
                  <a:pt x="4233253" y="5768251"/>
                </a:lnTo>
                <a:lnTo>
                  <a:pt x="4265968" y="5729059"/>
                </a:lnTo>
                <a:lnTo>
                  <a:pt x="4298366" y="5689778"/>
                </a:lnTo>
                <a:lnTo>
                  <a:pt x="4330433" y="5650395"/>
                </a:lnTo>
                <a:lnTo>
                  <a:pt x="4362183" y="5610898"/>
                </a:lnTo>
                <a:lnTo>
                  <a:pt x="4393590" y="5571287"/>
                </a:lnTo>
                <a:lnTo>
                  <a:pt x="4424642" y="5531561"/>
                </a:lnTo>
                <a:lnTo>
                  <a:pt x="4424642" y="5387175"/>
                </a:lnTo>
                <a:close/>
              </a:path>
              <a:path w="6181725" h="6853555">
                <a:moveTo>
                  <a:pt x="4497489" y="5250434"/>
                </a:moveTo>
                <a:lnTo>
                  <a:pt x="4494060" y="5199634"/>
                </a:lnTo>
                <a:lnTo>
                  <a:pt x="4489767" y="5148834"/>
                </a:lnTo>
                <a:lnTo>
                  <a:pt x="4484624" y="5098034"/>
                </a:lnTo>
                <a:lnTo>
                  <a:pt x="4478642" y="5047234"/>
                </a:lnTo>
                <a:lnTo>
                  <a:pt x="4471809" y="4996434"/>
                </a:lnTo>
                <a:lnTo>
                  <a:pt x="4464151" y="4958334"/>
                </a:lnTo>
                <a:lnTo>
                  <a:pt x="4455655" y="4907534"/>
                </a:lnTo>
                <a:lnTo>
                  <a:pt x="4446359" y="4856734"/>
                </a:lnTo>
                <a:lnTo>
                  <a:pt x="4436237" y="4805934"/>
                </a:lnTo>
                <a:lnTo>
                  <a:pt x="4425302" y="4755134"/>
                </a:lnTo>
                <a:lnTo>
                  <a:pt x="4413580" y="4717034"/>
                </a:lnTo>
                <a:lnTo>
                  <a:pt x="4401058" y="4666234"/>
                </a:lnTo>
                <a:lnTo>
                  <a:pt x="4387761" y="4615434"/>
                </a:lnTo>
                <a:lnTo>
                  <a:pt x="4373677" y="4564634"/>
                </a:lnTo>
                <a:lnTo>
                  <a:pt x="4358818" y="4526534"/>
                </a:lnTo>
                <a:lnTo>
                  <a:pt x="4343197" y="4475734"/>
                </a:lnTo>
                <a:lnTo>
                  <a:pt x="4326814" y="4424934"/>
                </a:lnTo>
                <a:lnTo>
                  <a:pt x="4309669" y="4374134"/>
                </a:lnTo>
                <a:lnTo>
                  <a:pt x="4291787" y="4336034"/>
                </a:lnTo>
                <a:lnTo>
                  <a:pt x="4273169" y="4285234"/>
                </a:lnTo>
                <a:lnTo>
                  <a:pt x="4253814" y="4234434"/>
                </a:lnTo>
                <a:lnTo>
                  <a:pt x="4233735" y="4183634"/>
                </a:lnTo>
                <a:lnTo>
                  <a:pt x="4212933" y="4145534"/>
                </a:lnTo>
                <a:lnTo>
                  <a:pt x="4191419" y="4094734"/>
                </a:lnTo>
                <a:lnTo>
                  <a:pt x="4169206" y="4043934"/>
                </a:lnTo>
                <a:lnTo>
                  <a:pt x="4146283" y="3993134"/>
                </a:lnTo>
                <a:lnTo>
                  <a:pt x="4122674" y="3955034"/>
                </a:lnTo>
                <a:lnTo>
                  <a:pt x="4098366" y="3904234"/>
                </a:lnTo>
                <a:lnTo>
                  <a:pt x="4073398" y="3853434"/>
                </a:lnTo>
                <a:lnTo>
                  <a:pt x="4047744" y="3815334"/>
                </a:lnTo>
                <a:lnTo>
                  <a:pt x="4024757" y="3764534"/>
                </a:lnTo>
                <a:lnTo>
                  <a:pt x="4001236" y="3726434"/>
                </a:lnTo>
                <a:lnTo>
                  <a:pt x="3977208" y="3688334"/>
                </a:lnTo>
                <a:lnTo>
                  <a:pt x="3952646" y="3637534"/>
                </a:lnTo>
                <a:lnTo>
                  <a:pt x="3927576" y="3599434"/>
                </a:lnTo>
                <a:lnTo>
                  <a:pt x="3902011" y="3561334"/>
                </a:lnTo>
                <a:lnTo>
                  <a:pt x="3875938" y="3523234"/>
                </a:lnTo>
                <a:lnTo>
                  <a:pt x="3849382" y="3472434"/>
                </a:lnTo>
                <a:lnTo>
                  <a:pt x="3822344" y="3434334"/>
                </a:lnTo>
                <a:lnTo>
                  <a:pt x="3794836" y="3396234"/>
                </a:lnTo>
                <a:lnTo>
                  <a:pt x="3766858" y="3358134"/>
                </a:lnTo>
                <a:lnTo>
                  <a:pt x="3738435" y="3320034"/>
                </a:lnTo>
                <a:lnTo>
                  <a:pt x="3709543" y="3269234"/>
                </a:lnTo>
                <a:lnTo>
                  <a:pt x="3680218" y="3231134"/>
                </a:lnTo>
                <a:lnTo>
                  <a:pt x="3650450" y="3193034"/>
                </a:lnTo>
                <a:lnTo>
                  <a:pt x="3620249" y="3154934"/>
                </a:lnTo>
                <a:lnTo>
                  <a:pt x="3589629" y="3116834"/>
                </a:lnTo>
                <a:lnTo>
                  <a:pt x="3558603" y="3066034"/>
                </a:lnTo>
                <a:lnTo>
                  <a:pt x="3527158" y="3027934"/>
                </a:lnTo>
                <a:lnTo>
                  <a:pt x="3495319" y="2989834"/>
                </a:lnTo>
                <a:lnTo>
                  <a:pt x="3463086" y="2951734"/>
                </a:lnTo>
                <a:lnTo>
                  <a:pt x="3430460" y="2913634"/>
                </a:lnTo>
                <a:lnTo>
                  <a:pt x="3397466" y="2875534"/>
                </a:lnTo>
                <a:lnTo>
                  <a:pt x="3364090" y="2837434"/>
                </a:lnTo>
                <a:lnTo>
                  <a:pt x="3330359" y="2799334"/>
                </a:lnTo>
                <a:lnTo>
                  <a:pt x="3296272" y="2761234"/>
                </a:lnTo>
                <a:lnTo>
                  <a:pt x="3261842" y="2710434"/>
                </a:lnTo>
                <a:lnTo>
                  <a:pt x="3227057" y="2672334"/>
                </a:lnTo>
                <a:lnTo>
                  <a:pt x="3191941" y="2634234"/>
                </a:lnTo>
                <a:lnTo>
                  <a:pt x="3120745" y="2558034"/>
                </a:lnTo>
                <a:lnTo>
                  <a:pt x="3048304" y="2481834"/>
                </a:lnTo>
                <a:lnTo>
                  <a:pt x="3014827" y="2456434"/>
                </a:lnTo>
                <a:lnTo>
                  <a:pt x="2981033" y="2418334"/>
                </a:lnTo>
                <a:lnTo>
                  <a:pt x="2946920" y="2380234"/>
                </a:lnTo>
                <a:lnTo>
                  <a:pt x="2912491" y="2342134"/>
                </a:lnTo>
                <a:lnTo>
                  <a:pt x="2877756" y="2316734"/>
                </a:lnTo>
                <a:lnTo>
                  <a:pt x="2842717" y="2278634"/>
                </a:lnTo>
                <a:lnTo>
                  <a:pt x="2771749" y="2202434"/>
                </a:lnTo>
                <a:lnTo>
                  <a:pt x="2735821" y="2177034"/>
                </a:lnTo>
                <a:lnTo>
                  <a:pt x="2663101" y="2100834"/>
                </a:lnTo>
                <a:lnTo>
                  <a:pt x="2626309" y="2075434"/>
                </a:lnTo>
                <a:lnTo>
                  <a:pt x="2551912" y="1999234"/>
                </a:lnTo>
                <a:lnTo>
                  <a:pt x="2514308" y="1973834"/>
                </a:lnTo>
                <a:lnTo>
                  <a:pt x="2438298" y="1897634"/>
                </a:lnTo>
                <a:lnTo>
                  <a:pt x="2399906" y="1872234"/>
                </a:lnTo>
                <a:lnTo>
                  <a:pt x="2322372" y="1796034"/>
                </a:lnTo>
                <a:lnTo>
                  <a:pt x="2283218" y="1770634"/>
                </a:lnTo>
                <a:lnTo>
                  <a:pt x="2243836" y="1732534"/>
                </a:lnTo>
                <a:lnTo>
                  <a:pt x="2204212" y="1707134"/>
                </a:lnTo>
                <a:lnTo>
                  <a:pt x="2124252" y="1630934"/>
                </a:lnTo>
                <a:lnTo>
                  <a:pt x="2083930" y="1605534"/>
                </a:lnTo>
                <a:lnTo>
                  <a:pt x="2043391" y="1567434"/>
                </a:lnTo>
                <a:lnTo>
                  <a:pt x="2002624" y="1542034"/>
                </a:lnTo>
                <a:lnTo>
                  <a:pt x="1961654" y="1503934"/>
                </a:lnTo>
                <a:lnTo>
                  <a:pt x="1920455" y="1478534"/>
                </a:lnTo>
                <a:lnTo>
                  <a:pt x="1837448" y="1402334"/>
                </a:lnTo>
                <a:lnTo>
                  <a:pt x="1795653" y="1376934"/>
                </a:lnTo>
                <a:lnTo>
                  <a:pt x="1753641" y="1338834"/>
                </a:lnTo>
                <a:lnTo>
                  <a:pt x="1711452" y="1313434"/>
                </a:lnTo>
                <a:lnTo>
                  <a:pt x="1669072" y="1275334"/>
                </a:lnTo>
                <a:lnTo>
                  <a:pt x="1589519" y="1224534"/>
                </a:lnTo>
                <a:lnTo>
                  <a:pt x="1549260" y="1186434"/>
                </a:lnTo>
                <a:lnTo>
                  <a:pt x="1426692" y="1110234"/>
                </a:lnTo>
                <a:lnTo>
                  <a:pt x="1385265" y="1072134"/>
                </a:lnTo>
                <a:lnTo>
                  <a:pt x="1259395" y="995934"/>
                </a:lnTo>
                <a:lnTo>
                  <a:pt x="1216939" y="957834"/>
                </a:lnTo>
                <a:lnTo>
                  <a:pt x="1088186" y="881634"/>
                </a:lnTo>
                <a:lnTo>
                  <a:pt x="957541" y="792734"/>
                </a:lnTo>
                <a:lnTo>
                  <a:pt x="913612" y="767334"/>
                </a:lnTo>
                <a:lnTo>
                  <a:pt x="869518" y="729234"/>
                </a:lnTo>
                <a:lnTo>
                  <a:pt x="701611" y="627634"/>
                </a:lnTo>
                <a:lnTo>
                  <a:pt x="659638" y="589534"/>
                </a:lnTo>
                <a:lnTo>
                  <a:pt x="449745" y="462534"/>
                </a:lnTo>
                <a:lnTo>
                  <a:pt x="184213" y="310134"/>
                </a:lnTo>
                <a:lnTo>
                  <a:pt x="93789" y="259334"/>
                </a:lnTo>
                <a:lnTo>
                  <a:pt x="47409" y="233934"/>
                </a:lnTo>
                <a:lnTo>
                  <a:pt x="0" y="221234"/>
                </a:lnTo>
                <a:lnTo>
                  <a:pt x="395058" y="449834"/>
                </a:lnTo>
                <a:lnTo>
                  <a:pt x="439762" y="475234"/>
                </a:lnTo>
                <a:lnTo>
                  <a:pt x="733590" y="653034"/>
                </a:lnTo>
                <a:lnTo>
                  <a:pt x="775563" y="691134"/>
                </a:lnTo>
                <a:lnTo>
                  <a:pt x="987272" y="818134"/>
                </a:lnTo>
                <a:lnTo>
                  <a:pt x="1029766" y="856234"/>
                </a:lnTo>
                <a:lnTo>
                  <a:pt x="1156779" y="932434"/>
                </a:lnTo>
                <a:lnTo>
                  <a:pt x="1198892" y="970534"/>
                </a:lnTo>
                <a:lnTo>
                  <a:pt x="1282687" y="1021334"/>
                </a:lnTo>
                <a:lnTo>
                  <a:pt x="1324330" y="1059434"/>
                </a:lnTo>
                <a:lnTo>
                  <a:pt x="1407020" y="1110234"/>
                </a:lnTo>
                <a:lnTo>
                  <a:pt x="1448028" y="1148334"/>
                </a:lnTo>
                <a:lnTo>
                  <a:pt x="1529308" y="1199134"/>
                </a:lnTo>
                <a:lnTo>
                  <a:pt x="1569542" y="1237234"/>
                </a:lnTo>
                <a:lnTo>
                  <a:pt x="1649082" y="1288034"/>
                </a:lnTo>
                <a:lnTo>
                  <a:pt x="1690636" y="1326134"/>
                </a:lnTo>
                <a:lnTo>
                  <a:pt x="1731987" y="1351534"/>
                </a:lnTo>
                <a:lnTo>
                  <a:pt x="1773161" y="1389634"/>
                </a:lnTo>
                <a:lnTo>
                  <a:pt x="1814144" y="1415034"/>
                </a:lnTo>
                <a:lnTo>
                  <a:pt x="1854936" y="1453134"/>
                </a:lnTo>
                <a:lnTo>
                  <a:pt x="1895513" y="1478534"/>
                </a:lnTo>
                <a:lnTo>
                  <a:pt x="1976081" y="1554734"/>
                </a:lnTo>
                <a:lnTo>
                  <a:pt x="2016061" y="1580134"/>
                </a:lnTo>
                <a:lnTo>
                  <a:pt x="2055837" y="1618234"/>
                </a:lnTo>
                <a:lnTo>
                  <a:pt x="2095385" y="1643634"/>
                </a:lnTo>
                <a:lnTo>
                  <a:pt x="2134730" y="1681734"/>
                </a:lnTo>
                <a:lnTo>
                  <a:pt x="2173859" y="1707134"/>
                </a:lnTo>
                <a:lnTo>
                  <a:pt x="2251468" y="1783334"/>
                </a:lnTo>
                <a:lnTo>
                  <a:pt x="2289924" y="1808734"/>
                </a:lnTo>
                <a:lnTo>
                  <a:pt x="2366175" y="1884934"/>
                </a:lnTo>
                <a:lnTo>
                  <a:pt x="2403957" y="1910334"/>
                </a:lnTo>
                <a:lnTo>
                  <a:pt x="2441511" y="1948434"/>
                </a:lnTo>
                <a:lnTo>
                  <a:pt x="2478811" y="1973834"/>
                </a:lnTo>
                <a:lnTo>
                  <a:pt x="2552712" y="2050034"/>
                </a:lnTo>
                <a:lnTo>
                  <a:pt x="2589301" y="2075434"/>
                </a:lnTo>
                <a:lnTo>
                  <a:pt x="2661716" y="2151634"/>
                </a:lnTo>
                <a:lnTo>
                  <a:pt x="2697556" y="2189734"/>
                </a:lnTo>
                <a:lnTo>
                  <a:pt x="2733141" y="2215134"/>
                </a:lnTo>
                <a:lnTo>
                  <a:pt x="2803525" y="2291334"/>
                </a:lnTo>
                <a:lnTo>
                  <a:pt x="2838335" y="2316734"/>
                </a:lnTo>
                <a:lnTo>
                  <a:pt x="2907144" y="2392934"/>
                </a:lnTo>
                <a:lnTo>
                  <a:pt x="2941142" y="2431034"/>
                </a:lnTo>
                <a:lnTo>
                  <a:pt x="2974873" y="2456434"/>
                </a:lnTo>
                <a:lnTo>
                  <a:pt x="3008325" y="2494534"/>
                </a:lnTo>
                <a:lnTo>
                  <a:pt x="3079407" y="2570734"/>
                </a:lnTo>
                <a:lnTo>
                  <a:pt x="3149358" y="2646934"/>
                </a:lnTo>
                <a:lnTo>
                  <a:pt x="3183890" y="2697734"/>
                </a:lnTo>
                <a:lnTo>
                  <a:pt x="3218129" y="2735834"/>
                </a:lnTo>
                <a:lnTo>
                  <a:pt x="3252038" y="2773934"/>
                </a:lnTo>
                <a:lnTo>
                  <a:pt x="3285629" y="2812034"/>
                </a:lnTo>
                <a:lnTo>
                  <a:pt x="3318903" y="2850134"/>
                </a:lnTo>
                <a:lnTo>
                  <a:pt x="3351822" y="2888234"/>
                </a:lnTo>
                <a:lnTo>
                  <a:pt x="3384410" y="2926334"/>
                </a:lnTo>
                <a:lnTo>
                  <a:pt x="3416630" y="2964434"/>
                </a:lnTo>
                <a:lnTo>
                  <a:pt x="3448507" y="3002534"/>
                </a:lnTo>
                <a:lnTo>
                  <a:pt x="3480003" y="3040634"/>
                </a:lnTo>
                <a:lnTo>
                  <a:pt x="3511118" y="3091434"/>
                </a:lnTo>
                <a:lnTo>
                  <a:pt x="3541852" y="3129534"/>
                </a:lnTo>
                <a:lnTo>
                  <a:pt x="3572192" y="3167634"/>
                </a:lnTo>
                <a:lnTo>
                  <a:pt x="3602139" y="3205734"/>
                </a:lnTo>
                <a:lnTo>
                  <a:pt x="3631679" y="3243834"/>
                </a:lnTo>
                <a:lnTo>
                  <a:pt x="3660787" y="3281934"/>
                </a:lnTo>
                <a:lnTo>
                  <a:pt x="3689477" y="3332734"/>
                </a:lnTo>
                <a:lnTo>
                  <a:pt x="3717734" y="3370834"/>
                </a:lnTo>
                <a:lnTo>
                  <a:pt x="3745560" y="3408934"/>
                </a:lnTo>
                <a:lnTo>
                  <a:pt x="3772928" y="3447034"/>
                </a:lnTo>
                <a:lnTo>
                  <a:pt x="3799840" y="3485134"/>
                </a:lnTo>
                <a:lnTo>
                  <a:pt x="3826294" y="3535934"/>
                </a:lnTo>
                <a:lnTo>
                  <a:pt x="3852265" y="3574034"/>
                </a:lnTo>
                <a:lnTo>
                  <a:pt x="3877767" y="3612134"/>
                </a:lnTo>
                <a:lnTo>
                  <a:pt x="3902773" y="3650234"/>
                </a:lnTo>
                <a:lnTo>
                  <a:pt x="3927284" y="3701034"/>
                </a:lnTo>
                <a:lnTo>
                  <a:pt x="3951300" y="3739134"/>
                </a:lnTo>
                <a:lnTo>
                  <a:pt x="3974795" y="3777234"/>
                </a:lnTo>
                <a:lnTo>
                  <a:pt x="3997769" y="3815334"/>
                </a:lnTo>
                <a:lnTo>
                  <a:pt x="4021455" y="3866134"/>
                </a:lnTo>
                <a:lnTo>
                  <a:pt x="4044531" y="3916934"/>
                </a:lnTo>
                <a:lnTo>
                  <a:pt x="4066984" y="3955034"/>
                </a:lnTo>
                <a:lnTo>
                  <a:pt x="4088828" y="4005834"/>
                </a:lnTo>
                <a:lnTo>
                  <a:pt x="4110050" y="4056634"/>
                </a:lnTo>
                <a:lnTo>
                  <a:pt x="4130649" y="4094734"/>
                </a:lnTo>
                <a:lnTo>
                  <a:pt x="4150614" y="4145534"/>
                </a:lnTo>
                <a:lnTo>
                  <a:pt x="4169956" y="4196334"/>
                </a:lnTo>
                <a:lnTo>
                  <a:pt x="4188650" y="4247134"/>
                </a:lnTo>
                <a:lnTo>
                  <a:pt x="4206710" y="4285234"/>
                </a:lnTo>
                <a:lnTo>
                  <a:pt x="4224121" y="4336034"/>
                </a:lnTo>
                <a:lnTo>
                  <a:pt x="4240885" y="4386834"/>
                </a:lnTo>
                <a:lnTo>
                  <a:pt x="4257002" y="4424934"/>
                </a:lnTo>
                <a:lnTo>
                  <a:pt x="4272470" y="4475734"/>
                </a:lnTo>
                <a:lnTo>
                  <a:pt x="4287266" y="4526534"/>
                </a:lnTo>
                <a:lnTo>
                  <a:pt x="4301401" y="4577334"/>
                </a:lnTo>
                <a:lnTo>
                  <a:pt x="4314876" y="4615434"/>
                </a:lnTo>
                <a:lnTo>
                  <a:pt x="4327677" y="4666234"/>
                </a:lnTo>
                <a:lnTo>
                  <a:pt x="4339793" y="4717034"/>
                </a:lnTo>
                <a:lnTo>
                  <a:pt x="4351236" y="4767834"/>
                </a:lnTo>
                <a:lnTo>
                  <a:pt x="4362005" y="4818634"/>
                </a:lnTo>
                <a:lnTo>
                  <a:pt x="4372076" y="4856734"/>
                </a:lnTo>
                <a:lnTo>
                  <a:pt x="4381462" y="4907534"/>
                </a:lnTo>
                <a:lnTo>
                  <a:pt x="4390161" y="4958334"/>
                </a:lnTo>
                <a:lnTo>
                  <a:pt x="4398149" y="5009134"/>
                </a:lnTo>
                <a:lnTo>
                  <a:pt x="4405452" y="5059934"/>
                </a:lnTo>
                <a:lnTo>
                  <a:pt x="4412031" y="5098034"/>
                </a:lnTo>
                <a:lnTo>
                  <a:pt x="4417911" y="5148834"/>
                </a:lnTo>
                <a:lnTo>
                  <a:pt x="4423080" y="5199634"/>
                </a:lnTo>
                <a:lnTo>
                  <a:pt x="4427525" y="5250434"/>
                </a:lnTo>
                <a:lnTo>
                  <a:pt x="4427525" y="5377434"/>
                </a:lnTo>
                <a:lnTo>
                  <a:pt x="4448302" y="5352034"/>
                </a:lnTo>
                <a:lnTo>
                  <a:pt x="4466260" y="5326634"/>
                </a:lnTo>
                <a:lnTo>
                  <a:pt x="4482338" y="5301234"/>
                </a:lnTo>
                <a:lnTo>
                  <a:pt x="4497489" y="5263134"/>
                </a:lnTo>
                <a:lnTo>
                  <a:pt x="4497489" y="5250434"/>
                </a:lnTo>
                <a:close/>
              </a:path>
              <a:path w="6181725" h="6853555">
                <a:moveTo>
                  <a:pt x="5958979" y="3068764"/>
                </a:moveTo>
                <a:lnTo>
                  <a:pt x="5934964" y="3119971"/>
                </a:lnTo>
                <a:lnTo>
                  <a:pt x="5910961" y="3168840"/>
                </a:lnTo>
                <a:lnTo>
                  <a:pt x="5886958" y="3216389"/>
                </a:lnTo>
                <a:lnTo>
                  <a:pt x="5862955" y="3263608"/>
                </a:lnTo>
                <a:lnTo>
                  <a:pt x="5838939" y="3311499"/>
                </a:lnTo>
                <a:lnTo>
                  <a:pt x="5825426" y="3360674"/>
                </a:lnTo>
                <a:lnTo>
                  <a:pt x="5811571" y="3409861"/>
                </a:lnTo>
                <a:lnTo>
                  <a:pt x="5797385" y="3459048"/>
                </a:lnTo>
                <a:lnTo>
                  <a:pt x="5782881" y="3508260"/>
                </a:lnTo>
                <a:lnTo>
                  <a:pt x="5768098" y="3557473"/>
                </a:lnTo>
                <a:lnTo>
                  <a:pt x="5753062" y="3606723"/>
                </a:lnTo>
                <a:lnTo>
                  <a:pt x="5737758" y="3655987"/>
                </a:lnTo>
                <a:lnTo>
                  <a:pt x="5722239" y="3705275"/>
                </a:lnTo>
                <a:lnTo>
                  <a:pt x="5706516" y="3754602"/>
                </a:lnTo>
                <a:lnTo>
                  <a:pt x="5690590" y="3803967"/>
                </a:lnTo>
                <a:lnTo>
                  <a:pt x="5674512" y="3853370"/>
                </a:lnTo>
                <a:lnTo>
                  <a:pt x="5658282" y="3902811"/>
                </a:lnTo>
                <a:lnTo>
                  <a:pt x="5641911" y="3952303"/>
                </a:lnTo>
                <a:lnTo>
                  <a:pt x="5625439" y="4001859"/>
                </a:lnTo>
                <a:lnTo>
                  <a:pt x="5558879" y="4200652"/>
                </a:lnTo>
                <a:lnTo>
                  <a:pt x="5540883" y="4244911"/>
                </a:lnTo>
                <a:lnTo>
                  <a:pt x="5522544" y="4289196"/>
                </a:lnTo>
                <a:lnTo>
                  <a:pt x="5503837" y="4333494"/>
                </a:lnTo>
                <a:lnTo>
                  <a:pt x="5484774" y="4377804"/>
                </a:lnTo>
                <a:lnTo>
                  <a:pt x="5465356" y="4422127"/>
                </a:lnTo>
                <a:lnTo>
                  <a:pt x="5445582" y="4466450"/>
                </a:lnTo>
                <a:lnTo>
                  <a:pt x="5425440" y="4510786"/>
                </a:lnTo>
                <a:lnTo>
                  <a:pt x="5404942" y="4555109"/>
                </a:lnTo>
                <a:lnTo>
                  <a:pt x="5384063" y="4599444"/>
                </a:lnTo>
                <a:lnTo>
                  <a:pt x="5362829" y="4643755"/>
                </a:lnTo>
                <a:lnTo>
                  <a:pt x="5341213" y="4688065"/>
                </a:lnTo>
                <a:lnTo>
                  <a:pt x="5319230" y="4732363"/>
                </a:lnTo>
                <a:lnTo>
                  <a:pt x="5296878" y="4776635"/>
                </a:lnTo>
                <a:lnTo>
                  <a:pt x="5274145" y="4820894"/>
                </a:lnTo>
                <a:lnTo>
                  <a:pt x="5251043" y="4865128"/>
                </a:lnTo>
                <a:lnTo>
                  <a:pt x="5227548" y="4909337"/>
                </a:lnTo>
                <a:lnTo>
                  <a:pt x="5203685" y="4953508"/>
                </a:lnTo>
                <a:lnTo>
                  <a:pt x="5179428" y="4997653"/>
                </a:lnTo>
                <a:lnTo>
                  <a:pt x="5154790" y="5041760"/>
                </a:lnTo>
                <a:lnTo>
                  <a:pt x="5129771" y="5085829"/>
                </a:lnTo>
                <a:lnTo>
                  <a:pt x="5104358" y="5129847"/>
                </a:lnTo>
                <a:lnTo>
                  <a:pt x="5078565" y="5173827"/>
                </a:lnTo>
                <a:lnTo>
                  <a:pt x="5052365" y="5217744"/>
                </a:lnTo>
                <a:lnTo>
                  <a:pt x="5025783" y="5261622"/>
                </a:lnTo>
                <a:lnTo>
                  <a:pt x="4998796" y="5305437"/>
                </a:lnTo>
                <a:lnTo>
                  <a:pt x="4971427" y="5349189"/>
                </a:lnTo>
                <a:lnTo>
                  <a:pt x="4943640" y="5392877"/>
                </a:lnTo>
                <a:lnTo>
                  <a:pt x="4915459" y="5436501"/>
                </a:lnTo>
                <a:lnTo>
                  <a:pt x="4886884" y="5480050"/>
                </a:lnTo>
                <a:lnTo>
                  <a:pt x="4857889" y="5523535"/>
                </a:lnTo>
                <a:lnTo>
                  <a:pt x="4828502" y="5566930"/>
                </a:lnTo>
                <a:lnTo>
                  <a:pt x="4798695" y="5610250"/>
                </a:lnTo>
                <a:lnTo>
                  <a:pt x="4770552" y="5650230"/>
                </a:lnTo>
                <a:lnTo>
                  <a:pt x="4742129" y="5690209"/>
                </a:lnTo>
                <a:lnTo>
                  <a:pt x="4713402" y="5730189"/>
                </a:lnTo>
                <a:lnTo>
                  <a:pt x="4684344" y="5770169"/>
                </a:lnTo>
                <a:lnTo>
                  <a:pt x="4654956" y="5810148"/>
                </a:lnTo>
                <a:lnTo>
                  <a:pt x="4625213" y="5850128"/>
                </a:lnTo>
                <a:lnTo>
                  <a:pt x="4595101" y="5890107"/>
                </a:lnTo>
                <a:lnTo>
                  <a:pt x="4564596" y="5930087"/>
                </a:lnTo>
                <a:lnTo>
                  <a:pt x="4533671" y="5970054"/>
                </a:lnTo>
                <a:lnTo>
                  <a:pt x="4502328" y="6010033"/>
                </a:lnTo>
                <a:lnTo>
                  <a:pt x="4470539" y="6050013"/>
                </a:lnTo>
                <a:lnTo>
                  <a:pt x="4438294" y="6089993"/>
                </a:lnTo>
                <a:lnTo>
                  <a:pt x="4405566" y="6129972"/>
                </a:lnTo>
                <a:lnTo>
                  <a:pt x="4372330" y="6169952"/>
                </a:lnTo>
                <a:lnTo>
                  <a:pt x="4343158" y="6204509"/>
                </a:lnTo>
                <a:lnTo>
                  <a:pt x="4359770" y="6165202"/>
                </a:lnTo>
                <a:lnTo>
                  <a:pt x="4379442" y="6115278"/>
                </a:lnTo>
                <a:lnTo>
                  <a:pt x="4397895" y="6065088"/>
                </a:lnTo>
                <a:lnTo>
                  <a:pt x="4415104" y="6014821"/>
                </a:lnTo>
                <a:lnTo>
                  <a:pt x="4431093" y="5964631"/>
                </a:lnTo>
                <a:lnTo>
                  <a:pt x="4445851" y="5914695"/>
                </a:lnTo>
                <a:lnTo>
                  <a:pt x="4459389" y="5865177"/>
                </a:lnTo>
                <a:lnTo>
                  <a:pt x="4469041" y="5815711"/>
                </a:lnTo>
                <a:lnTo>
                  <a:pt x="4477867" y="5766232"/>
                </a:lnTo>
                <a:lnTo>
                  <a:pt x="4485792" y="5716752"/>
                </a:lnTo>
                <a:lnTo>
                  <a:pt x="4492726" y="5667273"/>
                </a:lnTo>
                <a:lnTo>
                  <a:pt x="4498581" y="5617794"/>
                </a:lnTo>
                <a:lnTo>
                  <a:pt x="4503280" y="5568315"/>
                </a:lnTo>
                <a:lnTo>
                  <a:pt x="4506734" y="5518836"/>
                </a:lnTo>
                <a:lnTo>
                  <a:pt x="4508868" y="5469356"/>
                </a:lnTo>
                <a:lnTo>
                  <a:pt x="4509605" y="5419877"/>
                </a:lnTo>
                <a:lnTo>
                  <a:pt x="4492968" y="5442572"/>
                </a:lnTo>
                <a:lnTo>
                  <a:pt x="4474451" y="5463997"/>
                </a:lnTo>
                <a:lnTo>
                  <a:pt x="4455934" y="5484901"/>
                </a:lnTo>
                <a:lnTo>
                  <a:pt x="4439297" y="5506072"/>
                </a:lnTo>
                <a:lnTo>
                  <a:pt x="4437723" y="5512524"/>
                </a:lnTo>
                <a:lnTo>
                  <a:pt x="4434268" y="5518239"/>
                </a:lnTo>
                <a:lnTo>
                  <a:pt x="4422381" y="5576481"/>
                </a:lnTo>
                <a:lnTo>
                  <a:pt x="4415663" y="5622074"/>
                </a:lnTo>
                <a:lnTo>
                  <a:pt x="4408957" y="5668391"/>
                </a:lnTo>
                <a:lnTo>
                  <a:pt x="4402086" y="5715406"/>
                </a:lnTo>
                <a:lnTo>
                  <a:pt x="4394911" y="5763107"/>
                </a:lnTo>
                <a:lnTo>
                  <a:pt x="4387278" y="5811444"/>
                </a:lnTo>
                <a:lnTo>
                  <a:pt x="4379036" y="5860389"/>
                </a:lnTo>
                <a:lnTo>
                  <a:pt x="4365841" y="5908281"/>
                </a:lnTo>
                <a:lnTo>
                  <a:pt x="4351363" y="5956160"/>
                </a:lnTo>
                <a:lnTo>
                  <a:pt x="4335564" y="6004039"/>
                </a:lnTo>
                <a:lnTo>
                  <a:pt x="4318393" y="6051918"/>
                </a:lnTo>
                <a:lnTo>
                  <a:pt x="4299839" y="6099810"/>
                </a:lnTo>
                <a:lnTo>
                  <a:pt x="4279849" y="6147689"/>
                </a:lnTo>
                <a:lnTo>
                  <a:pt x="4258399" y="6195568"/>
                </a:lnTo>
                <a:lnTo>
                  <a:pt x="4235437" y="6243447"/>
                </a:lnTo>
                <a:lnTo>
                  <a:pt x="4210951" y="6291338"/>
                </a:lnTo>
                <a:lnTo>
                  <a:pt x="4184840" y="6339319"/>
                </a:lnTo>
                <a:lnTo>
                  <a:pt x="4157230" y="6387097"/>
                </a:lnTo>
                <a:lnTo>
                  <a:pt x="4127931" y="6434976"/>
                </a:lnTo>
                <a:lnTo>
                  <a:pt x="4120400" y="6446494"/>
                </a:lnTo>
                <a:lnTo>
                  <a:pt x="4105338" y="6471336"/>
                </a:lnTo>
                <a:lnTo>
                  <a:pt x="4166590" y="6411011"/>
                </a:lnTo>
                <a:lnTo>
                  <a:pt x="4199775" y="6375667"/>
                </a:lnTo>
                <a:lnTo>
                  <a:pt x="4233532" y="6339218"/>
                </a:lnTo>
                <a:lnTo>
                  <a:pt x="4268546" y="6300914"/>
                </a:lnTo>
                <a:lnTo>
                  <a:pt x="4285183" y="6279362"/>
                </a:lnTo>
                <a:lnTo>
                  <a:pt x="4322216" y="6236271"/>
                </a:lnTo>
                <a:lnTo>
                  <a:pt x="4297781" y="6301308"/>
                </a:lnTo>
                <a:lnTo>
                  <a:pt x="4273766" y="6347003"/>
                </a:lnTo>
                <a:lnTo>
                  <a:pt x="4247362" y="6392685"/>
                </a:lnTo>
                <a:lnTo>
                  <a:pt x="4218559" y="6438379"/>
                </a:lnTo>
                <a:lnTo>
                  <a:pt x="4207357" y="6455486"/>
                </a:lnTo>
                <a:lnTo>
                  <a:pt x="4199166" y="6471691"/>
                </a:lnTo>
                <a:lnTo>
                  <a:pt x="4190657" y="6487909"/>
                </a:lnTo>
                <a:lnTo>
                  <a:pt x="4178554" y="6505003"/>
                </a:lnTo>
                <a:lnTo>
                  <a:pt x="4214558" y="6466472"/>
                </a:lnTo>
                <a:lnTo>
                  <a:pt x="4286580" y="6392431"/>
                </a:lnTo>
                <a:lnTo>
                  <a:pt x="4322584" y="6353162"/>
                </a:lnTo>
                <a:lnTo>
                  <a:pt x="4358589" y="6309880"/>
                </a:lnTo>
                <a:lnTo>
                  <a:pt x="4392028" y="6270358"/>
                </a:lnTo>
                <a:lnTo>
                  <a:pt x="4425239" y="6230734"/>
                </a:lnTo>
                <a:lnTo>
                  <a:pt x="4458220" y="6191008"/>
                </a:lnTo>
                <a:lnTo>
                  <a:pt x="4490948" y="6151181"/>
                </a:lnTo>
                <a:lnTo>
                  <a:pt x="4523435" y="6111265"/>
                </a:lnTo>
                <a:lnTo>
                  <a:pt x="4555642" y="6071247"/>
                </a:lnTo>
                <a:lnTo>
                  <a:pt x="4587570" y="6031128"/>
                </a:lnTo>
                <a:lnTo>
                  <a:pt x="4619206" y="5990920"/>
                </a:lnTo>
                <a:lnTo>
                  <a:pt x="4650537" y="5950597"/>
                </a:lnTo>
                <a:lnTo>
                  <a:pt x="4681550" y="5910186"/>
                </a:lnTo>
                <a:lnTo>
                  <a:pt x="4712233" y="5869673"/>
                </a:lnTo>
                <a:lnTo>
                  <a:pt x="4742573" y="5829071"/>
                </a:lnTo>
                <a:lnTo>
                  <a:pt x="4772558" y="5788355"/>
                </a:lnTo>
                <a:lnTo>
                  <a:pt x="4802175" y="5747550"/>
                </a:lnTo>
                <a:lnTo>
                  <a:pt x="4831423" y="5706643"/>
                </a:lnTo>
                <a:lnTo>
                  <a:pt x="4860277" y="5665635"/>
                </a:lnTo>
                <a:lnTo>
                  <a:pt x="4888725" y="5624538"/>
                </a:lnTo>
                <a:lnTo>
                  <a:pt x="4917618" y="5580773"/>
                </a:lnTo>
                <a:lnTo>
                  <a:pt x="4946154" y="5536971"/>
                </a:lnTo>
                <a:lnTo>
                  <a:pt x="4974336" y="5493105"/>
                </a:lnTo>
                <a:lnTo>
                  <a:pt x="5002161" y="5449176"/>
                </a:lnTo>
                <a:lnTo>
                  <a:pt x="5029632" y="5405196"/>
                </a:lnTo>
                <a:lnTo>
                  <a:pt x="5056746" y="5361165"/>
                </a:lnTo>
                <a:lnTo>
                  <a:pt x="5083480" y="5317083"/>
                </a:lnTo>
                <a:lnTo>
                  <a:pt x="5109870" y="5272938"/>
                </a:lnTo>
                <a:lnTo>
                  <a:pt x="5135880" y="5228729"/>
                </a:lnTo>
                <a:lnTo>
                  <a:pt x="5161521" y="5184483"/>
                </a:lnTo>
                <a:lnTo>
                  <a:pt x="5186807" y="5140172"/>
                </a:lnTo>
                <a:lnTo>
                  <a:pt x="5211711" y="5095799"/>
                </a:lnTo>
                <a:lnTo>
                  <a:pt x="5236235" y="5051374"/>
                </a:lnTo>
                <a:lnTo>
                  <a:pt x="5260391" y="5006899"/>
                </a:lnTo>
                <a:lnTo>
                  <a:pt x="5284165" y="4962360"/>
                </a:lnTo>
                <a:lnTo>
                  <a:pt x="5307571" y="4917770"/>
                </a:lnTo>
                <a:lnTo>
                  <a:pt x="5330583" y="4873117"/>
                </a:lnTo>
                <a:lnTo>
                  <a:pt x="5353228" y="4828425"/>
                </a:lnTo>
                <a:lnTo>
                  <a:pt x="5375478" y="4783658"/>
                </a:lnTo>
                <a:lnTo>
                  <a:pt x="5397335" y="4738852"/>
                </a:lnTo>
                <a:lnTo>
                  <a:pt x="5418810" y="4693983"/>
                </a:lnTo>
                <a:lnTo>
                  <a:pt x="5439892" y="4649051"/>
                </a:lnTo>
                <a:lnTo>
                  <a:pt x="5460593" y="4604067"/>
                </a:lnTo>
                <a:lnTo>
                  <a:pt x="5480888" y="4559033"/>
                </a:lnTo>
                <a:lnTo>
                  <a:pt x="5500802" y="4513948"/>
                </a:lnTo>
                <a:lnTo>
                  <a:pt x="5520309" y="4468787"/>
                </a:lnTo>
                <a:lnTo>
                  <a:pt x="5539410" y="4423588"/>
                </a:lnTo>
                <a:lnTo>
                  <a:pt x="5558117" y="4378325"/>
                </a:lnTo>
                <a:lnTo>
                  <a:pt x="5576417" y="4333011"/>
                </a:lnTo>
                <a:lnTo>
                  <a:pt x="5594324" y="4287647"/>
                </a:lnTo>
                <a:lnTo>
                  <a:pt x="5611812" y="4242219"/>
                </a:lnTo>
                <a:lnTo>
                  <a:pt x="5628894" y="4196727"/>
                </a:lnTo>
                <a:lnTo>
                  <a:pt x="5646991" y="4148251"/>
                </a:lnTo>
                <a:lnTo>
                  <a:pt x="5664746" y="4099687"/>
                </a:lnTo>
                <a:lnTo>
                  <a:pt x="5682158" y="4051008"/>
                </a:lnTo>
                <a:lnTo>
                  <a:pt x="5699239" y="4002252"/>
                </a:lnTo>
                <a:lnTo>
                  <a:pt x="5715965" y="3953421"/>
                </a:lnTo>
                <a:lnTo>
                  <a:pt x="5732361" y="3904513"/>
                </a:lnTo>
                <a:lnTo>
                  <a:pt x="5748413" y="3855542"/>
                </a:lnTo>
                <a:lnTo>
                  <a:pt x="5764123" y="3806507"/>
                </a:lnTo>
                <a:lnTo>
                  <a:pt x="5779503" y="3757422"/>
                </a:lnTo>
                <a:lnTo>
                  <a:pt x="5794527" y="3708298"/>
                </a:lnTo>
                <a:lnTo>
                  <a:pt x="5809221" y="3659124"/>
                </a:lnTo>
                <a:lnTo>
                  <a:pt x="5823572" y="3609937"/>
                </a:lnTo>
                <a:lnTo>
                  <a:pt x="5837580" y="3560711"/>
                </a:lnTo>
                <a:lnTo>
                  <a:pt x="5851258" y="3511473"/>
                </a:lnTo>
                <a:lnTo>
                  <a:pt x="5864580" y="3462223"/>
                </a:lnTo>
                <a:lnTo>
                  <a:pt x="5877572" y="3412985"/>
                </a:lnTo>
                <a:lnTo>
                  <a:pt x="5890222" y="3363734"/>
                </a:lnTo>
                <a:lnTo>
                  <a:pt x="5902528" y="3314509"/>
                </a:lnTo>
                <a:lnTo>
                  <a:pt x="5914504" y="3265297"/>
                </a:lnTo>
                <a:lnTo>
                  <a:pt x="5926137" y="3216110"/>
                </a:lnTo>
                <a:lnTo>
                  <a:pt x="5937415" y="3166948"/>
                </a:lnTo>
                <a:lnTo>
                  <a:pt x="5948362" y="3117837"/>
                </a:lnTo>
                <a:lnTo>
                  <a:pt x="5958979" y="3068764"/>
                </a:lnTo>
                <a:close/>
              </a:path>
              <a:path w="6181725" h="6853555">
                <a:moveTo>
                  <a:pt x="6120244" y="1432445"/>
                </a:moveTo>
                <a:lnTo>
                  <a:pt x="6119977" y="1381810"/>
                </a:lnTo>
                <a:lnTo>
                  <a:pt x="6119419" y="1331137"/>
                </a:lnTo>
                <a:lnTo>
                  <a:pt x="6118530" y="1280439"/>
                </a:lnTo>
                <a:lnTo>
                  <a:pt x="6117234" y="1230160"/>
                </a:lnTo>
                <a:lnTo>
                  <a:pt x="6115736" y="1179703"/>
                </a:lnTo>
                <a:lnTo>
                  <a:pt x="6114034" y="1129080"/>
                </a:lnTo>
                <a:lnTo>
                  <a:pt x="6112116" y="1078293"/>
                </a:lnTo>
                <a:lnTo>
                  <a:pt x="6109970" y="1027366"/>
                </a:lnTo>
                <a:lnTo>
                  <a:pt x="6107595" y="976312"/>
                </a:lnTo>
                <a:lnTo>
                  <a:pt x="6104979" y="925144"/>
                </a:lnTo>
                <a:lnTo>
                  <a:pt x="6102121" y="873874"/>
                </a:lnTo>
                <a:lnTo>
                  <a:pt x="6099010" y="822515"/>
                </a:lnTo>
                <a:lnTo>
                  <a:pt x="6095644" y="771080"/>
                </a:lnTo>
                <a:lnTo>
                  <a:pt x="6091999" y="719594"/>
                </a:lnTo>
                <a:lnTo>
                  <a:pt x="6088075" y="668058"/>
                </a:lnTo>
                <a:lnTo>
                  <a:pt x="6083884" y="616483"/>
                </a:lnTo>
                <a:lnTo>
                  <a:pt x="6079388" y="564896"/>
                </a:lnTo>
                <a:lnTo>
                  <a:pt x="6074588" y="513295"/>
                </a:lnTo>
                <a:lnTo>
                  <a:pt x="6069482" y="461708"/>
                </a:lnTo>
                <a:lnTo>
                  <a:pt x="6064072" y="410146"/>
                </a:lnTo>
                <a:lnTo>
                  <a:pt x="6058332" y="358609"/>
                </a:lnTo>
                <a:lnTo>
                  <a:pt x="6052261" y="307124"/>
                </a:lnTo>
                <a:lnTo>
                  <a:pt x="6045847" y="255701"/>
                </a:lnTo>
                <a:lnTo>
                  <a:pt x="6039104" y="204355"/>
                </a:lnTo>
                <a:lnTo>
                  <a:pt x="6031992" y="153098"/>
                </a:lnTo>
                <a:lnTo>
                  <a:pt x="6024524" y="101942"/>
                </a:lnTo>
                <a:lnTo>
                  <a:pt x="6016688" y="50914"/>
                </a:lnTo>
                <a:lnTo>
                  <a:pt x="6008471" y="0"/>
                </a:lnTo>
                <a:lnTo>
                  <a:pt x="5978461" y="0"/>
                </a:lnTo>
                <a:lnTo>
                  <a:pt x="5985522" y="51435"/>
                </a:lnTo>
                <a:lnTo>
                  <a:pt x="5992292" y="102920"/>
                </a:lnTo>
                <a:lnTo>
                  <a:pt x="5998794" y="154432"/>
                </a:lnTo>
                <a:lnTo>
                  <a:pt x="6005004" y="205968"/>
                </a:lnTo>
                <a:lnTo>
                  <a:pt x="6010961" y="257530"/>
                </a:lnTo>
                <a:lnTo>
                  <a:pt x="6016637" y="309105"/>
                </a:lnTo>
                <a:lnTo>
                  <a:pt x="6022048" y="360680"/>
                </a:lnTo>
                <a:lnTo>
                  <a:pt x="6027191" y="412254"/>
                </a:lnTo>
                <a:lnTo>
                  <a:pt x="6032093" y="463816"/>
                </a:lnTo>
                <a:lnTo>
                  <a:pt x="6036729" y="515353"/>
                </a:lnTo>
                <a:lnTo>
                  <a:pt x="6041123" y="566864"/>
                </a:lnTo>
                <a:lnTo>
                  <a:pt x="6045263" y="618337"/>
                </a:lnTo>
                <a:lnTo>
                  <a:pt x="6049162" y="669759"/>
                </a:lnTo>
                <a:lnTo>
                  <a:pt x="6052832" y="721144"/>
                </a:lnTo>
                <a:lnTo>
                  <a:pt x="6056261" y="772452"/>
                </a:lnTo>
                <a:lnTo>
                  <a:pt x="6059462" y="823696"/>
                </a:lnTo>
                <a:lnTo>
                  <a:pt x="6062434" y="874864"/>
                </a:lnTo>
                <a:lnTo>
                  <a:pt x="6065177" y="925944"/>
                </a:lnTo>
                <a:lnTo>
                  <a:pt x="6067717" y="976934"/>
                </a:lnTo>
                <a:lnTo>
                  <a:pt x="6070028" y="1027823"/>
                </a:lnTo>
                <a:lnTo>
                  <a:pt x="6072136" y="1078598"/>
                </a:lnTo>
                <a:lnTo>
                  <a:pt x="6074029" y="1129258"/>
                </a:lnTo>
                <a:lnTo>
                  <a:pt x="6075718" y="1179791"/>
                </a:lnTo>
                <a:lnTo>
                  <a:pt x="6077216" y="1230185"/>
                </a:lnTo>
                <a:lnTo>
                  <a:pt x="6078512" y="1280439"/>
                </a:lnTo>
                <a:lnTo>
                  <a:pt x="6078372" y="1331137"/>
                </a:lnTo>
                <a:lnTo>
                  <a:pt x="6077940" y="1381810"/>
                </a:lnTo>
                <a:lnTo>
                  <a:pt x="6077216" y="1432458"/>
                </a:lnTo>
                <a:lnTo>
                  <a:pt x="6076213" y="1483067"/>
                </a:lnTo>
                <a:lnTo>
                  <a:pt x="6074905" y="1533652"/>
                </a:lnTo>
                <a:lnTo>
                  <a:pt x="6073305" y="1584223"/>
                </a:lnTo>
                <a:lnTo>
                  <a:pt x="6071413" y="1634769"/>
                </a:lnTo>
                <a:lnTo>
                  <a:pt x="6069228" y="1685302"/>
                </a:lnTo>
                <a:lnTo>
                  <a:pt x="6066726" y="1735810"/>
                </a:lnTo>
                <a:lnTo>
                  <a:pt x="6063932" y="1786318"/>
                </a:lnTo>
                <a:lnTo>
                  <a:pt x="6060846" y="1836801"/>
                </a:lnTo>
                <a:lnTo>
                  <a:pt x="6057443" y="1887296"/>
                </a:lnTo>
                <a:lnTo>
                  <a:pt x="6053721" y="1937766"/>
                </a:lnTo>
                <a:lnTo>
                  <a:pt x="6049708" y="1988235"/>
                </a:lnTo>
                <a:lnTo>
                  <a:pt x="6045365" y="2038718"/>
                </a:lnTo>
                <a:lnTo>
                  <a:pt x="6040717" y="2089188"/>
                </a:lnTo>
                <a:lnTo>
                  <a:pt x="6035751" y="2139658"/>
                </a:lnTo>
                <a:lnTo>
                  <a:pt x="6030468" y="2190140"/>
                </a:lnTo>
                <a:lnTo>
                  <a:pt x="6025019" y="2239302"/>
                </a:lnTo>
                <a:lnTo>
                  <a:pt x="6019127" y="2289581"/>
                </a:lnTo>
                <a:lnTo>
                  <a:pt x="6012916" y="2339848"/>
                </a:lnTo>
                <a:lnTo>
                  <a:pt x="6006389" y="2390102"/>
                </a:lnTo>
                <a:lnTo>
                  <a:pt x="5999531" y="2440355"/>
                </a:lnTo>
                <a:lnTo>
                  <a:pt x="5992342" y="2490597"/>
                </a:lnTo>
                <a:lnTo>
                  <a:pt x="5984837" y="2540838"/>
                </a:lnTo>
                <a:lnTo>
                  <a:pt x="5977001" y="2591066"/>
                </a:lnTo>
                <a:lnTo>
                  <a:pt x="5968835" y="2641295"/>
                </a:lnTo>
                <a:lnTo>
                  <a:pt x="5960338" y="2691523"/>
                </a:lnTo>
                <a:lnTo>
                  <a:pt x="5951512" y="2741752"/>
                </a:lnTo>
                <a:lnTo>
                  <a:pt x="5944362" y="2789351"/>
                </a:lnTo>
                <a:lnTo>
                  <a:pt x="5936386" y="2835719"/>
                </a:lnTo>
                <a:lnTo>
                  <a:pt x="5927560" y="2882176"/>
                </a:lnTo>
                <a:lnTo>
                  <a:pt x="5918162" y="2928620"/>
                </a:lnTo>
                <a:lnTo>
                  <a:pt x="5908383" y="2975343"/>
                </a:lnTo>
                <a:lnTo>
                  <a:pt x="5898515" y="3022066"/>
                </a:lnTo>
                <a:lnTo>
                  <a:pt x="5897702" y="3022447"/>
                </a:lnTo>
                <a:lnTo>
                  <a:pt x="5894883" y="3035985"/>
                </a:lnTo>
                <a:lnTo>
                  <a:pt x="5858370" y="3110598"/>
                </a:lnTo>
                <a:lnTo>
                  <a:pt x="5836551" y="3154565"/>
                </a:lnTo>
                <a:lnTo>
                  <a:pt x="5814542" y="3198520"/>
                </a:lnTo>
                <a:lnTo>
                  <a:pt x="5792343" y="3242449"/>
                </a:lnTo>
                <a:lnTo>
                  <a:pt x="5769940" y="3286353"/>
                </a:lnTo>
                <a:lnTo>
                  <a:pt x="5747359" y="3330232"/>
                </a:lnTo>
                <a:lnTo>
                  <a:pt x="5724576" y="3374098"/>
                </a:lnTo>
                <a:lnTo>
                  <a:pt x="5701589" y="3417925"/>
                </a:lnTo>
                <a:lnTo>
                  <a:pt x="5678424" y="3461740"/>
                </a:lnTo>
                <a:lnTo>
                  <a:pt x="5655056" y="3505530"/>
                </a:lnTo>
                <a:lnTo>
                  <a:pt x="5631497" y="3549281"/>
                </a:lnTo>
                <a:lnTo>
                  <a:pt x="5607736" y="3593020"/>
                </a:lnTo>
                <a:lnTo>
                  <a:pt x="5583783" y="3636734"/>
                </a:lnTo>
                <a:lnTo>
                  <a:pt x="5559641" y="3680409"/>
                </a:lnTo>
                <a:lnTo>
                  <a:pt x="5535307" y="3724059"/>
                </a:lnTo>
                <a:lnTo>
                  <a:pt x="5510784" y="3767683"/>
                </a:lnTo>
                <a:lnTo>
                  <a:pt x="5486057" y="3811282"/>
                </a:lnTo>
                <a:lnTo>
                  <a:pt x="5461139" y="3854856"/>
                </a:lnTo>
                <a:lnTo>
                  <a:pt x="5436019" y="3898392"/>
                </a:lnTo>
                <a:lnTo>
                  <a:pt x="5410720" y="3941889"/>
                </a:lnTo>
                <a:lnTo>
                  <a:pt x="5385219" y="3985374"/>
                </a:lnTo>
                <a:lnTo>
                  <a:pt x="5359514" y="4028821"/>
                </a:lnTo>
                <a:lnTo>
                  <a:pt x="5333581" y="4072305"/>
                </a:lnTo>
                <a:lnTo>
                  <a:pt x="5307546" y="4115612"/>
                </a:lnTo>
                <a:lnTo>
                  <a:pt x="5281269" y="4158958"/>
                </a:lnTo>
                <a:lnTo>
                  <a:pt x="5254790" y="4202277"/>
                </a:lnTo>
                <a:lnTo>
                  <a:pt x="5228133" y="4245559"/>
                </a:lnTo>
                <a:lnTo>
                  <a:pt x="5201272" y="4288802"/>
                </a:lnTo>
                <a:lnTo>
                  <a:pt x="5174221" y="4332008"/>
                </a:lnTo>
                <a:lnTo>
                  <a:pt x="5146967" y="4375188"/>
                </a:lnTo>
                <a:lnTo>
                  <a:pt x="5119522" y="4418330"/>
                </a:lnTo>
                <a:lnTo>
                  <a:pt x="5091887" y="4461434"/>
                </a:lnTo>
                <a:lnTo>
                  <a:pt x="5064049" y="4504499"/>
                </a:lnTo>
                <a:lnTo>
                  <a:pt x="5036032" y="4547527"/>
                </a:lnTo>
                <a:lnTo>
                  <a:pt x="5007813" y="4590516"/>
                </a:lnTo>
                <a:lnTo>
                  <a:pt x="4979390" y="4633468"/>
                </a:lnTo>
                <a:lnTo>
                  <a:pt x="4950790" y="4676381"/>
                </a:lnTo>
                <a:lnTo>
                  <a:pt x="4922545" y="4718329"/>
                </a:lnTo>
                <a:lnTo>
                  <a:pt x="4893894" y="4760252"/>
                </a:lnTo>
                <a:lnTo>
                  <a:pt x="4864862" y="4802175"/>
                </a:lnTo>
                <a:lnTo>
                  <a:pt x="4835487" y="4844059"/>
                </a:lnTo>
                <a:lnTo>
                  <a:pt x="4805807" y="4885918"/>
                </a:lnTo>
                <a:lnTo>
                  <a:pt x="4775873" y="4927727"/>
                </a:lnTo>
                <a:lnTo>
                  <a:pt x="4745698" y="4969484"/>
                </a:lnTo>
                <a:lnTo>
                  <a:pt x="4684801" y="5052822"/>
                </a:lnTo>
                <a:lnTo>
                  <a:pt x="4500486" y="5300726"/>
                </a:lnTo>
                <a:lnTo>
                  <a:pt x="4506277" y="5332158"/>
                </a:lnTo>
                <a:lnTo>
                  <a:pt x="4509249" y="5362689"/>
                </a:lnTo>
                <a:lnTo>
                  <a:pt x="4510341" y="5393220"/>
                </a:lnTo>
                <a:lnTo>
                  <a:pt x="4510494" y="5424640"/>
                </a:lnTo>
                <a:lnTo>
                  <a:pt x="4542002" y="5384139"/>
                </a:lnTo>
                <a:lnTo>
                  <a:pt x="4573155" y="5343614"/>
                </a:lnTo>
                <a:lnTo>
                  <a:pt x="4603978" y="5303088"/>
                </a:lnTo>
                <a:lnTo>
                  <a:pt x="4634496" y="5262550"/>
                </a:lnTo>
                <a:lnTo>
                  <a:pt x="4664735" y="5221986"/>
                </a:lnTo>
                <a:lnTo>
                  <a:pt x="4694694" y="5181409"/>
                </a:lnTo>
                <a:lnTo>
                  <a:pt x="4724412" y="5140795"/>
                </a:lnTo>
                <a:lnTo>
                  <a:pt x="4753889" y="5100142"/>
                </a:lnTo>
                <a:lnTo>
                  <a:pt x="4783175" y="5059451"/>
                </a:lnTo>
                <a:lnTo>
                  <a:pt x="4841202" y="4977943"/>
                </a:lnTo>
                <a:lnTo>
                  <a:pt x="4898656" y="4896205"/>
                </a:lnTo>
                <a:lnTo>
                  <a:pt x="4955692" y="4814227"/>
                </a:lnTo>
                <a:lnTo>
                  <a:pt x="5040846" y="4690681"/>
                </a:lnTo>
                <a:lnTo>
                  <a:pt x="5069776" y="4646841"/>
                </a:lnTo>
                <a:lnTo>
                  <a:pt x="5098453" y="4602937"/>
                </a:lnTo>
                <a:lnTo>
                  <a:pt x="5126888" y="4558982"/>
                </a:lnTo>
                <a:lnTo>
                  <a:pt x="5155069" y="4514964"/>
                </a:lnTo>
                <a:lnTo>
                  <a:pt x="5183022" y="4470895"/>
                </a:lnTo>
                <a:lnTo>
                  <a:pt x="5210734" y="4426788"/>
                </a:lnTo>
                <a:lnTo>
                  <a:pt x="5238204" y="4382617"/>
                </a:lnTo>
                <a:lnTo>
                  <a:pt x="5265432" y="4338409"/>
                </a:lnTo>
                <a:lnTo>
                  <a:pt x="5292433" y="4294162"/>
                </a:lnTo>
                <a:lnTo>
                  <a:pt x="5319204" y="4249864"/>
                </a:lnTo>
                <a:lnTo>
                  <a:pt x="5345747" y="4205528"/>
                </a:lnTo>
                <a:lnTo>
                  <a:pt x="5372062" y="4161155"/>
                </a:lnTo>
                <a:lnTo>
                  <a:pt x="5398147" y="4116743"/>
                </a:lnTo>
                <a:lnTo>
                  <a:pt x="5424055" y="4072229"/>
                </a:lnTo>
                <a:lnTo>
                  <a:pt x="5449659" y="4027830"/>
                </a:lnTo>
                <a:lnTo>
                  <a:pt x="5475084" y="3983317"/>
                </a:lnTo>
                <a:lnTo>
                  <a:pt x="5500281" y="3938778"/>
                </a:lnTo>
                <a:lnTo>
                  <a:pt x="5525274" y="3894213"/>
                </a:lnTo>
                <a:lnTo>
                  <a:pt x="5550052" y="3849624"/>
                </a:lnTo>
                <a:lnTo>
                  <a:pt x="5574627" y="3805021"/>
                </a:lnTo>
                <a:lnTo>
                  <a:pt x="5598985" y="3760381"/>
                </a:lnTo>
                <a:lnTo>
                  <a:pt x="5623128" y="3715728"/>
                </a:lnTo>
                <a:lnTo>
                  <a:pt x="5647080" y="3671062"/>
                </a:lnTo>
                <a:lnTo>
                  <a:pt x="5670829" y="3626383"/>
                </a:lnTo>
                <a:lnTo>
                  <a:pt x="5694362" y="3581679"/>
                </a:lnTo>
                <a:lnTo>
                  <a:pt x="5717718" y="3536975"/>
                </a:lnTo>
                <a:lnTo>
                  <a:pt x="5740857" y="3492246"/>
                </a:lnTo>
                <a:lnTo>
                  <a:pt x="5763806" y="3447529"/>
                </a:lnTo>
                <a:lnTo>
                  <a:pt x="5786577" y="3402787"/>
                </a:lnTo>
                <a:lnTo>
                  <a:pt x="5809145" y="3358057"/>
                </a:lnTo>
                <a:lnTo>
                  <a:pt x="5831522" y="3313315"/>
                </a:lnTo>
                <a:lnTo>
                  <a:pt x="5845683" y="3265309"/>
                </a:lnTo>
                <a:lnTo>
                  <a:pt x="5855284" y="3228848"/>
                </a:lnTo>
                <a:lnTo>
                  <a:pt x="5847829" y="3265106"/>
                </a:lnTo>
                <a:lnTo>
                  <a:pt x="5837860" y="3313112"/>
                </a:lnTo>
                <a:lnTo>
                  <a:pt x="5957544" y="3070098"/>
                </a:lnTo>
                <a:lnTo>
                  <a:pt x="5968479" y="3016275"/>
                </a:lnTo>
                <a:lnTo>
                  <a:pt x="5977979" y="2963138"/>
                </a:lnTo>
                <a:lnTo>
                  <a:pt x="5986996" y="2910217"/>
                </a:lnTo>
                <a:lnTo>
                  <a:pt x="5996495" y="2857081"/>
                </a:lnTo>
                <a:lnTo>
                  <a:pt x="6006401" y="2808236"/>
                </a:lnTo>
                <a:lnTo>
                  <a:pt x="6008471" y="2803626"/>
                </a:lnTo>
                <a:lnTo>
                  <a:pt x="6008624" y="2789351"/>
                </a:lnTo>
                <a:lnTo>
                  <a:pt x="6009729" y="2775077"/>
                </a:lnTo>
                <a:lnTo>
                  <a:pt x="6012688" y="2760789"/>
                </a:lnTo>
                <a:lnTo>
                  <a:pt x="6018479" y="2746514"/>
                </a:lnTo>
                <a:lnTo>
                  <a:pt x="6026239" y="2695816"/>
                </a:lnTo>
                <a:lnTo>
                  <a:pt x="6033694" y="2645143"/>
                </a:lnTo>
                <a:lnTo>
                  <a:pt x="6040831" y="2594495"/>
                </a:lnTo>
                <a:lnTo>
                  <a:pt x="6047676" y="2543886"/>
                </a:lnTo>
                <a:lnTo>
                  <a:pt x="6054204" y="2493302"/>
                </a:lnTo>
                <a:lnTo>
                  <a:pt x="6060440" y="2442730"/>
                </a:lnTo>
                <a:lnTo>
                  <a:pt x="6066358" y="2392184"/>
                </a:lnTo>
                <a:lnTo>
                  <a:pt x="6071971" y="2341651"/>
                </a:lnTo>
                <a:lnTo>
                  <a:pt x="6077267" y="2291143"/>
                </a:lnTo>
                <a:lnTo>
                  <a:pt x="6082385" y="2239302"/>
                </a:lnTo>
                <a:lnTo>
                  <a:pt x="6087059" y="2189010"/>
                </a:lnTo>
                <a:lnTo>
                  <a:pt x="6091415" y="2138705"/>
                </a:lnTo>
                <a:lnTo>
                  <a:pt x="6095466" y="2088388"/>
                </a:lnTo>
                <a:lnTo>
                  <a:pt x="6099213" y="2038057"/>
                </a:lnTo>
                <a:lnTo>
                  <a:pt x="6102667" y="1987702"/>
                </a:lnTo>
                <a:lnTo>
                  <a:pt x="6105804" y="1937334"/>
                </a:lnTo>
                <a:lnTo>
                  <a:pt x="6108636" y="1886953"/>
                </a:lnTo>
                <a:lnTo>
                  <a:pt x="6111151" y="1836547"/>
                </a:lnTo>
                <a:lnTo>
                  <a:pt x="6113373" y="1786115"/>
                </a:lnTo>
                <a:lnTo>
                  <a:pt x="6115278" y="1735670"/>
                </a:lnTo>
                <a:lnTo>
                  <a:pt x="6116879" y="1685201"/>
                </a:lnTo>
                <a:lnTo>
                  <a:pt x="6118174" y="1634705"/>
                </a:lnTo>
                <a:lnTo>
                  <a:pt x="6119152" y="1584185"/>
                </a:lnTo>
                <a:lnTo>
                  <a:pt x="6119825" y="1533626"/>
                </a:lnTo>
                <a:lnTo>
                  <a:pt x="6120193" y="1483067"/>
                </a:lnTo>
                <a:lnTo>
                  <a:pt x="6120244" y="1432445"/>
                </a:lnTo>
                <a:close/>
              </a:path>
              <a:path w="6181725" h="6853555">
                <a:moveTo>
                  <a:pt x="6181369" y="2422309"/>
                </a:moveTo>
                <a:lnTo>
                  <a:pt x="6159411" y="2470429"/>
                </a:lnTo>
                <a:lnTo>
                  <a:pt x="6138011" y="2518486"/>
                </a:lnTo>
                <a:lnTo>
                  <a:pt x="6117031" y="2566441"/>
                </a:lnTo>
                <a:lnTo>
                  <a:pt x="6075692" y="2661793"/>
                </a:lnTo>
                <a:lnTo>
                  <a:pt x="6055030" y="2709075"/>
                </a:lnTo>
                <a:lnTo>
                  <a:pt x="6034151" y="2756014"/>
                </a:lnTo>
                <a:lnTo>
                  <a:pt x="6012904" y="2802572"/>
                </a:lnTo>
                <a:lnTo>
                  <a:pt x="6001588" y="2856268"/>
                </a:lnTo>
                <a:lnTo>
                  <a:pt x="5991237" y="2909278"/>
                </a:lnTo>
                <a:lnTo>
                  <a:pt x="5981585" y="2962059"/>
                </a:lnTo>
                <a:lnTo>
                  <a:pt x="5972378" y="3015069"/>
                </a:lnTo>
                <a:lnTo>
                  <a:pt x="5963361" y="3068764"/>
                </a:lnTo>
                <a:lnTo>
                  <a:pt x="5969889" y="3054502"/>
                </a:lnTo>
                <a:lnTo>
                  <a:pt x="5974600" y="3040253"/>
                </a:lnTo>
                <a:lnTo>
                  <a:pt x="5977445" y="3025991"/>
                </a:lnTo>
                <a:lnTo>
                  <a:pt x="5978398" y="3011728"/>
                </a:lnTo>
                <a:lnTo>
                  <a:pt x="6002934" y="2964205"/>
                </a:lnTo>
                <a:lnTo>
                  <a:pt x="6027064" y="2916707"/>
                </a:lnTo>
                <a:lnTo>
                  <a:pt x="6050762" y="2869298"/>
                </a:lnTo>
                <a:lnTo>
                  <a:pt x="6073978" y="2822003"/>
                </a:lnTo>
                <a:lnTo>
                  <a:pt x="6096673" y="2774873"/>
                </a:lnTo>
                <a:lnTo>
                  <a:pt x="6118796" y="2727934"/>
                </a:lnTo>
                <a:lnTo>
                  <a:pt x="6140310" y="2681224"/>
                </a:lnTo>
                <a:lnTo>
                  <a:pt x="6161189" y="2634792"/>
                </a:lnTo>
                <a:lnTo>
                  <a:pt x="6181369" y="2588679"/>
                </a:lnTo>
                <a:lnTo>
                  <a:pt x="6181369" y="2422309"/>
                </a:lnTo>
                <a:close/>
              </a:path>
            </a:pathLst>
          </a:custGeom>
          <a:solidFill>
            <a:srgbClr val="D1D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38821" y="5304283"/>
            <a:ext cx="80745" cy="232154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9829199" y="6213621"/>
            <a:ext cx="516890" cy="640080"/>
          </a:xfrm>
          <a:custGeom>
            <a:avLst/>
            <a:gdLst/>
            <a:ahLst/>
            <a:cxnLst/>
            <a:rect l="l" t="t" r="r" b="b"/>
            <a:pathLst>
              <a:path w="516890" h="640079">
                <a:moveTo>
                  <a:pt x="0" y="639622"/>
                </a:moveTo>
                <a:lnTo>
                  <a:pt x="9938" y="639622"/>
                </a:lnTo>
                <a:lnTo>
                  <a:pt x="45456" y="605216"/>
                </a:lnTo>
                <a:lnTo>
                  <a:pt x="80529" y="570582"/>
                </a:lnTo>
                <a:lnTo>
                  <a:pt x="115263" y="535776"/>
                </a:lnTo>
                <a:lnTo>
                  <a:pt x="287533" y="361176"/>
                </a:lnTo>
                <a:lnTo>
                  <a:pt x="322447" y="326541"/>
                </a:lnTo>
                <a:lnTo>
                  <a:pt x="357761" y="292135"/>
                </a:lnTo>
                <a:lnTo>
                  <a:pt x="381364" y="259058"/>
                </a:lnTo>
                <a:lnTo>
                  <a:pt x="397512" y="227441"/>
                </a:lnTo>
                <a:lnTo>
                  <a:pt x="426133" y="181951"/>
                </a:lnTo>
                <a:lnTo>
                  <a:pt x="452369" y="136463"/>
                </a:lnTo>
                <a:lnTo>
                  <a:pt x="476220" y="90975"/>
                </a:lnTo>
                <a:lnTo>
                  <a:pt x="497686" y="45487"/>
                </a:lnTo>
                <a:lnTo>
                  <a:pt x="516766" y="0"/>
                </a:lnTo>
                <a:lnTo>
                  <a:pt x="500307" y="19692"/>
                </a:lnTo>
                <a:lnTo>
                  <a:pt x="481984" y="40224"/>
                </a:lnTo>
                <a:lnTo>
                  <a:pt x="463661" y="61318"/>
                </a:lnTo>
                <a:lnTo>
                  <a:pt x="447202" y="82692"/>
                </a:lnTo>
                <a:lnTo>
                  <a:pt x="412045" y="119340"/>
                </a:lnTo>
                <a:lnTo>
                  <a:pt x="377904" y="155387"/>
                </a:lnTo>
                <a:lnTo>
                  <a:pt x="344448" y="191376"/>
                </a:lnTo>
                <a:lnTo>
                  <a:pt x="311343" y="227849"/>
                </a:lnTo>
                <a:lnTo>
                  <a:pt x="278258" y="265347"/>
                </a:lnTo>
                <a:lnTo>
                  <a:pt x="251243" y="307490"/>
                </a:lnTo>
                <a:lnTo>
                  <a:pt x="223209" y="349437"/>
                </a:lnTo>
                <a:lnTo>
                  <a:pt x="194176" y="391212"/>
                </a:lnTo>
                <a:lnTo>
                  <a:pt x="164162" y="432839"/>
                </a:lnTo>
                <a:lnTo>
                  <a:pt x="133184" y="474343"/>
                </a:lnTo>
                <a:lnTo>
                  <a:pt x="101260" y="515749"/>
                </a:lnTo>
                <a:lnTo>
                  <a:pt x="68410" y="557081"/>
                </a:lnTo>
                <a:lnTo>
                  <a:pt x="34650" y="598364"/>
                </a:lnTo>
                <a:lnTo>
                  <a:pt x="0" y="639622"/>
                </a:lnTo>
                <a:close/>
              </a:path>
            </a:pathLst>
          </a:custGeom>
          <a:solidFill>
            <a:srgbClr val="D1D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6262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" y="0"/>
            <a:ext cx="2851516" cy="68580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7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82879" y="0"/>
                </a:lnTo>
                <a:lnTo>
                  <a:pt x="182879" y="6858000"/>
                </a:lnTo>
                <a:close/>
              </a:path>
            </a:pathLst>
          </a:custGeom>
          <a:solidFill>
            <a:srgbClr val="766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09375"/>
            <a:ext cx="1591945" cy="512445"/>
          </a:xfrm>
          <a:custGeom>
            <a:avLst/>
            <a:gdLst/>
            <a:ahLst/>
            <a:cxnLst/>
            <a:rect l="l" t="t" r="r" b="b"/>
            <a:pathLst>
              <a:path w="1591945" h="512444">
                <a:moveTo>
                  <a:pt x="1340940" y="0"/>
                </a:moveTo>
                <a:lnTo>
                  <a:pt x="1252962" y="0"/>
                </a:lnTo>
                <a:lnTo>
                  <a:pt x="105" y="4999"/>
                </a:lnTo>
                <a:lnTo>
                  <a:pt x="0" y="508757"/>
                </a:lnTo>
                <a:lnTo>
                  <a:pt x="1252962" y="512296"/>
                </a:lnTo>
                <a:lnTo>
                  <a:pt x="1345749" y="512296"/>
                </a:lnTo>
                <a:lnTo>
                  <a:pt x="1350387" y="507527"/>
                </a:lnTo>
                <a:lnTo>
                  <a:pt x="1351933" y="505904"/>
                </a:lnTo>
                <a:lnTo>
                  <a:pt x="1353822" y="504382"/>
                </a:lnTo>
                <a:lnTo>
                  <a:pt x="1355368" y="502759"/>
                </a:lnTo>
                <a:lnTo>
                  <a:pt x="1584338" y="270618"/>
                </a:lnTo>
                <a:lnTo>
                  <a:pt x="1589652" y="265314"/>
                </a:lnTo>
                <a:lnTo>
                  <a:pt x="1591423" y="259110"/>
                </a:lnTo>
                <a:lnTo>
                  <a:pt x="1589652" y="252307"/>
                </a:lnTo>
                <a:lnTo>
                  <a:pt x="1584338" y="245204"/>
                </a:lnTo>
                <a:lnTo>
                  <a:pt x="1355368" y="16261"/>
                </a:lnTo>
                <a:lnTo>
                  <a:pt x="1350387" y="16261"/>
                </a:lnTo>
                <a:lnTo>
                  <a:pt x="1350387" y="11492"/>
                </a:lnTo>
                <a:lnTo>
                  <a:pt x="1345749" y="11492"/>
                </a:lnTo>
                <a:lnTo>
                  <a:pt x="1340940" y="0"/>
                </a:lnTo>
                <a:close/>
              </a:path>
            </a:pathLst>
          </a:custGeom>
          <a:solidFill>
            <a:srgbClr val="A5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1664" y="651536"/>
            <a:ext cx="684867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6262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76518" y="2160305"/>
            <a:ext cx="8606790" cy="2199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228" y="2381633"/>
            <a:ext cx="341884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47470">
              <a:lnSpc>
                <a:spcPct val="100000"/>
              </a:lnSpc>
              <a:spcBef>
                <a:spcPts val="100"/>
              </a:spcBef>
            </a:pPr>
            <a:r>
              <a:rPr sz="6600" b="1" u="heavy" spc="-15" dirty="0">
                <a:solidFill>
                  <a:srgbClr val="58533F"/>
                </a:solidFill>
                <a:uFill>
                  <a:solidFill>
                    <a:srgbClr val="58533F"/>
                  </a:solidFill>
                </a:uFill>
                <a:latin typeface="Times New Roman"/>
                <a:cs typeface="Times New Roman"/>
              </a:rPr>
              <a:t>Team </a:t>
            </a:r>
            <a:r>
              <a:rPr sz="6600" b="1" spc="-15" dirty="0">
                <a:solidFill>
                  <a:srgbClr val="58533F"/>
                </a:solidFill>
                <a:latin typeface="Times New Roman"/>
                <a:cs typeface="Times New Roman"/>
              </a:rPr>
              <a:t> </a:t>
            </a:r>
            <a:r>
              <a:rPr sz="6600" b="1" u="heavy" spc="-10" dirty="0">
                <a:solidFill>
                  <a:srgbClr val="58533F"/>
                </a:solidFill>
                <a:uFill>
                  <a:solidFill>
                    <a:srgbClr val="58533F"/>
                  </a:solidFill>
                </a:uFill>
                <a:latin typeface="Times New Roman"/>
                <a:cs typeface="Times New Roman"/>
              </a:rPr>
              <a:t>Members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3787" y="2954998"/>
            <a:ext cx="2921000" cy="1300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800" dirty="0">
                <a:solidFill>
                  <a:srgbClr val="58533F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58533F"/>
                </a:solidFill>
                <a:latin typeface="Times New Roman"/>
                <a:cs typeface="Times New Roman"/>
              </a:rPr>
              <a:t>.</a:t>
            </a:r>
            <a:r>
              <a:rPr lang="en-US" sz="2000" dirty="0">
                <a:solidFill>
                  <a:srgbClr val="58533F"/>
                </a:solidFill>
                <a:latin typeface="Times New Roman"/>
                <a:cs typeface="Times New Roman"/>
              </a:rPr>
              <a:t>Sai Swaroopa </a:t>
            </a:r>
            <a:r>
              <a:rPr lang="en-US" sz="2000" dirty="0" err="1">
                <a:solidFill>
                  <a:srgbClr val="58533F"/>
                </a:solidFill>
                <a:latin typeface="Times New Roman"/>
                <a:cs typeface="Times New Roman"/>
              </a:rPr>
              <a:t>yaluguri</a:t>
            </a:r>
            <a:r>
              <a:rPr lang="en-US" sz="2000" dirty="0">
                <a:solidFill>
                  <a:srgbClr val="58533F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2000" dirty="0">
                <a:solidFill>
                  <a:srgbClr val="58533F"/>
                </a:solidFill>
                <a:latin typeface="Times New Roman"/>
                <a:cs typeface="Times New Roman"/>
              </a:rPr>
              <a:t>2.</a:t>
            </a:r>
            <a:r>
              <a:rPr lang="en-US" sz="2000" u="sng" spc="-25" dirty="0">
                <a:solidFill>
                  <a:srgbClr val="58533F"/>
                </a:solidFill>
                <a:uFill>
                  <a:solidFill>
                    <a:srgbClr val="58533F"/>
                  </a:solidFill>
                </a:uFill>
                <a:latin typeface="Times New Roman"/>
                <a:cs typeface="Times New Roman"/>
              </a:rPr>
              <a:t> Sushma </a:t>
            </a:r>
            <a:r>
              <a:rPr lang="en-US" sz="2000" u="sng" spc="-25" dirty="0" err="1">
                <a:solidFill>
                  <a:srgbClr val="58533F"/>
                </a:solidFill>
                <a:uFill>
                  <a:solidFill>
                    <a:srgbClr val="58533F"/>
                  </a:solidFill>
                </a:uFill>
                <a:latin typeface="Times New Roman"/>
                <a:cs typeface="Times New Roman"/>
              </a:rPr>
              <a:t>sindhe</a:t>
            </a:r>
            <a:endParaRPr lang="en-US" sz="2000" u="sng" spc="-25" dirty="0">
              <a:solidFill>
                <a:srgbClr val="58533F"/>
              </a:solidFill>
              <a:uFill>
                <a:solidFill>
                  <a:srgbClr val="58533F"/>
                </a:solidFill>
              </a:uFill>
              <a:latin typeface="Times New Roman"/>
              <a:cs typeface="Times New Roman"/>
            </a:endParaRPr>
          </a:p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lang="en-US" sz="2000" u="sng" spc="-25" dirty="0">
                <a:solidFill>
                  <a:srgbClr val="58533F"/>
                </a:solidFill>
                <a:uFill>
                  <a:solidFill>
                    <a:srgbClr val="58533F"/>
                  </a:solidFill>
                </a:uFill>
                <a:latin typeface="Times New Roman"/>
                <a:cs typeface="Times New Roman"/>
              </a:rPr>
              <a:t>3.Akhil </a:t>
            </a:r>
            <a:r>
              <a:rPr lang="en-US" sz="2000" u="sng" spc="-25" dirty="0" err="1">
                <a:solidFill>
                  <a:srgbClr val="58533F"/>
                </a:solidFill>
                <a:uFill>
                  <a:solidFill>
                    <a:srgbClr val="58533F"/>
                  </a:solidFill>
                </a:uFill>
                <a:latin typeface="Times New Roman"/>
                <a:cs typeface="Times New Roman"/>
              </a:rPr>
              <a:t>reddy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7195" y="1871831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400"/>
                </a:lnTo>
              </a:path>
            </a:pathLst>
          </a:custGeom>
          <a:ln w="15875">
            <a:solidFill>
              <a:srgbClr val="92AA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664" y="651536"/>
            <a:ext cx="2809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2114" algn="l"/>
              </a:tabLst>
            </a:pPr>
            <a:r>
              <a:rPr spc="-10" dirty="0"/>
              <a:t>Projec</a:t>
            </a:r>
            <a:r>
              <a:rPr dirty="0"/>
              <a:t>t	</a:t>
            </a:r>
            <a:r>
              <a:rPr spc="-10" dirty="0"/>
              <a:t>Topic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465" y="2645849"/>
            <a:ext cx="10620375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404040"/>
                </a:solidFill>
                <a:latin typeface="Arial MT"/>
                <a:cs typeface="Arial MT"/>
              </a:rPr>
              <a:t>Enhancing </a:t>
            </a:r>
            <a:r>
              <a:rPr sz="4400" spc="-5" dirty="0">
                <a:solidFill>
                  <a:srgbClr val="404040"/>
                </a:solidFill>
                <a:latin typeface="Arial MT"/>
                <a:cs typeface="Arial MT"/>
              </a:rPr>
              <a:t>Customer </a:t>
            </a:r>
            <a:r>
              <a:rPr sz="4400" spc="-10" dirty="0">
                <a:solidFill>
                  <a:srgbClr val="404040"/>
                </a:solidFill>
                <a:latin typeface="Arial MT"/>
                <a:cs typeface="Arial MT"/>
              </a:rPr>
              <a:t>Product </a:t>
            </a:r>
            <a:r>
              <a:rPr sz="4400" spc="-5" dirty="0">
                <a:solidFill>
                  <a:srgbClr val="404040"/>
                </a:solidFill>
                <a:latin typeface="Arial MT"/>
                <a:cs typeface="Arial MT"/>
              </a:rPr>
              <a:t>Review </a:t>
            </a:r>
            <a:r>
              <a:rPr sz="4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4400" spc="-10" dirty="0">
                <a:solidFill>
                  <a:srgbClr val="404040"/>
                </a:solidFill>
                <a:latin typeface="Arial MT"/>
                <a:cs typeface="Arial MT"/>
              </a:rPr>
              <a:t>Sentiment Analysis through </a:t>
            </a:r>
            <a:r>
              <a:rPr sz="4400" spc="-5" dirty="0">
                <a:solidFill>
                  <a:srgbClr val="404040"/>
                </a:solidFill>
                <a:latin typeface="Arial MT"/>
                <a:cs typeface="Arial MT"/>
              </a:rPr>
              <a:t>Deep Learning </a:t>
            </a:r>
            <a:r>
              <a:rPr sz="4400" spc="-12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4400" spc="-5" dirty="0">
                <a:solidFill>
                  <a:srgbClr val="404040"/>
                </a:solidFill>
                <a:latin typeface="Arial MT"/>
                <a:cs typeface="Arial MT"/>
              </a:rPr>
              <a:t>Models </a:t>
            </a:r>
            <a:r>
              <a:rPr sz="4400" spc="-10" dirty="0">
                <a:solidFill>
                  <a:srgbClr val="404040"/>
                </a:solidFill>
                <a:latin typeface="Arial MT"/>
                <a:cs typeface="Arial MT"/>
              </a:rPr>
              <a:t>Incorporating Textual </a:t>
            </a:r>
            <a:r>
              <a:rPr sz="4400" spc="-12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4400" spc="-5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endParaRPr sz="4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664" y="651536"/>
            <a:ext cx="2156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133600" y="1887255"/>
            <a:ext cx="8606790" cy="268406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spcBef>
                <a:spcPts val="50"/>
              </a:spcBef>
              <a:buClr>
                <a:srgbClr val="A530A0"/>
              </a:buClr>
              <a:buSzPct val="102777"/>
              <a:buAutoNum type="romanLcPeriod"/>
              <a:tabLst>
                <a:tab pos="583565" algn="l"/>
                <a:tab pos="584200" algn="l"/>
              </a:tabLst>
            </a:pPr>
            <a:r>
              <a:rPr spc="-5" dirty="0">
                <a:latin typeface="Gill Sans MT" panose="020B0502020104020203" pitchFamily="34" charset="0"/>
              </a:rPr>
              <a:t>Develop </a:t>
            </a:r>
            <a:r>
              <a:rPr dirty="0">
                <a:latin typeface="Gill Sans MT" panose="020B0502020104020203" pitchFamily="34" charset="0"/>
              </a:rPr>
              <a:t>a </a:t>
            </a:r>
            <a:r>
              <a:rPr spc="-5" dirty="0">
                <a:latin typeface="Gill Sans MT" panose="020B0502020104020203" pitchFamily="34" charset="0"/>
              </a:rPr>
              <a:t>hybrid </a:t>
            </a:r>
            <a:r>
              <a:rPr dirty="0">
                <a:latin typeface="Gill Sans MT" panose="020B0502020104020203" pitchFamily="34" charset="0"/>
              </a:rPr>
              <a:t>sentiment </a:t>
            </a:r>
            <a:r>
              <a:rPr spc="-5" dirty="0">
                <a:latin typeface="Gill Sans MT" panose="020B0502020104020203" pitchFamily="34" charset="0"/>
              </a:rPr>
              <a:t>analysis </a:t>
            </a:r>
            <a:r>
              <a:rPr dirty="0">
                <a:latin typeface="Gill Sans MT" panose="020B0502020104020203" pitchFamily="34" charset="0"/>
              </a:rPr>
              <a:t>system </a:t>
            </a:r>
            <a:r>
              <a:rPr spc="-5" dirty="0">
                <a:latin typeface="Gill Sans MT" panose="020B0502020104020203" pitchFamily="34" charset="0"/>
              </a:rPr>
              <a:t>that </a:t>
            </a:r>
            <a:r>
              <a:rPr dirty="0">
                <a:latin typeface="Gill Sans MT" panose="020B0502020104020203" pitchFamily="34" charset="0"/>
              </a:rPr>
              <a:t>combines </a:t>
            </a:r>
            <a:r>
              <a:rPr spc="-5" dirty="0">
                <a:latin typeface="Gill Sans MT" panose="020B0502020104020203" pitchFamily="34" charset="0"/>
              </a:rPr>
              <a:t>textual features to provide </a:t>
            </a:r>
            <a:r>
              <a:rPr dirty="0">
                <a:latin typeface="Gill Sans MT" panose="020B0502020104020203" pitchFamily="34" charset="0"/>
              </a:rPr>
              <a:t>a more </a:t>
            </a:r>
            <a:r>
              <a:rPr spc="-5" dirty="0">
                <a:latin typeface="Gill Sans MT" panose="020B0502020104020203" pitchFamily="34" charset="0"/>
              </a:rPr>
              <a:t>nuanced understanding of </a:t>
            </a:r>
            <a:r>
              <a:rPr dirty="0">
                <a:latin typeface="Gill Sans MT" panose="020B0502020104020203" pitchFamily="34" charset="0"/>
              </a:rPr>
              <a:t>customer sentiments </a:t>
            </a:r>
            <a:r>
              <a:rPr spc="-5" dirty="0">
                <a:latin typeface="Gill Sans MT" panose="020B0502020104020203" pitchFamily="34" charset="0"/>
              </a:rPr>
              <a:t>in </a:t>
            </a:r>
            <a:r>
              <a:rPr dirty="0">
                <a:latin typeface="Gill Sans MT" panose="020B0502020104020203" pitchFamily="34" charset="0"/>
              </a:rPr>
              <a:t> </a:t>
            </a:r>
            <a:r>
              <a:rPr spc="-5" dirty="0">
                <a:latin typeface="Gill Sans MT" panose="020B0502020104020203" pitchFamily="34" charset="0"/>
              </a:rPr>
              <a:t>product</a:t>
            </a:r>
            <a:r>
              <a:rPr spc="-10" dirty="0">
                <a:latin typeface="Gill Sans MT" panose="020B0502020104020203" pitchFamily="34" charset="0"/>
              </a:rPr>
              <a:t> </a:t>
            </a:r>
            <a:r>
              <a:rPr dirty="0">
                <a:latin typeface="Gill Sans MT" panose="020B0502020104020203" pitchFamily="34" charset="0"/>
              </a:rPr>
              <a:t>reviews.</a:t>
            </a:r>
          </a:p>
          <a:p>
            <a:pPr marL="584200" marR="951865" indent="-571500">
              <a:lnSpc>
                <a:spcPct val="100000"/>
              </a:lnSpc>
              <a:spcBef>
                <a:spcPts val="940"/>
              </a:spcBef>
              <a:buClr>
                <a:srgbClr val="A530A0"/>
              </a:buClr>
              <a:buSzPct val="102777"/>
              <a:buAutoNum type="romanLcPeriod"/>
              <a:tabLst>
                <a:tab pos="583565" algn="l"/>
                <a:tab pos="584200" algn="l"/>
              </a:tabLst>
            </a:pPr>
            <a:r>
              <a:rPr spc="-5" dirty="0">
                <a:latin typeface="Gill Sans MT" panose="020B0502020104020203" pitchFamily="34" charset="0"/>
              </a:rPr>
              <a:t>Evaluate the </a:t>
            </a:r>
            <a:r>
              <a:rPr dirty="0">
                <a:latin typeface="Gill Sans MT" panose="020B0502020104020203" pitchFamily="34" charset="0"/>
              </a:rPr>
              <a:t>system's </a:t>
            </a:r>
            <a:r>
              <a:rPr spc="-5" dirty="0">
                <a:latin typeface="Gill Sans MT" panose="020B0502020104020203" pitchFamily="34" charset="0"/>
              </a:rPr>
              <a:t>performance on diverse product </a:t>
            </a:r>
            <a:r>
              <a:rPr dirty="0">
                <a:latin typeface="Gill Sans MT" panose="020B0502020104020203" pitchFamily="34" charset="0"/>
              </a:rPr>
              <a:t>categories </a:t>
            </a:r>
            <a:r>
              <a:rPr spc="-5" dirty="0">
                <a:latin typeface="Gill Sans MT" panose="020B0502020104020203" pitchFamily="34" charset="0"/>
              </a:rPr>
              <a:t>and </a:t>
            </a:r>
            <a:r>
              <a:rPr spc="-490" dirty="0">
                <a:latin typeface="Gill Sans MT" panose="020B0502020104020203" pitchFamily="34" charset="0"/>
              </a:rPr>
              <a:t> </a:t>
            </a:r>
            <a:r>
              <a:rPr spc="-5" dirty="0">
                <a:latin typeface="Gill Sans MT" panose="020B0502020104020203" pitchFamily="34" charset="0"/>
              </a:rPr>
              <a:t>languages.</a:t>
            </a:r>
            <a:endParaRPr lang="en-US" spc="-5" dirty="0">
              <a:latin typeface="Gill Sans MT" panose="020B0502020104020203" pitchFamily="34" charset="0"/>
            </a:endParaRPr>
          </a:p>
          <a:p>
            <a:pPr marL="584200" marR="951865" indent="-571500">
              <a:spcBef>
                <a:spcPts val="940"/>
              </a:spcBef>
              <a:buClr>
                <a:srgbClr val="A530A0"/>
              </a:buClr>
              <a:buSzPct val="102777"/>
              <a:buFontTx/>
              <a:buAutoNum type="romanLcPeriod"/>
              <a:tabLst>
                <a:tab pos="583565" algn="l"/>
                <a:tab pos="584200" algn="l"/>
              </a:tabLst>
            </a:pPr>
            <a:r>
              <a:rPr lang="en-US" spc="-5" dirty="0">
                <a:latin typeface="Gill Sans MT" panose="020B0502020104020203" pitchFamily="34" charset="0"/>
              </a:rPr>
              <a:t>Investigate how the Textual features enhances </a:t>
            </a:r>
            <a:r>
              <a:rPr lang="en-US" dirty="0">
                <a:latin typeface="Gill Sans MT" panose="020B0502020104020203" pitchFamily="34" charset="0"/>
              </a:rPr>
              <a:t>sentiment </a:t>
            </a:r>
            <a:r>
              <a:rPr lang="en-US" spc="-5" dirty="0">
                <a:latin typeface="Gill Sans MT" panose="020B0502020104020203" pitchFamily="34" charset="0"/>
              </a:rPr>
              <a:t>analysis </a:t>
            </a:r>
            <a:r>
              <a:rPr lang="en-US" spc="-490" dirty="0">
                <a:latin typeface="Gill Sans MT" panose="020B0502020104020203" pitchFamily="34" charset="0"/>
              </a:rPr>
              <a:t> a</a:t>
            </a:r>
            <a:r>
              <a:rPr lang="en-US" spc="-5" dirty="0">
                <a:latin typeface="Gill Sans MT" panose="020B0502020104020203" pitchFamily="34" charset="0"/>
              </a:rPr>
              <a:t>ccuracy</a:t>
            </a:r>
            <a:r>
              <a:rPr lang="en-US" spc="-10" dirty="0">
                <a:latin typeface="Gill Sans MT" panose="020B0502020104020203" pitchFamily="34" charset="0"/>
              </a:rPr>
              <a:t> </a:t>
            </a:r>
            <a:r>
              <a:rPr lang="en-US" spc="-5" dirty="0">
                <a:latin typeface="Gill Sans MT" panose="020B0502020104020203" pitchFamily="34" charset="0"/>
              </a:rPr>
              <a:t>and overall</a:t>
            </a:r>
            <a:r>
              <a:rPr lang="en-US" spc="-10" dirty="0">
                <a:latin typeface="Gill Sans MT" panose="020B0502020104020203" pitchFamily="34" charset="0"/>
              </a:rPr>
              <a:t> </a:t>
            </a:r>
            <a:r>
              <a:rPr lang="en-US" spc="-5" dirty="0">
                <a:latin typeface="Gill Sans MT" panose="020B0502020104020203" pitchFamily="34" charset="0"/>
              </a:rPr>
              <a:t>understanding of </a:t>
            </a:r>
            <a:r>
              <a:rPr lang="en-US" dirty="0">
                <a:latin typeface="Gill Sans MT" panose="020B0502020104020203" pitchFamily="34" charset="0"/>
              </a:rPr>
              <a:t>customer</a:t>
            </a:r>
            <a:r>
              <a:rPr lang="en-US" spc="-10" dirty="0">
                <a:latin typeface="Gill Sans MT" panose="020B0502020104020203" pitchFamily="34" charset="0"/>
              </a:rPr>
              <a:t> </a:t>
            </a:r>
            <a:r>
              <a:rPr lang="en-US" spc="-5" dirty="0">
                <a:latin typeface="Gill Sans MT" panose="020B0502020104020203" pitchFamily="34" charset="0"/>
              </a:rPr>
              <a:t>feedback.</a:t>
            </a:r>
          </a:p>
          <a:p>
            <a:pPr marL="584200" marR="951865" indent="-571500">
              <a:lnSpc>
                <a:spcPct val="100000"/>
              </a:lnSpc>
              <a:spcBef>
                <a:spcPts val="940"/>
              </a:spcBef>
              <a:buClr>
                <a:srgbClr val="A530A0"/>
              </a:buClr>
              <a:buSzPct val="102777"/>
              <a:buAutoNum type="romanLcPeriod"/>
              <a:tabLst>
                <a:tab pos="583565" algn="l"/>
                <a:tab pos="584200" algn="l"/>
              </a:tabLst>
            </a:pPr>
            <a:endParaRPr lang="en-US" spc="-5" dirty="0"/>
          </a:p>
          <a:p>
            <a:pPr marL="12700" marR="951865">
              <a:lnSpc>
                <a:spcPct val="100000"/>
              </a:lnSpc>
              <a:spcBef>
                <a:spcPts val="940"/>
              </a:spcBef>
              <a:buClr>
                <a:srgbClr val="A530A0"/>
              </a:buClr>
              <a:buSzPct val="102777"/>
              <a:tabLst>
                <a:tab pos="583565" algn="l"/>
                <a:tab pos="584200" algn="l"/>
              </a:tabLst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676518" y="4461545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664" y="651536"/>
            <a:ext cx="3902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Statement</a:t>
            </a:r>
            <a:r>
              <a:rPr spc="-55" dirty="0"/>
              <a:t>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5"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6518" y="2034575"/>
            <a:ext cx="8241665" cy="151067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850" spc="-60" dirty="0">
                <a:solidFill>
                  <a:srgbClr val="A530A0"/>
                </a:solidFill>
                <a:latin typeface="Microsoft Sans Serif"/>
                <a:cs typeface="Microsoft Sans Serif"/>
              </a:rPr>
              <a:t>🠶	</a:t>
            </a:r>
            <a:r>
              <a:rPr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Customer</a:t>
            </a:r>
            <a:r>
              <a:rPr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product</a:t>
            </a:r>
            <a:r>
              <a:rPr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reviews</a:t>
            </a:r>
            <a:r>
              <a:rPr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play</a:t>
            </a:r>
            <a:r>
              <a:rPr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</a:t>
            </a:r>
            <a:r>
              <a:rPr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pivotal</a:t>
            </a:r>
            <a:r>
              <a:rPr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role</a:t>
            </a:r>
            <a:r>
              <a:rPr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in</a:t>
            </a:r>
            <a:r>
              <a:rPr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business</a:t>
            </a:r>
            <a:r>
              <a:rPr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decision-making.</a:t>
            </a:r>
            <a:endParaRPr dirty="0">
              <a:latin typeface="Gill Sans MT" panose="020B0502020104020203" pitchFamily="34" charset="0"/>
              <a:cs typeface="Arial MT"/>
            </a:endParaRPr>
          </a:p>
          <a:p>
            <a:pPr marL="355600" marR="61594" indent="-342900">
              <a:lnSpc>
                <a:spcPts val="2160"/>
              </a:lnSpc>
              <a:spcBef>
                <a:spcPts val="1060"/>
              </a:spcBef>
              <a:tabLst>
                <a:tab pos="354965" algn="l"/>
              </a:tabLst>
            </a:pPr>
            <a:r>
              <a:rPr spc="-60" dirty="0">
                <a:solidFill>
                  <a:srgbClr val="A530A0"/>
                </a:solidFill>
                <a:latin typeface="Gill Sans MT" panose="020B0502020104020203" pitchFamily="34" charset="0"/>
                <a:cs typeface="Microsoft Sans Serif"/>
              </a:rPr>
              <a:t>🠶	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Microsoft Sans Serif"/>
              </a:rPr>
              <a:t>T</a:t>
            </a:r>
            <a:r>
              <a:rPr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extual features allows for </a:t>
            </a:r>
            <a:r>
              <a:rPr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 </a:t>
            </a:r>
            <a:r>
              <a:rPr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deeper understanding of </a:t>
            </a:r>
            <a:r>
              <a:rPr spc="-49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customer</a:t>
            </a:r>
            <a:r>
              <a:rPr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sentiment.</a:t>
            </a:r>
            <a:endParaRPr dirty="0">
              <a:latin typeface="Gill Sans MT" panose="020B0502020104020203" pitchFamily="34" charset="0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880"/>
              </a:spcBef>
              <a:tabLst>
                <a:tab pos="354965" algn="l"/>
              </a:tabLst>
            </a:pPr>
            <a:r>
              <a:rPr spc="-60" dirty="0">
                <a:solidFill>
                  <a:srgbClr val="A530A0"/>
                </a:solidFill>
                <a:latin typeface="Gill Sans MT" panose="020B0502020104020203" pitchFamily="34" charset="0"/>
                <a:cs typeface="Microsoft Sans Serif"/>
              </a:rPr>
              <a:t>🠶	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ill Sans MT" panose="020B0502020104020203" pitchFamily="34" charset="0"/>
              </a:rPr>
              <a:t>This helps us make better products and decisions, which keeps our customers happy and helps our business grow.</a:t>
            </a:r>
            <a:endParaRPr dirty="0">
              <a:latin typeface="Gill Sans MT" panose="020B0502020104020203" pitchFamily="34" charset="0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664" y="651536"/>
            <a:ext cx="2792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Related</a:t>
            </a:r>
            <a:r>
              <a:rPr spc="-90" dirty="0"/>
              <a:t> </a:t>
            </a:r>
            <a:r>
              <a:rPr spc="-5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6518" y="2106677"/>
            <a:ext cx="8766810" cy="24357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marR="15240" indent="-342900" algn="just">
              <a:lnSpc>
                <a:spcPct val="79900"/>
              </a:lnSpc>
              <a:spcBef>
                <a:spcPts val="570"/>
              </a:spcBef>
            </a:pPr>
            <a:r>
              <a:rPr sz="1950" spc="-65" dirty="0">
                <a:solidFill>
                  <a:srgbClr val="A530A0"/>
                </a:solidFill>
                <a:latin typeface="Microsoft Sans Serif"/>
                <a:cs typeface="Microsoft Sans Serif"/>
              </a:rPr>
              <a:t>🠶</a:t>
            </a:r>
            <a:r>
              <a:rPr sz="1950" spc="-60" dirty="0">
                <a:solidFill>
                  <a:srgbClr val="A530A0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The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landscape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of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text-based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consumer</a:t>
            </a:r>
            <a:r>
              <a:rPr lang="en-US" spc="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reviews</a:t>
            </a:r>
            <a:r>
              <a:rPr lang="en-US" spc="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on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digital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platforms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has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undergone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significant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growth.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Marketing researchers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have adopted diverse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methodologies</a:t>
            </a:r>
            <a:r>
              <a:rPr lang="en-US" spc="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for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text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review</a:t>
            </a:r>
            <a:r>
              <a:rPr lang="en-US" spc="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analysis.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In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a</a:t>
            </a:r>
            <a:r>
              <a:rPr lang="en-US" spc="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study</a:t>
            </a:r>
            <a:r>
              <a:rPr lang="en-US" spc="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referenced</a:t>
            </a:r>
            <a:r>
              <a:rPr lang="en-US" spc="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as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,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researchers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explored the practical trade-off between diagnostic and predictive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capabilities.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They found that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machine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learning techniques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centered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on neural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networks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yield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the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most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accurate predictions. However, topic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models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are ill-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suited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for generating predictions, while neural network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models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are unsuitable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for</a:t>
            </a:r>
            <a:r>
              <a:rPr lang="en-US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diagnostic tasks.</a:t>
            </a:r>
            <a:endParaRPr lang="en-US" dirty="0">
              <a:latin typeface="Gill Sans MT" panose="020B0502020104020203" pitchFamily="34" charset="0"/>
              <a:cs typeface="Arial MT"/>
            </a:endParaRPr>
          </a:p>
          <a:p>
            <a:pPr marL="355600" marR="5080" indent="-342900">
              <a:lnSpc>
                <a:spcPct val="79900"/>
              </a:lnSpc>
              <a:spcBef>
                <a:spcPts val="965"/>
              </a:spcBef>
            </a:pPr>
            <a:r>
              <a:rPr lang="en-US" spc="-60" dirty="0">
                <a:solidFill>
                  <a:srgbClr val="A530A0"/>
                </a:solidFill>
                <a:latin typeface="Gill Sans MT" panose="020B0502020104020203" pitchFamily="34" charset="0"/>
                <a:cs typeface="Microsoft Sans Serif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Sentiment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analysis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delves into the detailed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feedback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provided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by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customers </a:t>
            </a:r>
            <a:r>
              <a:rPr lang="en-US" spc="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about</a:t>
            </a:r>
            <a:r>
              <a:rPr lang="en-US" spc="26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products.</a:t>
            </a:r>
            <a:r>
              <a:rPr lang="en-US" spc="27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To</a:t>
            </a:r>
            <a:r>
              <a:rPr lang="en-US" spc="25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deliver</a:t>
            </a:r>
            <a:r>
              <a:rPr lang="en-US" spc="28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conclusive</a:t>
            </a:r>
            <a:r>
              <a:rPr lang="en-US" spc="27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recommendations,</a:t>
            </a:r>
            <a:r>
              <a:rPr lang="en-US" spc="3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the</a:t>
            </a:r>
            <a:r>
              <a:rPr lang="en-US" spc="254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field</a:t>
            </a:r>
            <a:r>
              <a:rPr lang="en-US" spc="27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of</a:t>
            </a:r>
            <a:r>
              <a:rPr lang="en-US" spc="33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aspect- </a:t>
            </a:r>
            <a:r>
              <a:rPr lang="en-US" spc="-509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based</a:t>
            </a:r>
            <a:r>
              <a:rPr lang="en-US" spc="16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sentiment</a:t>
            </a:r>
            <a:r>
              <a:rPr lang="en-US" spc="16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analysis</a:t>
            </a:r>
            <a:r>
              <a:rPr lang="en-US" spc="17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(ABSA)</a:t>
            </a:r>
            <a:r>
              <a:rPr lang="en-US" spc="13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evaluates</a:t>
            </a:r>
            <a:r>
              <a:rPr lang="en-US" spc="17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and</a:t>
            </a:r>
            <a:r>
              <a:rPr lang="en-US" spc="16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categorizes</a:t>
            </a:r>
            <a:r>
              <a:rPr lang="en-US" spc="17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opinions</a:t>
            </a:r>
            <a:r>
              <a:rPr lang="en-US" spc="18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based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on</a:t>
            </a:r>
            <a:r>
              <a:rPr lang="en-US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various</a:t>
            </a:r>
            <a:r>
              <a:rPr lang="en-US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facets within these</a:t>
            </a:r>
            <a:r>
              <a:rPr lang="en-US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lang="en-US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reviews.</a:t>
            </a:r>
            <a:endParaRPr lang="en-US" dirty="0">
              <a:latin typeface="Gill Sans MT" panose="020B0502020104020203" pitchFamily="34" charset="0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664" y="651536"/>
            <a:ext cx="197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882" y="1845980"/>
            <a:ext cx="10636250" cy="3672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50" spc="-60" dirty="0">
                <a:solidFill>
                  <a:srgbClr val="A530A0"/>
                </a:solidFill>
                <a:latin typeface="Microsoft Sans Serif"/>
                <a:cs typeface="Microsoft Sans Serif"/>
              </a:rPr>
              <a:t>🠶</a:t>
            </a:r>
            <a:r>
              <a:rPr lang="en-IN" sz="1800" b="1" kern="0" dirty="0"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Preprocessing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Tokenization: The process of breaking down text into smaller units, such as words or sub words (in the case of BERT). This step is crucial for converting raw text data into a format suitable for deep learning models.</a:t>
            </a:r>
            <a:endParaRPr lang="en-IN" sz="1800" kern="100" dirty="0">
              <a:solidFill>
                <a:srgbClr val="000000"/>
              </a:solidFill>
              <a:effectLst/>
              <a:latin typeface="Gill Sans MT" panose="020B0502020104020203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Conversion: Conversion of text data into a numerical format that can be fed into the models for training and inference. Techniques such as word embedding, or one-hot encoding may be used for this purpose.</a:t>
            </a:r>
            <a:endParaRPr lang="en-IN" sz="1800" kern="100" dirty="0">
              <a:solidFill>
                <a:srgbClr val="000000"/>
              </a:solidFill>
              <a:effectLst/>
              <a:latin typeface="Gill Sans MT" panose="020B0502020104020203" pitchFamily="34" charset="0"/>
              <a:ea typeface="Calibri" panose="020F0502020204030204" pitchFamily="34" charset="0"/>
            </a:endParaRPr>
          </a:p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endParaRPr lang="en-US" sz="1800" spc="-5" dirty="0">
              <a:solidFill>
                <a:srgbClr val="404040"/>
              </a:solidFill>
              <a:latin typeface="Gill Sans MT" panose="020B0502020104020203" pitchFamily="34" charset="0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z="1800" b="1" spc="-5" dirty="0">
                <a:solidFill>
                  <a:srgbClr val="404040"/>
                </a:solidFill>
                <a:latin typeface="Gill Sans MT" panose="020B0502020104020203" pitchFamily="34" charset="0"/>
                <a:cs typeface="Arial"/>
              </a:rPr>
              <a:t>Data</a:t>
            </a:r>
          </a:p>
          <a:p>
            <a:pPr>
              <a:lnSpc>
                <a:spcPct val="107000"/>
              </a:lnSpc>
              <a:spcAft>
                <a:spcPts val="985"/>
              </a:spcAft>
            </a:pPr>
            <a:r>
              <a:rPr lang="en-IN" sz="1800" kern="100" dirty="0">
                <a:solidFill>
                  <a:srgbClr val="0F0F3F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Dataset of Reviews and Ratings: This dataset contains customer product reviews along with corresponding ratings (e.g., star ratings). The dataset serves as the training and evaluation data for the sentiment analysis models.</a:t>
            </a:r>
            <a:endParaRPr lang="en-IN" sz="1800" kern="100" dirty="0">
              <a:solidFill>
                <a:srgbClr val="000000"/>
              </a:solidFill>
              <a:effectLst/>
              <a:latin typeface="Gill Sans MT" panose="020B0502020104020203" pitchFamily="34" charset="0"/>
              <a:ea typeface="Calibri" panose="020F0502020204030204" pitchFamily="34" charset="0"/>
            </a:endParaRPr>
          </a:p>
          <a:p>
            <a:r>
              <a:rPr lang="en-IN" sz="1800" dirty="0">
                <a:solidFill>
                  <a:srgbClr val="0F0F3F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Amazon Polarity Dataset: Specifically used for training the BERT model. This dataset comprises product reviews from Amazon, labelled with positive or negative sentiments</a:t>
            </a:r>
            <a:endParaRPr lang="en-US" sz="1800" dirty="0">
              <a:latin typeface="Gill Sans MT" panose="020B0502020104020203" pitchFamily="34" charset="0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664" y="651536"/>
            <a:ext cx="197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882" y="1842437"/>
            <a:ext cx="10689590" cy="35988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985"/>
              </a:spcAft>
            </a:pPr>
            <a:r>
              <a:rPr lang="en-IN" sz="1850" spc="-60" dirty="0">
                <a:solidFill>
                  <a:srgbClr val="A530A0"/>
                </a:solidFill>
                <a:latin typeface="Microsoft Sans Serif"/>
                <a:cs typeface="Microsoft Sans Serif"/>
              </a:rPr>
              <a:t>🠶</a:t>
            </a:r>
            <a:r>
              <a:rPr lang="en-IN" b="1" kern="100" dirty="0">
                <a:solidFill>
                  <a:srgbClr val="000000"/>
                </a:solidFill>
                <a:latin typeface="Gill Sans MT" panose="020B0502020104020203" pitchFamily="34" charset="0"/>
                <a:ea typeface="Calibri" panose="020F0502020204030204" pitchFamily="34" charset="0"/>
              </a:rPr>
              <a:t>Training Process:</a:t>
            </a:r>
          </a:p>
          <a:p>
            <a:pPr>
              <a:lnSpc>
                <a:spcPct val="107000"/>
              </a:lnSpc>
              <a:spcAft>
                <a:spcPts val="985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LSTM Model: The LSTM model is trained using the provided dataset of reviews and ratings. The training process involves optimizing the model parameters (e.g., weights and biases) to minimize a defined loss function, typically using techniques like backpropagation through time (BPTT).</a:t>
            </a:r>
          </a:p>
          <a:p>
            <a:pPr>
              <a:lnSpc>
                <a:spcPct val="107000"/>
              </a:lnSpc>
              <a:spcAft>
                <a:spcPts val="985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BERT Model: The BERT model is pre-trained on a large corpus of text data, such as the Amazon Polarity Dataset, using self-supervised learning. Fine-tuning is then performed on the specific sentiment analysis task using the provided dataset.</a:t>
            </a:r>
          </a:p>
          <a:p>
            <a:pPr>
              <a:lnSpc>
                <a:spcPct val="107000"/>
              </a:lnSpc>
              <a:spcAft>
                <a:spcPts val="985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Naive Bayes Model: The Naive Bayes model is trained using the traditional supervised learning approach, where the model learns the probability distribution of features given the class labels (positive or negative sentiment).</a:t>
            </a:r>
          </a:p>
          <a:p>
            <a:pPr marL="354965" marR="5080" indent="-342900">
              <a:lnSpc>
                <a:spcPct val="100200"/>
              </a:lnSpc>
              <a:spcBef>
                <a:spcPts val="920"/>
              </a:spcBef>
              <a:tabLst>
                <a:tab pos="354965" algn="l"/>
              </a:tabLst>
            </a:pPr>
            <a:r>
              <a:rPr sz="1800" b="1" spc="-5" dirty="0">
                <a:solidFill>
                  <a:srgbClr val="404040"/>
                </a:solidFill>
                <a:latin typeface="Gill Sans MT" panose="020B0502020104020203" pitchFamily="34" charset="0"/>
                <a:cs typeface="Arial"/>
              </a:rPr>
              <a:t>Real-Time</a:t>
            </a:r>
            <a:r>
              <a:rPr sz="1800" b="1" spc="-10" dirty="0">
                <a:solidFill>
                  <a:srgbClr val="404040"/>
                </a:solidFill>
                <a:latin typeface="Gill Sans MT" panose="020B0502020104020203" pitchFamily="34" charset="0"/>
                <a:cs typeface="Arial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Gill Sans MT" panose="020B0502020104020203" pitchFamily="34" charset="0"/>
                <a:cs typeface="Arial"/>
              </a:rPr>
              <a:t>Application:</a:t>
            </a:r>
            <a:r>
              <a:rPr sz="1800" b="1" dirty="0">
                <a:solidFill>
                  <a:srgbClr val="404040"/>
                </a:solidFill>
                <a:latin typeface="Gill Sans MT" panose="020B0502020104020203" pitchFamily="34" charset="0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Create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user-friendly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interface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or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API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for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real-time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sentiment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analysis</a:t>
            </a:r>
            <a:endParaRPr sz="1800" dirty="0">
              <a:latin typeface="Gill Sans MT" panose="020B0502020104020203" pitchFamily="34" charset="0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664" y="651536"/>
            <a:ext cx="2540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Deliverables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6518" y="2034575"/>
            <a:ext cx="8452485" cy="2018501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850" spc="-60" dirty="0">
                <a:solidFill>
                  <a:srgbClr val="A530A0"/>
                </a:solidFill>
                <a:latin typeface="Microsoft Sans Serif"/>
                <a:cs typeface="Microsoft Sans Serif"/>
              </a:rPr>
              <a:t>🠶	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Diverse</a:t>
            </a:r>
            <a:r>
              <a:rPr sz="1800" spc="-2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dataset</a:t>
            </a:r>
            <a:r>
              <a:rPr sz="1800" spc="-2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customer</a:t>
            </a:r>
            <a:r>
              <a:rPr sz="1800" spc="-2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product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reviews.</a:t>
            </a:r>
            <a:endParaRPr sz="1800" dirty="0">
              <a:latin typeface="Gill Sans MT" panose="020B0502020104020203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850" spc="-60" dirty="0">
                <a:solidFill>
                  <a:srgbClr val="A530A0"/>
                </a:solidFill>
                <a:latin typeface="Microsoft Sans Serif"/>
                <a:cs typeface="Microsoft Sans Serif"/>
              </a:rPr>
              <a:t>🠶	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Preprocessed</a:t>
            </a:r>
            <a:r>
              <a:rPr sz="1800" spc="-2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data,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including</a:t>
            </a:r>
            <a:r>
              <a:rPr sz="1800" spc="-2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text.</a:t>
            </a:r>
            <a:endParaRPr sz="1800" dirty="0">
              <a:latin typeface="Gill Sans MT" panose="020B0502020104020203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850" spc="-60" dirty="0">
                <a:solidFill>
                  <a:srgbClr val="A530A0"/>
                </a:solidFill>
                <a:latin typeface="Microsoft Sans Serif"/>
                <a:cs typeface="Microsoft Sans Serif"/>
              </a:rPr>
              <a:t>🠶	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Deep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learning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models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for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text</a:t>
            </a:r>
            <a:r>
              <a:rPr lang="en-US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ual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sentiment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analysis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850" spc="-60" dirty="0">
                <a:solidFill>
                  <a:srgbClr val="A530A0"/>
                </a:solidFill>
                <a:latin typeface="Microsoft Sans Serif"/>
                <a:cs typeface="Microsoft Sans Serif"/>
              </a:rPr>
              <a:t>🠶	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user-friendly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interface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or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API</a:t>
            </a:r>
            <a:r>
              <a:rPr sz="1800" spc="-2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for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real-time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sentiment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analysis.</a:t>
            </a:r>
            <a:endParaRPr sz="1800" dirty="0">
              <a:latin typeface="Gill Sans MT" panose="020B0502020104020203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850" spc="-60" dirty="0">
                <a:solidFill>
                  <a:srgbClr val="A530A0"/>
                </a:solidFill>
                <a:latin typeface="Microsoft Sans Serif"/>
                <a:cs typeface="Microsoft Sans Serif"/>
              </a:rPr>
              <a:t>🠶	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Documentation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report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detailing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project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methodology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findings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664" y="651536"/>
            <a:ext cx="4896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Evaluation</a:t>
            </a:r>
            <a:r>
              <a:rPr spc="-95" dirty="0"/>
              <a:t> </a:t>
            </a:r>
            <a:r>
              <a:rPr spc="-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842437"/>
            <a:ext cx="10261600" cy="330667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604520" indent="-342900">
              <a:lnSpc>
                <a:spcPct val="100800"/>
              </a:lnSpc>
              <a:spcBef>
                <a:spcPts val="80"/>
              </a:spcBef>
              <a:tabLst>
                <a:tab pos="354965" algn="l"/>
              </a:tabLst>
            </a:pPr>
            <a:r>
              <a:rPr sz="1850" spc="-60" dirty="0">
                <a:solidFill>
                  <a:srgbClr val="A530A0"/>
                </a:solidFill>
                <a:latin typeface="Microsoft Sans Serif"/>
                <a:cs typeface="Microsoft Sans Serif"/>
              </a:rPr>
              <a:t>	</a:t>
            </a:r>
            <a:r>
              <a:rPr sz="1800" b="1" spc="-5" dirty="0">
                <a:solidFill>
                  <a:srgbClr val="404040"/>
                </a:solidFill>
                <a:latin typeface="Gill Sans MT" panose="020B0502020104020203" pitchFamily="34" charset="0"/>
                <a:cs typeface="Arial"/>
              </a:rPr>
              <a:t>Intra-Modality Evaluation: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Measure sentiment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analysis accuracy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separately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for textual</a:t>
            </a:r>
            <a:r>
              <a:rPr lang="en-US"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analysis.</a:t>
            </a:r>
            <a:endParaRPr sz="1800" dirty="0">
              <a:latin typeface="Gill Sans MT" panose="020B0502020104020203" pitchFamily="34" charset="0"/>
              <a:cs typeface="Arial MT"/>
            </a:endParaRPr>
          </a:p>
          <a:p>
            <a:pPr marL="355600" marR="113030" indent="-342900">
              <a:lnSpc>
                <a:spcPct val="100800"/>
              </a:lnSpc>
              <a:spcBef>
                <a:spcPts val="905"/>
              </a:spcBef>
              <a:tabLst>
                <a:tab pos="354965" algn="l"/>
              </a:tabLst>
            </a:pPr>
            <a:r>
              <a:rPr sz="1850" spc="-60" dirty="0">
                <a:solidFill>
                  <a:srgbClr val="A530A0"/>
                </a:solidFill>
                <a:latin typeface="Gill Sans MT" panose="020B0502020104020203" pitchFamily="34" charset="0"/>
                <a:cs typeface="Microsoft Sans Serif"/>
              </a:rPr>
              <a:t>	</a:t>
            </a:r>
            <a:r>
              <a:rPr sz="1800" b="1" spc="-5" dirty="0">
                <a:solidFill>
                  <a:srgbClr val="404040"/>
                </a:solidFill>
                <a:latin typeface="Gill Sans MT" panose="020B0502020104020203" pitchFamily="34" charset="0"/>
                <a:cs typeface="Arial"/>
              </a:rPr>
              <a:t>Fusion-Based Evaluation: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Assess the performance of the fusion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model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by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comparing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its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results </a:t>
            </a:r>
            <a:r>
              <a:rPr sz="1800" spc="-49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individual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modalities.</a:t>
            </a:r>
            <a:endParaRPr sz="1800" dirty="0">
              <a:latin typeface="Gill Sans MT" panose="020B0502020104020203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354965" algn="l"/>
              </a:tabLst>
            </a:pPr>
            <a:r>
              <a:rPr sz="1850" spc="-60" dirty="0">
                <a:solidFill>
                  <a:srgbClr val="A530A0"/>
                </a:solidFill>
                <a:latin typeface="Gill Sans MT" panose="020B0502020104020203" pitchFamily="34" charset="0"/>
                <a:cs typeface="Microsoft Sans Serif"/>
              </a:rPr>
              <a:t>	</a:t>
            </a:r>
            <a:r>
              <a:rPr sz="1800" b="1" spc="-5" dirty="0">
                <a:solidFill>
                  <a:srgbClr val="404040"/>
                </a:solidFill>
                <a:latin typeface="Gill Sans MT" panose="020B0502020104020203" pitchFamily="34" charset="0"/>
                <a:cs typeface="Arial"/>
              </a:rPr>
              <a:t>Real-Time</a:t>
            </a:r>
            <a:r>
              <a:rPr sz="1800" b="1" spc="-15" dirty="0">
                <a:solidFill>
                  <a:srgbClr val="404040"/>
                </a:solidFill>
                <a:latin typeface="Gill Sans MT" panose="020B0502020104020203" pitchFamily="34" charset="0"/>
                <a:cs typeface="Arial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Gill Sans MT" panose="020B0502020104020203" pitchFamily="34" charset="0"/>
                <a:cs typeface="Arial"/>
              </a:rPr>
              <a:t>Performance:</a:t>
            </a:r>
            <a:r>
              <a:rPr sz="1800" b="1" spc="10" dirty="0">
                <a:solidFill>
                  <a:srgbClr val="404040"/>
                </a:solidFill>
                <a:latin typeface="Gill Sans MT" panose="020B0502020104020203" pitchFamily="34" charset="0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Evaluate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system's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response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time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for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real-time</a:t>
            </a:r>
            <a:r>
              <a:rPr sz="1800" spc="-1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sentiment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analysis.</a:t>
            </a:r>
            <a:endParaRPr sz="1800" dirty="0">
              <a:latin typeface="Gill Sans MT" panose="020B0502020104020203" pitchFamily="34" charset="0"/>
              <a:cs typeface="Arial MT"/>
            </a:endParaRPr>
          </a:p>
          <a:p>
            <a:pPr marL="355600" marR="5080" indent="-342900">
              <a:lnSpc>
                <a:spcPct val="100400"/>
              </a:lnSpc>
              <a:spcBef>
                <a:spcPts val="935"/>
              </a:spcBef>
              <a:tabLst>
                <a:tab pos="354965" algn="l"/>
              </a:tabLst>
            </a:pPr>
            <a:r>
              <a:rPr sz="1850" spc="-60" dirty="0">
                <a:solidFill>
                  <a:srgbClr val="A530A0"/>
                </a:solidFill>
                <a:latin typeface="Gill Sans MT" panose="020B0502020104020203" pitchFamily="34" charset="0"/>
                <a:cs typeface="Microsoft Sans Serif"/>
              </a:rPr>
              <a:t>	</a:t>
            </a:r>
            <a:r>
              <a:rPr sz="1800" b="1" spc="-5" dirty="0">
                <a:solidFill>
                  <a:srgbClr val="404040"/>
                </a:solidFill>
                <a:latin typeface="Gill Sans MT" panose="020B0502020104020203" pitchFamily="34" charset="0"/>
                <a:cs typeface="Arial"/>
              </a:rPr>
              <a:t>User Feedback: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We will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conduct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user testing to gather feedback on the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system's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usability and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effectiveness. This will involve asking users to evaluate the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system's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performance on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 set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of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real- </a:t>
            </a:r>
            <a:r>
              <a:rPr sz="1800" spc="-49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world</a:t>
            </a:r>
            <a:r>
              <a:rPr sz="1800" spc="-1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customer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product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reviews.</a:t>
            </a:r>
            <a:endParaRPr sz="1800" dirty="0">
              <a:latin typeface="Gill Sans MT" panose="020B0502020104020203" pitchFamily="34" charset="0"/>
              <a:cs typeface="Arial MT"/>
            </a:endParaRPr>
          </a:p>
          <a:p>
            <a:pPr marL="355600" marR="278130" indent="-342900">
              <a:lnSpc>
                <a:spcPts val="2160"/>
              </a:lnSpc>
              <a:spcBef>
                <a:spcPts val="1070"/>
              </a:spcBef>
              <a:tabLst>
                <a:tab pos="354965" algn="l"/>
              </a:tabLst>
            </a:pPr>
            <a:r>
              <a:rPr sz="1850" spc="-60" dirty="0">
                <a:solidFill>
                  <a:srgbClr val="A530A0"/>
                </a:solidFill>
                <a:latin typeface="Gill Sans MT" panose="020B0502020104020203" pitchFamily="34" charset="0"/>
                <a:cs typeface="Microsoft Sans Serif"/>
              </a:rPr>
              <a:t>	</a:t>
            </a:r>
            <a:r>
              <a:rPr sz="1800" b="1" spc="-5" dirty="0">
                <a:solidFill>
                  <a:srgbClr val="404040"/>
                </a:solidFill>
                <a:latin typeface="Gill Sans MT" panose="020B0502020104020203" pitchFamily="34" charset="0"/>
                <a:cs typeface="Arial"/>
              </a:rPr>
              <a:t>Metrics: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; The project will evaluate the performance of the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system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using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 variety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of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metrics, </a:t>
            </a:r>
            <a:r>
              <a:rPr sz="1800" spc="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including accuracy, F1-score,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recall,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and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mean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absolute error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(MAE).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These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metrics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will assess </a:t>
            </a:r>
            <a:r>
              <a:rPr sz="1800" spc="-49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the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system's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ability to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correctly classify sentiment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labels and predict the overall </a:t>
            </a:r>
            <a:r>
              <a:rPr sz="180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sentiment score </a:t>
            </a:r>
            <a:r>
              <a:rPr sz="1800" spc="-490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ill Sans MT" panose="020B0502020104020203" pitchFamily="34" charset="0"/>
                <a:cs typeface="Arial MT"/>
              </a:rPr>
              <a:t>accurately.</a:t>
            </a:r>
            <a:endParaRPr sz="1800" dirty="0">
              <a:latin typeface="Gill Sans MT" panose="020B0502020104020203" pitchFamily="34" charset="0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748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MT</vt:lpstr>
      <vt:lpstr>Calibri</vt:lpstr>
      <vt:lpstr>Gill Sans MT</vt:lpstr>
      <vt:lpstr>Microsoft Sans Serif</vt:lpstr>
      <vt:lpstr>Times New Roman</vt:lpstr>
      <vt:lpstr>Office Theme</vt:lpstr>
      <vt:lpstr>Team  Members</vt:lpstr>
      <vt:lpstr>Project Topic</vt:lpstr>
      <vt:lpstr>Objectives</vt:lpstr>
      <vt:lpstr>Statement of Value</vt:lpstr>
      <vt:lpstr>Related Work</vt:lpstr>
      <vt:lpstr>Approach</vt:lpstr>
      <vt:lpstr>Approach</vt:lpstr>
      <vt:lpstr>Deliverables</vt:lpstr>
      <vt:lpstr>Evaluation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for Multilingual Social Media Posts</dc:title>
  <dc:creator>Admin</dc:creator>
  <cp:lastModifiedBy>Sushma Shinde</cp:lastModifiedBy>
  <cp:revision>2</cp:revision>
  <dcterms:created xsi:type="dcterms:W3CDTF">2024-03-20T00:18:39Z</dcterms:created>
  <dcterms:modified xsi:type="dcterms:W3CDTF">2024-04-28T03:31:18Z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2023-10-29T00:00:00Z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2024-03-20T00:00:00Z</vt:filetime>
  </property>
</Properties>
</file>