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76" r:id="rId9"/>
    <p:sldId id="277" r:id="rId10"/>
    <p:sldId id="278" r:id="rId11"/>
    <p:sldId id="279" r:id="rId12"/>
    <p:sldId id="280" r:id="rId13"/>
    <p:sldId id="268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87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2128-A5D5-4AC1-A36F-A6BFCF6A6029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DC55-25B3-4CF7-B75A-E03DA13D1C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2370" y="2895600"/>
            <a:ext cx="735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BANKING APPLICATION – CYBER SECURITY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0" y="5486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Sushma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Suttakote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Parameshappa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Customer:</a:t>
            </a:r>
            <a:endParaRPr lang="en-US" sz="16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Online: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 payees to his Payee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Make a bill payment.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Transfer the money to his own different type of account (Checking Account to Savings Account or vice-versa)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Transfer the money to any payee in his payee list.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Cyber Security</a:t>
            </a:r>
            <a:r>
              <a:rPr lang="en-US" sz="1600" b="1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Initial Implementation in the application: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Implementing </a:t>
            </a:r>
            <a:r>
              <a:rPr lang="en-US" sz="1600" dirty="0"/>
              <a:t>strong password policy.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Enforcing </a:t>
            </a:r>
            <a:r>
              <a:rPr lang="en-US" sz="1600" dirty="0"/>
              <a:t>role specific access to employees.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Masking the sensitive information like Social Security Number </a:t>
            </a:r>
            <a:r>
              <a:rPr lang="en-US" sz="1600" dirty="0" smtClean="0"/>
              <a:t>hiding from </a:t>
            </a:r>
            <a:r>
              <a:rPr lang="en-US" sz="1600" dirty="0"/>
              <a:t>all levels of management authority.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6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Cyber Security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Possible </a:t>
            </a:r>
            <a:r>
              <a:rPr lang="en-US" sz="1600" b="1" dirty="0"/>
              <a:t>Threat Use Cases</a:t>
            </a:r>
            <a:r>
              <a:rPr lang="en-US" sz="1600" b="1" dirty="0" smtClean="0"/>
              <a:t>:</a:t>
            </a:r>
          </a:p>
          <a:p>
            <a:endParaRPr lang="en-US" sz="1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/>
              <a:t>Employee: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Trying to login from out of network i.e. from his home computer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Trying to login at unusual time other than working hours (</a:t>
            </a:r>
            <a:r>
              <a:rPr lang="en-US" sz="1600" dirty="0" err="1" smtClean="0"/>
              <a:t>eg</a:t>
            </a:r>
            <a:r>
              <a:rPr lang="en-US" sz="1600" dirty="0" smtClean="0"/>
              <a:t> : </a:t>
            </a:r>
            <a:r>
              <a:rPr lang="en-US" sz="1600" dirty="0"/>
              <a:t>2 am).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 smtClean="0"/>
              <a:t>        Security </a:t>
            </a:r>
            <a:r>
              <a:rPr lang="en-US" sz="1600" b="1" dirty="0"/>
              <a:t>approaches: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Identify the issue and investigate whether it is a security incident.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If it is a security incident, report it to the higher authority and possibly warn/block/terminate the employee and allow the access to the employee from set of IP addresses (assigned computer systems) between specified time intervals.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0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Cyber Security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b="1" dirty="0"/>
              <a:t>Customer: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Multiple failed login attempts from the same IP address.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Logins with multiple usernames from the same IP address.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Logins for a single account coming from many different IP addresses.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Security </a:t>
            </a:r>
            <a:r>
              <a:rPr lang="en-US" sz="1600" b="1" dirty="0"/>
              <a:t>approaches: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Lock the user account.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If the user account has been locked, notify the user to reset the </a:t>
            </a:r>
            <a:r>
              <a:rPr lang="en-US" sz="1600" dirty="0" smtClean="0"/>
              <a:t>password cross checking against SSN 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21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Screenshots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Customer</a:t>
            </a:r>
            <a:endParaRPr lang="en-US" sz="18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Screenshots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Customer</a:t>
            </a:r>
            <a:endParaRPr lang="en-US" sz="1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50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Screenshots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Security Tier – 1 Employee</a:t>
            </a:r>
            <a:endParaRPr lang="en-US" sz="1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0228"/>
            <a:ext cx="8305800" cy="47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Screenshots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Security Tier – 2 Employee</a:t>
            </a:r>
            <a:endParaRPr lang="en-US" sz="1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6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Screenshots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Bank Admin - Analytics</a:t>
            </a:r>
            <a:endParaRPr lang="en-US" sz="1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65437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668798">
            <a:off x="1217621" y="2756256"/>
            <a:ext cx="6400800" cy="290352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 </a:t>
            </a:r>
            <a:r>
              <a:rPr lang="en-US" sz="4000" dirty="0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rgbClr val="FFFF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50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Description About Banking Application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 Bank helps customers to bank smarter with Online Banking, Bill Pay, Checking Accounts, Savings Accounts and Loans.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 Bank will have several branches. Each branch has a specific set of employees and customers. There will be 3 departments in each branch: Customer Service , Loan, and Security.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 A customer can physically go to any branch to open an account and do transactions like credit/debit, applying for loan and other transactions. An employee of corresponding department will help customers in their banking activities. A customer can do online transactions like make bill payments and amount transfer.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Architecture</a:t>
            </a:r>
          </a:p>
          <a:p>
            <a:endParaRPr lang="en-US" sz="1800" dirty="0" smtClean="0"/>
          </a:p>
          <a:p>
            <a:r>
              <a:rPr lang="en-US" sz="1800" dirty="0" smtClean="0"/>
              <a:t>Actors</a:t>
            </a:r>
          </a:p>
          <a:p>
            <a:endParaRPr lang="en-US" sz="1800" dirty="0"/>
          </a:p>
          <a:p>
            <a:r>
              <a:rPr lang="en-US" sz="1800" dirty="0" smtClean="0"/>
              <a:t>Functionality(Objectives)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Architecture </a:t>
            </a:r>
            <a:endParaRPr lang="en-US" sz="2400" dirty="0"/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2296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" y="990600"/>
            <a:ext cx="8067675" cy="5181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6096000"/>
            <a:ext cx="13620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Actors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Bank </a:t>
            </a:r>
            <a:r>
              <a:rPr lang="en-US" sz="1600" dirty="0"/>
              <a:t>Manager</a:t>
            </a:r>
          </a:p>
          <a:p>
            <a:pPr lvl="0"/>
            <a:r>
              <a:rPr lang="en-US" sz="1600" dirty="0"/>
              <a:t>Regional Manager</a:t>
            </a:r>
          </a:p>
          <a:p>
            <a:pPr lvl="0"/>
            <a:r>
              <a:rPr lang="en-US" sz="1600" dirty="0"/>
              <a:t>Branch Manager</a:t>
            </a:r>
          </a:p>
          <a:p>
            <a:pPr lvl="0"/>
            <a:r>
              <a:rPr lang="en-US" sz="1600" dirty="0"/>
              <a:t>Customer Service Employee</a:t>
            </a:r>
          </a:p>
          <a:p>
            <a:pPr lvl="0"/>
            <a:r>
              <a:rPr lang="en-US" sz="1600" dirty="0"/>
              <a:t>Loan Department Employee</a:t>
            </a:r>
          </a:p>
          <a:p>
            <a:pPr lvl="0"/>
            <a:r>
              <a:rPr lang="en-US" sz="1600" dirty="0"/>
              <a:t>Security Department Tier1 Employee</a:t>
            </a:r>
          </a:p>
          <a:p>
            <a:pPr lvl="0"/>
            <a:r>
              <a:rPr lang="en-US" sz="1600" dirty="0"/>
              <a:t>Security Department Tier2 Employee</a:t>
            </a:r>
          </a:p>
          <a:p>
            <a:pPr lvl="0"/>
            <a:r>
              <a:rPr lang="en-US" sz="1600" dirty="0"/>
              <a:t>Customer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Functionality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/>
              <a:t>Bank Admin: 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 create regions.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 manage regions.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 manage a set of billers.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 do analytics like region specific customer count, branch specific credit/debit details</a:t>
            </a:r>
            <a:r>
              <a:rPr lang="en-US" sz="1600" dirty="0" smtClean="0"/>
              <a:t>.</a:t>
            </a:r>
          </a:p>
          <a:p>
            <a:pPr lvl="0"/>
            <a:endParaRPr lang="en-US" sz="1600" b="1" dirty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/>
              <a:t>Regional Manager: 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Can create branches.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Can manage branches.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Can do analytics like branch specific customer count, branch specific credit/debit details.</a:t>
            </a:r>
          </a:p>
          <a:p>
            <a:pPr lvl="0"/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Branch Manager: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Manage departments - employees.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Approve loan requests.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Consider the security requests.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Functionality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Customer </a:t>
            </a:r>
            <a:r>
              <a:rPr lang="en-US" sz="1600" b="1" dirty="0"/>
              <a:t>Services Employee: 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Open an account for customer.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Issue Cashier’s </a:t>
            </a:r>
            <a:r>
              <a:rPr lang="en-US" sz="1600" dirty="0" smtClean="0"/>
              <a:t>Check.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Do credit/debit for customer</a:t>
            </a:r>
            <a:r>
              <a:rPr lang="en-US" sz="1600" dirty="0" smtClean="0"/>
              <a:t>.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Loan Department Employee: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Do the background check of customer for issuing loan and send the request to Branch Manager for approval.</a:t>
            </a:r>
          </a:p>
          <a:p>
            <a:pPr lvl="0"/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5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Functionality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Security Department Employee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Tier 1 Security Employee : 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Keeps track of work log of customers and employees of that branch.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If an abnormal activity is identified, the problem will be escalated to Tier 2 Security Employee for further investigation.</a:t>
            </a:r>
            <a:r>
              <a:rPr lang="en-US" sz="1200" dirty="0"/>
              <a:t>	</a:t>
            </a:r>
            <a:endParaRPr lang="en-US" sz="1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b="1" dirty="0"/>
              <a:t>Tier 2 Security Employee: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Assign himself the open work requests from Tier 1 Security Employee.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Investigate the reported issue to identify whether it is a valid threat incident or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If threat incident has been evidenced, will report the incident to related authority and provide all possible solutions to avoid such incidents in future.</a:t>
            </a:r>
          </a:p>
          <a:p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41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485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Andalus</vt:lpstr>
      <vt:lpstr>Arial</vt:lpstr>
      <vt:lpstr>Calibri</vt:lpstr>
      <vt:lpstr>Courier New</vt:lpstr>
      <vt:lpstr>Wingdings</vt:lpstr>
      <vt:lpstr>Office Theme</vt:lpstr>
      <vt:lpstr>PowerPoint Presentation</vt:lpstr>
      <vt:lpstr>Description About Banking Application</vt:lpstr>
      <vt:lpstr>Agenda</vt:lpstr>
      <vt:lpstr>Architecture </vt:lpstr>
      <vt:lpstr>PowerPoint Presentation</vt:lpstr>
      <vt:lpstr>Actors</vt:lpstr>
      <vt:lpstr>Functionality</vt:lpstr>
      <vt:lpstr>Functionality</vt:lpstr>
      <vt:lpstr>Functionality</vt:lpstr>
      <vt:lpstr>PowerPoint Presentation</vt:lpstr>
      <vt:lpstr>Cyber Security</vt:lpstr>
      <vt:lpstr>Cyber Security</vt:lpstr>
      <vt:lpstr>Screenshots </vt:lpstr>
      <vt:lpstr>Screenshots </vt:lpstr>
      <vt:lpstr>Screenshots </vt:lpstr>
      <vt:lpstr>Screenshots </vt:lpstr>
      <vt:lpstr>Screenshots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kurki</cp:lastModifiedBy>
  <cp:revision>21</cp:revision>
  <dcterms:created xsi:type="dcterms:W3CDTF">2016-04-22T23:53:29Z</dcterms:created>
  <dcterms:modified xsi:type="dcterms:W3CDTF">2016-04-23T13:22:39Z</dcterms:modified>
</cp:coreProperties>
</file>