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FF06B-D22C-460A-BF76-CA63257E3B24}" v="15" dt="2025-02-16T10:00:09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a Vemula" userId="215608ed0d2b0968" providerId="LiveId" clId="{62EFF06B-D22C-460A-BF76-CA63257E3B24}"/>
    <pc:docChg chg="undo custSel modSld">
      <pc:chgData name="Sushma Vemula" userId="215608ed0d2b0968" providerId="LiveId" clId="{62EFF06B-D22C-460A-BF76-CA63257E3B24}" dt="2025-02-16T10:00:09.535" v="190" actId="1076"/>
      <pc:docMkLst>
        <pc:docMk/>
      </pc:docMkLst>
      <pc:sldChg chg="modSp mod">
        <pc:chgData name="Sushma Vemula" userId="215608ed0d2b0968" providerId="LiveId" clId="{62EFF06B-D22C-460A-BF76-CA63257E3B24}" dt="2025-02-16T09:41:58.714" v="95" actId="1076"/>
        <pc:sldMkLst>
          <pc:docMk/>
          <pc:sldMk cId="953325580" sldId="256"/>
        </pc:sldMkLst>
        <pc:spChg chg="mod">
          <ac:chgData name="Sushma Vemula" userId="215608ed0d2b0968" providerId="LiveId" clId="{62EFF06B-D22C-460A-BF76-CA63257E3B24}" dt="2025-02-16T09:41:58.714" v="95" actId="1076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Sushma Vemula" userId="215608ed0d2b0968" providerId="LiveId" clId="{62EFF06B-D22C-460A-BF76-CA63257E3B24}" dt="2025-02-16T09:36:26.884" v="30" actId="1076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Sushma Vemula" userId="215608ed0d2b0968" providerId="LiveId" clId="{62EFF06B-D22C-460A-BF76-CA63257E3B24}" dt="2025-02-16T09:37:19.155" v="47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Sushma Vemula" userId="215608ed0d2b0968" providerId="LiveId" clId="{62EFF06B-D22C-460A-BF76-CA63257E3B24}" dt="2025-02-16T09:59:50.181" v="189" actId="20577"/>
        <pc:sldMkLst>
          <pc:docMk/>
          <pc:sldMk cId="1186421160" sldId="262"/>
        </pc:sldMkLst>
        <pc:spChg chg="mod">
          <ac:chgData name="Sushma Vemula" userId="215608ed0d2b0968" providerId="LiveId" clId="{62EFF06B-D22C-460A-BF76-CA63257E3B24}" dt="2025-02-16T09:59:50.181" v="189" actId="20577"/>
          <ac:spMkLst>
            <pc:docMk/>
            <pc:sldMk cId="1186421160" sldId="262"/>
            <ac:spMk id="3" creationId="{586BE53A-5CDE-717B-08D5-C0D5AF9E19DA}"/>
          </ac:spMkLst>
        </pc:spChg>
      </pc:sldChg>
      <pc:sldChg chg="modSp mod">
        <pc:chgData name="Sushma Vemula" userId="215608ed0d2b0968" providerId="LiveId" clId="{62EFF06B-D22C-460A-BF76-CA63257E3B24}" dt="2025-02-16T09:39:04.199" v="77" actId="20577"/>
        <pc:sldMkLst>
          <pc:docMk/>
          <pc:sldMk cId="3210358481" sldId="263"/>
        </pc:sldMkLst>
        <pc:spChg chg="mod">
          <ac:chgData name="Sushma Vemula" userId="215608ed0d2b0968" providerId="LiveId" clId="{62EFF06B-D22C-460A-BF76-CA63257E3B24}" dt="2025-02-16T09:39:04.199" v="77" actId="20577"/>
          <ac:spMkLst>
            <pc:docMk/>
            <pc:sldMk cId="3210358481" sldId="263"/>
            <ac:spMk id="3" creationId="{0C91C611-C65F-181E-0679-B8D8FD92EC78}"/>
          </ac:spMkLst>
        </pc:spChg>
      </pc:sldChg>
      <pc:sldChg chg="modSp mod">
        <pc:chgData name="Sushma Vemula" userId="215608ed0d2b0968" providerId="LiveId" clId="{62EFF06B-D22C-460A-BF76-CA63257E3B24}" dt="2025-02-16T10:00:09.535" v="190" actId="1076"/>
        <pc:sldMkLst>
          <pc:docMk/>
          <pc:sldMk cId="3202024527" sldId="265"/>
        </pc:sldMkLst>
        <pc:spChg chg="mod">
          <ac:chgData name="Sushma Vemula" userId="215608ed0d2b0968" providerId="LiveId" clId="{62EFF06B-D22C-460A-BF76-CA63257E3B24}" dt="2025-02-16T10:00:09.535" v="190" actId="1076"/>
          <ac:spMkLst>
            <pc:docMk/>
            <pc:sldMk cId="3202024527" sldId="265"/>
            <ac:spMk id="3" creationId="{4A3BDD9C-2A65-9E8E-1B36-DE866B1F8A55}"/>
          </ac:spMkLst>
        </pc:spChg>
      </pc:sldChg>
      <pc:sldChg chg="modSp mod">
        <pc:chgData name="Sushma Vemula" userId="215608ed0d2b0968" providerId="LiveId" clId="{62EFF06B-D22C-460A-BF76-CA63257E3B24}" dt="2025-02-16T09:34:20.168" v="14" actId="255"/>
        <pc:sldMkLst>
          <pc:docMk/>
          <pc:sldMk cId="614882681" sldId="2146847055"/>
        </pc:sldMkLst>
        <pc:spChg chg="mod">
          <ac:chgData name="Sushma Vemula" userId="215608ed0d2b0968" providerId="LiveId" clId="{62EFF06B-D22C-460A-BF76-CA63257E3B24}" dt="2025-02-16T09:34:20.168" v="14" actId="255"/>
          <ac:spMkLst>
            <pc:docMk/>
            <pc:sldMk cId="614882681" sldId="2146847055"/>
            <ac:spMk id="3" creationId="{A6638FD1-D00E-E75B-705C-564F06D93D7B}"/>
          </ac:spMkLst>
        </pc:spChg>
        <pc:spChg chg="mod">
          <ac:chgData name="Sushma Vemula" userId="215608ed0d2b0968" providerId="LiveId" clId="{62EFF06B-D22C-460A-BF76-CA63257E3B24}" dt="2025-02-16T09:33:51.183" v="12" actId="20577"/>
          <ac:spMkLst>
            <pc:docMk/>
            <pc:sldMk cId="614882681" sldId="2146847055"/>
            <ac:spMk id="5" creationId="{3F968F13-9AC4-7120-7ACD-9F752C767D5D}"/>
          </ac:spMkLst>
        </pc:spChg>
      </pc:sldChg>
      <pc:sldChg chg="modSp mod">
        <pc:chgData name="Sushma Vemula" userId="215608ed0d2b0968" providerId="LiveId" clId="{62EFF06B-D22C-460A-BF76-CA63257E3B24}" dt="2025-02-16T09:34:40.749" v="16" actId="255"/>
        <pc:sldMkLst>
          <pc:docMk/>
          <pc:sldMk cId="3819043843" sldId="2146847057"/>
        </pc:sldMkLst>
        <pc:spChg chg="mod">
          <ac:chgData name="Sushma Vemula" userId="215608ed0d2b0968" providerId="LiveId" clId="{62EFF06B-D22C-460A-BF76-CA63257E3B24}" dt="2025-02-16T09:34:40.749" v="16" actId="255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Sushma Vemula" userId="215608ed0d2b0968" providerId="LiveId" clId="{62EFF06B-D22C-460A-BF76-CA63257E3B24}" dt="2025-02-16T09:56:37.522" v="180" actId="1076"/>
        <pc:sldMkLst>
          <pc:docMk/>
          <pc:sldMk cId="2083715239" sldId="2146847060"/>
        </pc:sldMkLst>
        <pc:spChg chg="del mod">
          <ac:chgData name="Sushma Vemula" userId="215608ed0d2b0968" providerId="LiveId" clId="{62EFF06B-D22C-460A-BF76-CA63257E3B24}" dt="2025-02-16T09:49:37.264" v="129" actId="22"/>
          <ac:spMkLst>
            <pc:docMk/>
            <pc:sldMk cId="2083715239" sldId="2146847060"/>
            <ac:spMk id="3" creationId="{805D7125-AC62-752D-6E68-9EB88BCC631C}"/>
          </ac:spMkLst>
        </pc:spChg>
        <pc:spChg chg="add del mod">
          <ac:chgData name="Sushma Vemula" userId="215608ed0d2b0968" providerId="LiveId" clId="{62EFF06B-D22C-460A-BF76-CA63257E3B24}" dt="2025-02-16T09:50:13.536" v="134" actId="22"/>
          <ac:spMkLst>
            <pc:docMk/>
            <pc:sldMk cId="2083715239" sldId="2146847060"/>
            <ac:spMk id="7" creationId="{F1066D33-742A-C19E-0A4C-0CE57ACAC513}"/>
          </ac:spMkLst>
        </pc:spChg>
        <pc:picChg chg="add del mod ord">
          <ac:chgData name="Sushma Vemula" userId="215608ed0d2b0968" providerId="LiveId" clId="{62EFF06B-D22C-460A-BF76-CA63257E3B24}" dt="2025-02-16T09:49:48.201" v="133" actId="21"/>
          <ac:picMkLst>
            <pc:docMk/>
            <pc:sldMk cId="2083715239" sldId="2146847060"/>
            <ac:picMk id="5" creationId="{0018F635-67A4-B965-79A4-B5611F990F20}"/>
          </ac:picMkLst>
        </pc:picChg>
        <pc:picChg chg="add mod ord">
          <ac:chgData name="Sushma Vemula" userId="215608ed0d2b0968" providerId="LiveId" clId="{62EFF06B-D22C-460A-BF76-CA63257E3B24}" dt="2025-02-16T09:50:22.179" v="137" actId="1076"/>
          <ac:picMkLst>
            <pc:docMk/>
            <pc:sldMk cId="2083715239" sldId="2146847060"/>
            <ac:picMk id="9" creationId="{68253131-5545-E2B3-0981-DAB23CEC6CEB}"/>
          </ac:picMkLst>
        </pc:picChg>
        <pc:picChg chg="add mod">
          <ac:chgData name="Sushma Vemula" userId="215608ed0d2b0968" providerId="LiveId" clId="{62EFF06B-D22C-460A-BF76-CA63257E3B24}" dt="2025-02-16T09:54:49.456" v="164" actId="14100"/>
          <ac:picMkLst>
            <pc:docMk/>
            <pc:sldMk cId="2083715239" sldId="2146847060"/>
            <ac:picMk id="11" creationId="{C924C66C-9D16-8CE4-886D-366F68804FFC}"/>
          </ac:picMkLst>
        </pc:picChg>
        <pc:picChg chg="add mod">
          <ac:chgData name="Sushma Vemula" userId="215608ed0d2b0968" providerId="LiveId" clId="{62EFF06B-D22C-460A-BF76-CA63257E3B24}" dt="2025-02-16T09:55:53.160" v="174" actId="14100"/>
          <ac:picMkLst>
            <pc:docMk/>
            <pc:sldMk cId="2083715239" sldId="2146847060"/>
            <ac:picMk id="13" creationId="{EC1C4106-820D-EF44-F9A4-1881580F6372}"/>
          </ac:picMkLst>
        </pc:picChg>
        <pc:picChg chg="add mod">
          <ac:chgData name="Sushma Vemula" userId="215608ed0d2b0968" providerId="LiveId" clId="{62EFF06B-D22C-460A-BF76-CA63257E3B24}" dt="2025-02-16T09:55:54.707" v="175" actId="1076"/>
          <ac:picMkLst>
            <pc:docMk/>
            <pc:sldMk cId="2083715239" sldId="2146847060"/>
            <ac:picMk id="15" creationId="{9A360140-8714-B99B-676E-109F90963995}"/>
          </ac:picMkLst>
        </pc:picChg>
        <pc:picChg chg="add mod">
          <ac:chgData name="Sushma Vemula" userId="215608ed0d2b0968" providerId="LiveId" clId="{62EFF06B-D22C-460A-BF76-CA63257E3B24}" dt="2025-02-16T09:54:57.109" v="167" actId="14100"/>
          <ac:picMkLst>
            <pc:docMk/>
            <pc:sldMk cId="2083715239" sldId="2146847060"/>
            <ac:picMk id="17" creationId="{D4AF3282-A92B-3608-F527-3CAB47F5FA3A}"/>
          </ac:picMkLst>
        </pc:picChg>
        <pc:picChg chg="add mod">
          <ac:chgData name="Sushma Vemula" userId="215608ed0d2b0968" providerId="LiveId" clId="{62EFF06B-D22C-460A-BF76-CA63257E3B24}" dt="2025-02-16T09:55:46.963" v="172" actId="1076"/>
          <ac:picMkLst>
            <pc:docMk/>
            <pc:sldMk cId="2083715239" sldId="2146847060"/>
            <ac:picMk id="19" creationId="{EDA6EEF3-DE46-FE6C-DF95-DEB72EA437B6}"/>
          </ac:picMkLst>
        </pc:picChg>
        <pc:picChg chg="add mod">
          <ac:chgData name="Sushma Vemula" userId="215608ed0d2b0968" providerId="LiveId" clId="{62EFF06B-D22C-460A-BF76-CA63257E3B24}" dt="2025-02-16T09:56:37.522" v="180" actId="1076"/>
          <ac:picMkLst>
            <pc:docMk/>
            <pc:sldMk cId="2083715239" sldId="2146847060"/>
            <ac:picMk id="21" creationId="{89493FED-9512-EA2E-CE56-813E2D416241}"/>
          </ac:picMkLst>
        </pc:picChg>
      </pc:sldChg>
      <pc:sldChg chg="modSp mod">
        <pc:chgData name="Sushma Vemula" userId="215608ed0d2b0968" providerId="LiveId" clId="{62EFF06B-D22C-460A-BF76-CA63257E3B24}" dt="2025-02-16T09:58:39.625" v="188" actId="255"/>
        <pc:sldMkLst>
          <pc:docMk/>
          <pc:sldMk cId="2230664768" sldId="2146847061"/>
        </pc:sldMkLst>
        <pc:spChg chg="mod">
          <ac:chgData name="Sushma Vemula" userId="215608ed0d2b0968" providerId="LiveId" clId="{62EFF06B-D22C-460A-BF76-CA63257E3B24}" dt="2025-02-16T09:58:39.625" v="188" actId="255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Sushma Vemula" userId="215608ed0d2b0968" providerId="LiveId" clId="{62EFF06B-D22C-460A-BF76-CA63257E3B24}" dt="2025-02-16T09:40:56.070" v="93" actId="313"/>
        <pc:sldMkLst>
          <pc:docMk/>
          <pc:sldMk cId="4233882376" sldId="2146847062"/>
        </pc:sldMkLst>
        <pc:spChg chg="mod">
          <ac:chgData name="Sushma Vemula" userId="215608ed0d2b0968" providerId="LiveId" clId="{62EFF06B-D22C-460A-BF76-CA63257E3B24}" dt="2025-02-16T09:40:56.070" v="93" actId="313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shmavemula90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572" y="1466286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32216" y="635772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1415" y="4097772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 VEMULA SUSHMA</a:t>
            </a:r>
          </a:p>
          <a:p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College Name &amp; Department : St . Mary’s Women’s Engineering College , BTECH CSE</a:t>
            </a:r>
          </a:p>
          <a:p>
            <a:endParaRPr 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 for multiple image formats (JPG, PNG, BMP,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Implementation of AI-based detection resistance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Increased capacity for message storage without visual 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Cloud-based steganography application for remote access</a:t>
            </a:r>
          </a:p>
          <a:p>
            <a:pPr marL="305435" indent="-305435"/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6BE53A-5CDE-717B-08D5-C0D5AF9E1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8580" y="1654081"/>
            <a:ext cx="791800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/>
              <a:t>Why is it needed?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Secure communication is crucial in the digital era.</a:t>
            </a:r>
          </a:p>
          <a:p>
            <a:pPr marL="0" indent="0">
              <a:buNone/>
            </a:pPr>
            <a:r>
              <a:rPr lang="en-IN" sz="2000" dirty="0"/>
              <a:t>   Traditional encryption methods can raise suspicion.</a:t>
            </a:r>
          </a:p>
          <a:p>
            <a:pPr marL="0" indent="0">
              <a:buNone/>
            </a:pPr>
            <a:r>
              <a:rPr lang="en-IN" sz="2000" dirty="0"/>
              <a:t>   Image steganography enables covert message embedding.</a:t>
            </a:r>
          </a:p>
          <a:p>
            <a:r>
              <a:rPr lang="en-IN" sz="2000" b="1" dirty="0"/>
              <a:t>Project Goal: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Develop a user-friendly tool for </a:t>
            </a:r>
            <a:r>
              <a:rPr lang="en-IN" sz="2000" b="1" dirty="0"/>
              <a:t>hiding messages securely in images</a:t>
            </a:r>
            <a:r>
              <a:rPr lang="en-IN" sz="2000" dirty="0"/>
              <a:t>.</a:t>
            </a:r>
          </a:p>
          <a:p>
            <a:r>
              <a:rPr lang="en-IN" sz="2000" b="1" dirty="0"/>
              <a:t>Enhancements: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Use a small diagram showing "Plain Image → Stego Image" process.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91C611-C65F-181E-0679-B8D8FD92E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5622" y="2151727"/>
            <a:ext cx="585132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OpenCV (cv2) –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Tkinter – GUI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NumPy – Data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OS – File Management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A3BDD9C-2A65-9E8E-1B36-DE866B1F8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780861"/>
            <a:ext cx="735810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Simple and intuitive GUI using Tkinter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security with password-based access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 image processing using OpenCV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Ensures minimal image distortion while embedding messages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Individuals who require secure private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Cybersecurity enthusiasts and researchers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Journalists and activists in need of secure message exchange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Digital forensic experts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253131-5545-E2B3-0981-DAB23CEC6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7" y="1232452"/>
            <a:ext cx="6339004" cy="356569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24C66C-9D16-8CE4-886D-366F6880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51" y="878491"/>
            <a:ext cx="4662204" cy="2291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1C4106-820D-EF44-F9A4-1881580F6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4" y="5135096"/>
            <a:ext cx="2257929" cy="1354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360140-8714-B99B-676E-109F90963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698" y="5174341"/>
            <a:ext cx="2409031" cy="13541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AF3282-A92B-3608-F527-3CAB47F5F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587" y="3365458"/>
            <a:ext cx="4787221" cy="14326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A6EEF3-DE46-FE6C-DF95-DEB72EA43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9035" y="5095851"/>
            <a:ext cx="2409032" cy="1432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493FED-9512-EA2E-CE56-813E2D416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4371" y="5048628"/>
            <a:ext cx="2331709" cy="15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14" y="702156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Image steganography provides a discreet way to send hidden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project successfully embeds and extracts messages with password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Enhances digital communication security without raising suspicion.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>
                <a:solidFill>
                  <a:schemeClr val="tx2"/>
                </a:solidFill>
                <a:latin typeface="Agency FB" panose="020B0503020202020204" pitchFamily="34" charset="0"/>
                <a:hlinkClick r:id="rId2"/>
              </a:rPr>
              <a:t>https://github.com/sushmavemula90/Steganography.git</a:t>
            </a:r>
            <a:endParaRPr lang="en-IN" sz="40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97</TotalTime>
  <Words>272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Sushma Vemula</cp:lastModifiedBy>
  <cp:revision>27</cp:revision>
  <dcterms:created xsi:type="dcterms:W3CDTF">2021-05-26T16:50:10Z</dcterms:created>
  <dcterms:modified xsi:type="dcterms:W3CDTF">2025-02-19T12:34:32Z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