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9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3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4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397005-5FB6-45C2-835E-E7939E4CB20B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5AA95F-7BF8-46ED-B4BC-C5CCCB25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Presenting slide of </a:t>
            </a:r>
            <a:b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 project </a:t>
            </a:r>
            <a:b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en-US" b="1" i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jahan’s</a:t>
            </a:r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mobiles &amp; accessories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SUBMITTED TO :</a:t>
            </a:r>
            <a:endParaRPr lang="en-US" b="1" i="1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MD. MOSIDUL</a:t>
            </a:r>
          </a:p>
          <a:p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IDB </a:t>
            </a:r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CONSULTANT</a:t>
            </a:r>
          </a:p>
          <a:p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&amp; WPH</a:t>
            </a:r>
            <a:endParaRPr lang="en-US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1" y="2770910"/>
            <a:ext cx="4876800" cy="3158836"/>
          </a:xfrm>
        </p:spPr>
        <p:txBody>
          <a:bodyPr/>
          <a:lstStyle/>
          <a:p>
            <a:r>
              <a:rPr lang="en-US" b="1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SUBMITTED</a:t>
            </a:r>
            <a:r>
              <a:rPr lang="en-US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BY :</a:t>
            </a:r>
          </a:p>
          <a:p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ISRAT </a:t>
            </a:r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JAHAN</a:t>
            </a:r>
          </a:p>
          <a:p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ID-1244155</a:t>
            </a:r>
            <a:endParaRPr lang="en-US" b="1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ROUND-37</a:t>
            </a:r>
            <a:endParaRPr lang="en-US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</a:t>
            </a:r>
            <a:endParaRPr lang="en-US" b="1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4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300">
        <p:blinds dir="vert"/>
      </p:transition>
    </mc:Choice>
    <mc:Fallback>
      <p:transition advTm="3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7847" y="117764"/>
            <a:ext cx="3070371" cy="616527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</a:t>
            </a:r>
            <a:r>
              <a:rPr lang="en-US" b="1" i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dashbord</a:t>
            </a:r>
            <a:endParaRPr lang="en-US" b="1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734291"/>
            <a:ext cx="11470842" cy="57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1000">
        <p14:prism isInverted="1"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660" y="152400"/>
            <a:ext cx="2582286" cy="554182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Page</a:t>
            </a:r>
            <a:endParaRPr lang="en-US" b="1" i="1" u="sng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" y="1011382"/>
            <a:ext cx="11360296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55411"/>
      </p:ext>
    </p:extLst>
  </p:cSld>
  <p:clrMapOvr>
    <a:masterClrMapping/>
  </p:clrMapOvr>
  <p:transition spd="med" advTm="3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019" y="131619"/>
            <a:ext cx="2189018" cy="602673"/>
          </a:xfrm>
        </p:spPr>
        <p:txBody>
          <a:bodyPr/>
          <a:lstStyle/>
          <a:p>
            <a:r>
              <a:rPr lang="en-US" b="1" i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Dashbord</a:t>
            </a:r>
            <a:endParaRPr lang="en-US" b="1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4" y="900257"/>
            <a:ext cx="10679032" cy="56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10951"/>
      </p:ext>
    </p:extLst>
  </p:cSld>
  <p:clrMapOvr>
    <a:masterClrMapping/>
  </p:clrMapOvr>
  <p:transition spd="med" advTm="3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467" y="138544"/>
            <a:ext cx="3111934" cy="658091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purchase page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r="50"/>
          <a:stretch>
            <a:fillRect/>
          </a:stretch>
        </p:blipFill>
        <p:spPr>
          <a:xfrm>
            <a:off x="304800" y="951779"/>
            <a:ext cx="11568545" cy="5712257"/>
          </a:xfrm>
        </p:spPr>
      </p:pic>
    </p:spTree>
    <p:extLst>
      <p:ext uri="{BB962C8B-B14F-4D97-AF65-F5344CB8AC3E}">
        <p14:creationId xmlns:p14="http://schemas.microsoft.com/office/powerpoint/2010/main" val="3043284793"/>
      </p:ext>
    </p:extLst>
  </p:cSld>
  <p:clrMapOvr>
    <a:masterClrMapping/>
  </p:clrMapOvr>
  <p:transition spd="med" advTm="300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065" y="200891"/>
            <a:ext cx="2308371" cy="561109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page</a:t>
            </a:r>
            <a:endParaRPr lang="en-US" b="1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b="6797"/>
          <a:stretch>
            <a:fillRect/>
          </a:stretch>
        </p:blipFill>
        <p:spPr>
          <a:xfrm>
            <a:off x="138545" y="762000"/>
            <a:ext cx="11818505" cy="5749925"/>
          </a:xfrm>
        </p:spPr>
      </p:pic>
    </p:spTree>
    <p:extLst>
      <p:ext uri="{BB962C8B-B14F-4D97-AF65-F5344CB8AC3E}">
        <p14:creationId xmlns:p14="http://schemas.microsoft.com/office/powerpoint/2010/main" val="268586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300">
        <p14:gallery dir="l"/>
      </p:transition>
    </mc:Choice>
    <mc:Fallback>
      <p:transition spd="med" advTm="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321" y="145472"/>
            <a:ext cx="2543898" cy="519546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Signup page</a:t>
            </a:r>
            <a:endParaRPr lang="en-US" b="1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8" y="665018"/>
            <a:ext cx="10733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5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300">
        <p14:shred/>
      </p:transition>
    </mc:Choice>
    <mc:Fallback>
      <p:transition spd="med" advTm="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466" y="124690"/>
            <a:ext cx="3333607" cy="616527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Purchase report</a:t>
            </a:r>
            <a:endParaRPr lang="en-US" b="1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2" b="3742"/>
          <a:stretch>
            <a:fillRect/>
          </a:stretch>
        </p:blipFill>
        <p:spPr>
          <a:xfrm>
            <a:off x="327025" y="928688"/>
            <a:ext cx="11560175" cy="5665787"/>
          </a:xfrm>
        </p:spPr>
      </p:pic>
    </p:spTree>
    <p:extLst>
      <p:ext uri="{BB962C8B-B14F-4D97-AF65-F5344CB8AC3E}">
        <p14:creationId xmlns:p14="http://schemas.microsoft.com/office/powerpoint/2010/main" val="3345125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 advTm="300">
        <p15:prstTrans prst="peelOff"/>
      </p:transition>
    </mc:Choice>
    <mc:Fallback>
      <p:transition spd="med" advTm="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121" y="173182"/>
            <a:ext cx="2571607" cy="602673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report</a:t>
            </a:r>
            <a:endParaRPr lang="en-US" b="1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908152"/>
            <a:ext cx="11317369" cy="57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300">
        <p14:doors dir="vert"/>
      </p:transition>
    </mc:Choice>
    <mc:Fallback>
      <p:transition spd="med" advTm="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94" y="159328"/>
            <a:ext cx="2336080" cy="5334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report</a:t>
            </a:r>
            <a:endParaRPr lang="en-US" b="1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803565"/>
            <a:ext cx="11485419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93566"/>
      </p:ext>
    </p:extLst>
  </p:cSld>
  <p:clrMapOvr>
    <a:masterClrMapping/>
  </p:clrMapOvr>
  <p:transition spd="slow" advTm="1000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71</TotalTime>
  <Words>39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Presenting slide of  my project  “jahan’s mobiles &amp; accessories”</vt:lpstr>
      <vt:lpstr>Login Page</vt:lpstr>
      <vt:lpstr>Dashbord</vt:lpstr>
      <vt:lpstr>purchase page</vt:lpstr>
      <vt:lpstr>Sales page</vt:lpstr>
      <vt:lpstr>Signup page</vt:lpstr>
      <vt:lpstr>Purchase report</vt:lpstr>
      <vt:lpstr>Sales report</vt:lpstr>
      <vt:lpstr>User report</vt:lpstr>
      <vt:lpstr>User dashbord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</dc:creator>
  <cp:lastModifiedBy>Windows User</cp:lastModifiedBy>
  <cp:revision>9</cp:revision>
  <dcterms:created xsi:type="dcterms:W3CDTF">2018-12-04T17:48:36Z</dcterms:created>
  <dcterms:modified xsi:type="dcterms:W3CDTF">2018-12-05T03:20:46Z</dcterms:modified>
</cp:coreProperties>
</file>