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1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96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1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E8791C-BF85-4D66-8880-6FB35FF7378F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5C4E25-753E-48AB-B4B0-24E83B11A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61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slide of </a:t>
            </a:r>
            <a:br>
              <a:rPr lang="en-US" dirty="0"/>
            </a:br>
            <a:r>
              <a:rPr lang="en-US" dirty="0"/>
              <a:t>my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“JAHAN’s CAR RENTAL”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0758" y="3519054"/>
            <a:ext cx="3810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SUBMITTED TO 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r>
              <a:rPr lang="en-US" dirty="0"/>
              <a:t>MD. MOSHAIDUL ISLAM</a:t>
            </a:r>
          </a:p>
          <a:p>
            <a:r>
              <a:rPr lang="en-US" dirty="0"/>
              <a:t>CONSULTANT OF IDB-BISEW</a:t>
            </a:r>
          </a:p>
          <a:p>
            <a:r>
              <a:rPr lang="en-US" dirty="0"/>
              <a:t>JAVA &amp; WPH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545" y="3519054"/>
            <a:ext cx="468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SUBMITTED </a:t>
            </a:r>
            <a:r>
              <a:rPr lang="en-US" u="sng" dirty="0" smtClean="0"/>
              <a:t>BY:</a:t>
            </a:r>
          </a:p>
          <a:p>
            <a:endParaRPr lang="en-US" u="sng" dirty="0"/>
          </a:p>
          <a:p>
            <a:r>
              <a:rPr lang="en-US" dirty="0" smtClean="0"/>
              <a:t>ISRAT JAHAN</a:t>
            </a:r>
          </a:p>
          <a:p>
            <a:r>
              <a:rPr lang="en-US" dirty="0"/>
              <a:t>ID : 1244155</a:t>
            </a:r>
          </a:p>
          <a:p>
            <a:r>
              <a:rPr lang="en-US" dirty="0" smtClean="0"/>
              <a:t>Round-37</a:t>
            </a:r>
            <a:r>
              <a:rPr lang="en-US" dirty="0"/>
              <a:t>,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89027"/>
            <a:ext cx="10364451" cy="725374"/>
          </a:xfrm>
        </p:spPr>
        <p:txBody>
          <a:bodyPr/>
          <a:lstStyle/>
          <a:p>
            <a:r>
              <a:rPr lang="en-US" dirty="0" smtClean="0"/>
              <a:t>Customer form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914402"/>
            <a:ext cx="11222181" cy="5680362"/>
          </a:xfrm>
        </p:spPr>
      </p:pic>
    </p:spTree>
    <p:extLst>
      <p:ext uri="{BB962C8B-B14F-4D97-AF65-F5344CB8AC3E}">
        <p14:creationId xmlns:p14="http://schemas.microsoft.com/office/powerpoint/2010/main" val="41908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75" y="189026"/>
            <a:ext cx="10364451" cy="586829"/>
          </a:xfrm>
        </p:spPr>
        <p:txBody>
          <a:bodyPr/>
          <a:lstStyle/>
          <a:p>
            <a:r>
              <a:rPr lang="en-US" dirty="0" smtClean="0"/>
              <a:t>Customer detail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775855"/>
            <a:ext cx="11471564" cy="5902036"/>
          </a:xfrm>
        </p:spPr>
      </p:pic>
    </p:spTree>
    <p:extLst>
      <p:ext uri="{BB962C8B-B14F-4D97-AF65-F5344CB8AC3E}">
        <p14:creationId xmlns:p14="http://schemas.microsoft.com/office/powerpoint/2010/main" val="36020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7464"/>
            <a:ext cx="10364451" cy="600682"/>
          </a:xfrm>
        </p:spPr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58983"/>
            <a:ext cx="11485418" cy="5832762"/>
          </a:xfrm>
        </p:spPr>
      </p:pic>
    </p:spTree>
    <p:extLst>
      <p:ext uri="{BB962C8B-B14F-4D97-AF65-F5344CB8AC3E}">
        <p14:creationId xmlns:p14="http://schemas.microsoft.com/office/powerpoint/2010/main" val="34846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508" y="1122218"/>
            <a:ext cx="8728365" cy="407323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 </a:t>
            </a:r>
            <a:br>
              <a:rPr lang="en-US" sz="4400" dirty="0" smtClean="0"/>
            </a:br>
            <a:r>
              <a:rPr lang="en-US" sz="4400" dirty="0" smtClean="0"/>
              <a:t>for</a:t>
            </a:r>
            <a:br>
              <a:rPr lang="en-US" sz="4400" dirty="0" smtClean="0"/>
            </a:br>
            <a:r>
              <a:rPr lang="en-US" sz="4400" dirty="0" smtClean="0"/>
              <a:t>watching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9754"/>
            <a:ext cx="10364451" cy="62839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748146"/>
            <a:ext cx="8922327" cy="5929745"/>
          </a:xfrm>
        </p:spPr>
      </p:pic>
    </p:spTree>
    <p:extLst>
      <p:ext uri="{BB962C8B-B14F-4D97-AF65-F5344CB8AC3E}">
        <p14:creationId xmlns:p14="http://schemas.microsoft.com/office/powerpoint/2010/main" val="10550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7463"/>
            <a:ext cx="10364451" cy="559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706582"/>
            <a:ext cx="9504217" cy="5902035"/>
          </a:xfrm>
        </p:spPr>
      </p:pic>
    </p:spTree>
    <p:extLst>
      <p:ext uri="{BB962C8B-B14F-4D97-AF65-F5344CB8AC3E}">
        <p14:creationId xmlns:p14="http://schemas.microsoft.com/office/powerpoint/2010/main" val="2810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9753"/>
            <a:ext cx="10364451" cy="586829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706583"/>
            <a:ext cx="10778836" cy="5915890"/>
          </a:xfrm>
        </p:spPr>
      </p:pic>
    </p:spTree>
    <p:extLst>
      <p:ext uri="{BB962C8B-B14F-4D97-AF65-F5344CB8AC3E}">
        <p14:creationId xmlns:p14="http://schemas.microsoft.com/office/powerpoint/2010/main" val="3970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75173"/>
            <a:ext cx="10364451" cy="545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9" y="720437"/>
            <a:ext cx="10544560" cy="5860472"/>
          </a:xfrm>
        </p:spPr>
      </p:pic>
    </p:spTree>
    <p:extLst>
      <p:ext uri="{BB962C8B-B14F-4D97-AF65-F5344CB8AC3E}">
        <p14:creationId xmlns:p14="http://schemas.microsoft.com/office/powerpoint/2010/main" val="31201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7463"/>
            <a:ext cx="10364451" cy="559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 Registration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706583"/>
            <a:ext cx="10225280" cy="6012872"/>
          </a:xfrm>
        </p:spPr>
      </p:pic>
    </p:spTree>
    <p:extLst>
      <p:ext uri="{BB962C8B-B14F-4D97-AF65-F5344CB8AC3E}">
        <p14:creationId xmlns:p14="http://schemas.microsoft.com/office/powerpoint/2010/main" val="3397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19753"/>
            <a:ext cx="10364451" cy="531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Cars list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651165"/>
            <a:ext cx="10972800" cy="5985162"/>
          </a:xfrm>
        </p:spPr>
      </p:pic>
    </p:spTree>
    <p:extLst>
      <p:ext uri="{BB962C8B-B14F-4D97-AF65-F5344CB8AC3E}">
        <p14:creationId xmlns:p14="http://schemas.microsoft.com/office/powerpoint/2010/main" val="2037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33609"/>
            <a:ext cx="10364451" cy="5314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665019"/>
            <a:ext cx="11028218" cy="5902036"/>
          </a:xfrm>
        </p:spPr>
      </p:pic>
    </p:spTree>
    <p:extLst>
      <p:ext uri="{BB962C8B-B14F-4D97-AF65-F5344CB8AC3E}">
        <p14:creationId xmlns:p14="http://schemas.microsoft.com/office/powerpoint/2010/main" val="3308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9753"/>
            <a:ext cx="10364451" cy="489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Booking details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609600"/>
            <a:ext cx="10834254" cy="6095999"/>
          </a:xfrm>
        </p:spPr>
      </p:pic>
    </p:spTree>
    <p:extLst>
      <p:ext uri="{BB962C8B-B14F-4D97-AF65-F5344CB8AC3E}">
        <p14:creationId xmlns:p14="http://schemas.microsoft.com/office/powerpoint/2010/main" val="35024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</TotalTime>
  <Words>57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Presenting slide of  my project  “JAHAN’s CAR RENTAL”</vt:lpstr>
      <vt:lpstr>Class diagram</vt:lpstr>
      <vt:lpstr>Use Case Diagram</vt:lpstr>
      <vt:lpstr>Home page</vt:lpstr>
      <vt:lpstr>About page</vt:lpstr>
      <vt:lpstr>Car Registration page</vt:lpstr>
      <vt:lpstr>Cars list page</vt:lpstr>
      <vt:lpstr>Booking page</vt:lpstr>
      <vt:lpstr>Booking details page</vt:lpstr>
      <vt:lpstr>Customer form page</vt:lpstr>
      <vt:lpstr>Customer detail page</vt:lpstr>
      <vt:lpstr>Contact page</vt:lpstr>
      <vt:lpstr>Thank you 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</dc:creator>
  <cp:lastModifiedBy>sushmi</cp:lastModifiedBy>
  <cp:revision>4</cp:revision>
  <dcterms:created xsi:type="dcterms:W3CDTF">2019-01-03T20:39:23Z</dcterms:created>
  <dcterms:modified xsi:type="dcterms:W3CDTF">2019-01-03T21:17:46Z</dcterms:modified>
</cp:coreProperties>
</file>