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1.xml"/>
  <Override ContentType="application/vnd.openxmlformats-officedocument.presentationml.slideLayout+xml" PartName="/ppt/slideLayouts/slideLayout24.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29.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6.xml"/>
  <Override ContentType="application/vnd.openxmlformats-officedocument.presentationml.slideLayout+xml" PartName="/ppt/slideLayouts/slideLayout35.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12.xml"/>
  <Override ContentType="application/vnd.openxmlformats-officedocument.presentationml.slideLayout+xml" PartName="/ppt/slideLayouts/slideLayout27.xml"/>
  <Override ContentType="application/vnd.openxmlformats-officedocument.presentationml.slideLayout+xml" PartName="/ppt/slideLayouts/slideLayout34.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30.xml"/>
  <Override ContentType="application/vnd.openxmlformats-officedocument.presentationml.slideLayout+xml" PartName="/ppt/slideLayouts/slideLayout21.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A16B9437-21D4-402C-865D-D4CED54C1C91}">
  <a:tblStyle styleId="{A16B9437-21D4-402C-865D-D4CED54C1C9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9CBD9E8-865B-4135-A842-41616D64F5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tableStyles" Target="tableStyles1.xml"/><Relationship Id="rId4" Type="http://schemas.openxmlformats.org/officeDocument/2006/relationships/slideMaster" Target="slideMasters/slideMaster3.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9.xml"/><Relationship Id="rId14" Type="http://schemas.openxmlformats.org/officeDocument/2006/relationships/slide" Target="slides/slide19.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4" name="Shape 9504"/>
        <p:cNvGrpSpPr/>
        <p:nvPr/>
      </p:nvGrpSpPr>
      <p:grpSpPr>
        <a:xfrm>
          <a:off x="0" y="0"/>
          <a:ext cx="0" cy="0"/>
          <a:chOff x="0" y="0"/>
          <a:chExt cx="0" cy="0"/>
        </a:xfrm>
      </p:grpSpPr>
      <p:sp>
        <p:nvSpPr>
          <p:cNvPr id="9505" name="Google Shape;9505;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6" name="Google Shape;950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7" name="Shape 9507"/>
        <p:cNvGrpSpPr/>
        <p:nvPr/>
      </p:nvGrpSpPr>
      <p:grpSpPr>
        <a:xfrm>
          <a:off x="0" y="0"/>
          <a:ext cx="0" cy="0"/>
          <a:chOff x="0" y="0"/>
          <a:chExt cx="0" cy="0"/>
        </a:xfrm>
      </p:grpSpPr>
      <p:sp>
        <p:nvSpPr>
          <p:cNvPr id="9508" name="Google Shape;9508;g5d82b2a1846bfdb5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9" name="Google Shape;9509;g5d82b2a1846bfdb5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8" name="Shape 9538"/>
        <p:cNvGrpSpPr/>
        <p:nvPr/>
      </p:nvGrpSpPr>
      <p:grpSpPr>
        <a:xfrm>
          <a:off x="0" y="0"/>
          <a:ext cx="0" cy="0"/>
          <a:chOff x="0" y="0"/>
          <a:chExt cx="0" cy="0"/>
        </a:xfrm>
      </p:grpSpPr>
      <p:sp>
        <p:nvSpPr>
          <p:cNvPr id="9539" name="Google Shape;9539;g5d82b2a1846bfdb5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0" name="Google Shape;9540;g5d82b2a1846bfdb5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24" name="Shape 9224"/>
        <p:cNvGrpSpPr/>
        <p:nvPr/>
      </p:nvGrpSpPr>
      <p:grpSpPr>
        <a:xfrm>
          <a:off x="0" y="0"/>
          <a:ext cx="0" cy="0"/>
          <a:chOff x="0" y="0"/>
          <a:chExt cx="0" cy="0"/>
        </a:xfrm>
      </p:grpSpPr>
      <p:sp>
        <p:nvSpPr>
          <p:cNvPr id="9225" name="Google Shape;9225;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9226" name="Google Shape;9226;p2"/>
          <p:cNvGrpSpPr/>
          <p:nvPr/>
        </p:nvGrpSpPr>
        <p:grpSpPr>
          <a:xfrm>
            <a:off x="0" y="654"/>
            <a:ext cx="6871435" cy="6845694"/>
            <a:chOff x="0" y="75"/>
            <a:chExt cx="5153705" cy="5152950"/>
          </a:xfrm>
        </p:grpSpPr>
        <p:sp>
          <p:nvSpPr>
            <p:cNvPr id="9227" name="Google Shape;9227;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28" name="Google Shape;9228;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29" name="Google Shape;9229;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0" name="Google Shape;9230;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31" name="Google Shape;9231;p2"/>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9232" name="Google Shape;9232;p2"/>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33" name="Google Shape;9233;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34" name="Shape 9234"/>
        <p:cNvGrpSpPr/>
        <p:nvPr/>
      </p:nvGrpSpPr>
      <p:grpSpPr>
        <a:xfrm>
          <a:off x="0" y="0"/>
          <a:ext cx="0" cy="0"/>
          <a:chOff x="0" y="0"/>
          <a:chExt cx="0" cy="0"/>
        </a:xfrm>
      </p:grpSpPr>
      <p:grpSp>
        <p:nvGrpSpPr>
          <p:cNvPr id="9235" name="Google Shape;9235;p3"/>
          <p:cNvGrpSpPr/>
          <p:nvPr/>
        </p:nvGrpSpPr>
        <p:grpSpPr>
          <a:xfrm>
            <a:off x="5875053" y="0"/>
            <a:ext cx="6316642" cy="6857248"/>
            <a:chOff x="4406400" y="0"/>
            <a:chExt cx="4737600" cy="5143065"/>
          </a:xfrm>
        </p:grpSpPr>
        <p:sp>
          <p:nvSpPr>
            <p:cNvPr id="9236" name="Google Shape;9236;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7" name="Google Shape;9237;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8" name="Google Shape;9238;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9" name="Google Shape;9239;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0" name="Google Shape;9240;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1" name="Google Shape;9241;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2" name="Google Shape;9242;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3" name="Google Shape;9243;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4" name="Google Shape;9244;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5" name="Google Shape;9245;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6" name="Google Shape;9246;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7" name="Google Shape;9247;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8" name="Google Shape;9248;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9" name="Google Shape;9249;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0" name="Google Shape;9250;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1" name="Google Shape;9251;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2" name="Google Shape;9252;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3" name="Google Shape;9253;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54" name="Google Shape;9254;p3"/>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255" name="Google Shape;925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56" name="Shape 9256"/>
        <p:cNvGrpSpPr/>
        <p:nvPr/>
      </p:nvGrpSpPr>
      <p:grpSpPr>
        <a:xfrm>
          <a:off x="0" y="0"/>
          <a:ext cx="0" cy="0"/>
          <a:chOff x="0" y="0"/>
          <a:chExt cx="0" cy="0"/>
        </a:xfrm>
      </p:grpSpPr>
      <p:grpSp>
        <p:nvGrpSpPr>
          <p:cNvPr id="9257" name="Google Shape;9257;p4"/>
          <p:cNvGrpSpPr/>
          <p:nvPr/>
        </p:nvGrpSpPr>
        <p:grpSpPr>
          <a:xfrm>
            <a:off x="0" y="507989"/>
            <a:ext cx="1383765" cy="1355016"/>
            <a:chOff x="0" y="381001"/>
            <a:chExt cx="1037850" cy="1016287"/>
          </a:xfrm>
        </p:grpSpPr>
        <p:sp>
          <p:nvSpPr>
            <p:cNvPr id="9258" name="Google Shape;9258;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9" name="Google Shape;9259;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60" name="Google Shape;9260;p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61" name="Google Shape;9261;p4"/>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62" name="Google Shape;9262;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63" name="Shape 9263"/>
        <p:cNvGrpSpPr/>
        <p:nvPr/>
      </p:nvGrpSpPr>
      <p:grpSpPr>
        <a:xfrm>
          <a:off x="0" y="0"/>
          <a:ext cx="0" cy="0"/>
          <a:chOff x="0" y="0"/>
          <a:chExt cx="0" cy="0"/>
        </a:xfrm>
      </p:grpSpPr>
      <p:grpSp>
        <p:nvGrpSpPr>
          <p:cNvPr id="9264" name="Google Shape;9264;p5"/>
          <p:cNvGrpSpPr/>
          <p:nvPr/>
        </p:nvGrpSpPr>
        <p:grpSpPr>
          <a:xfrm>
            <a:off x="0" y="507989"/>
            <a:ext cx="1383765" cy="1355016"/>
            <a:chOff x="0" y="381001"/>
            <a:chExt cx="1037850" cy="1016287"/>
          </a:xfrm>
        </p:grpSpPr>
        <p:sp>
          <p:nvSpPr>
            <p:cNvPr id="9265" name="Google Shape;9265;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66" name="Google Shape;9266;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67" name="Google Shape;9267;p5"/>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68" name="Google Shape;9268;p5"/>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69" name="Google Shape;9269;p5"/>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70" name="Google Shape;9270;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71" name="Shape 9271"/>
        <p:cNvGrpSpPr/>
        <p:nvPr/>
      </p:nvGrpSpPr>
      <p:grpSpPr>
        <a:xfrm>
          <a:off x="0" y="0"/>
          <a:ext cx="0" cy="0"/>
          <a:chOff x="0" y="0"/>
          <a:chExt cx="0" cy="0"/>
        </a:xfrm>
      </p:grpSpPr>
      <p:grpSp>
        <p:nvGrpSpPr>
          <p:cNvPr id="9272" name="Google Shape;9272;p6"/>
          <p:cNvGrpSpPr/>
          <p:nvPr/>
        </p:nvGrpSpPr>
        <p:grpSpPr>
          <a:xfrm>
            <a:off x="0" y="507989"/>
            <a:ext cx="1383765" cy="1355016"/>
            <a:chOff x="0" y="381001"/>
            <a:chExt cx="1037850" cy="1016287"/>
          </a:xfrm>
        </p:grpSpPr>
        <p:sp>
          <p:nvSpPr>
            <p:cNvPr id="9273" name="Google Shape;9273;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74" name="Google Shape;9274;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75" name="Google Shape;9275;p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76" name="Google Shape;9276;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77" name="Shape 9277"/>
        <p:cNvGrpSpPr/>
        <p:nvPr/>
      </p:nvGrpSpPr>
      <p:grpSpPr>
        <a:xfrm>
          <a:off x="0" y="0"/>
          <a:ext cx="0" cy="0"/>
          <a:chOff x="0" y="0"/>
          <a:chExt cx="0" cy="0"/>
        </a:xfrm>
      </p:grpSpPr>
      <p:grpSp>
        <p:nvGrpSpPr>
          <p:cNvPr id="9278" name="Google Shape;9278;p7"/>
          <p:cNvGrpSpPr/>
          <p:nvPr/>
        </p:nvGrpSpPr>
        <p:grpSpPr>
          <a:xfrm>
            <a:off x="0" y="507989"/>
            <a:ext cx="1383765" cy="1355016"/>
            <a:chOff x="0" y="381001"/>
            <a:chExt cx="1037850" cy="1016287"/>
          </a:xfrm>
        </p:grpSpPr>
        <p:sp>
          <p:nvSpPr>
            <p:cNvPr id="9279" name="Google Shape;9279;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0" name="Google Shape;9280;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81" name="Google Shape;9281;p7"/>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82" name="Google Shape;9282;p7"/>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83" name="Google Shape;9283;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84" name="Shape 9284"/>
        <p:cNvGrpSpPr/>
        <p:nvPr/>
      </p:nvGrpSpPr>
      <p:grpSpPr>
        <a:xfrm>
          <a:off x="0" y="0"/>
          <a:ext cx="0" cy="0"/>
          <a:chOff x="0" y="0"/>
          <a:chExt cx="0" cy="0"/>
        </a:xfrm>
      </p:grpSpPr>
      <p:grpSp>
        <p:nvGrpSpPr>
          <p:cNvPr id="9285" name="Google Shape;9285;p8"/>
          <p:cNvGrpSpPr/>
          <p:nvPr/>
        </p:nvGrpSpPr>
        <p:grpSpPr>
          <a:xfrm>
            <a:off x="5875053" y="0"/>
            <a:ext cx="6316642" cy="6857829"/>
            <a:chOff x="4406400" y="0"/>
            <a:chExt cx="4737600" cy="5143500"/>
          </a:xfrm>
        </p:grpSpPr>
        <p:sp>
          <p:nvSpPr>
            <p:cNvPr id="9286" name="Google Shape;9286;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7" name="Google Shape;9287;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8" name="Google Shape;9288;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9" name="Google Shape;9289;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0" name="Google Shape;9290;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1" name="Google Shape;9291;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2" name="Google Shape;9292;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3" name="Google Shape;9293;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4" name="Google Shape;9294;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5" name="Google Shape;9295;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6" name="Google Shape;9296;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7" name="Google Shape;9297;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8" name="Google Shape;9298;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9" name="Google Shape;9299;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0" name="Google Shape;9300;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1" name="Google Shape;9301;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2" name="Google Shape;9302;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3" name="Google Shape;9303;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04" name="Google Shape;9304;p8"/>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05" name="Google Shape;9305;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06" name="Shape 9306"/>
        <p:cNvGrpSpPr/>
        <p:nvPr/>
      </p:nvGrpSpPr>
      <p:grpSpPr>
        <a:xfrm>
          <a:off x="0" y="0"/>
          <a:ext cx="0" cy="0"/>
          <a:chOff x="0" y="0"/>
          <a:chExt cx="0" cy="0"/>
        </a:xfrm>
      </p:grpSpPr>
      <p:grpSp>
        <p:nvGrpSpPr>
          <p:cNvPr id="9307" name="Google Shape;9307;p9"/>
          <p:cNvGrpSpPr/>
          <p:nvPr/>
        </p:nvGrpSpPr>
        <p:grpSpPr>
          <a:xfrm>
            <a:off x="0" y="507989"/>
            <a:ext cx="1383765" cy="1355016"/>
            <a:chOff x="0" y="381001"/>
            <a:chExt cx="1037850" cy="1016287"/>
          </a:xfrm>
        </p:grpSpPr>
        <p:sp>
          <p:nvSpPr>
            <p:cNvPr id="9308" name="Google Shape;9308;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9" name="Google Shape;9309;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10" name="Google Shape;9310;p9"/>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311" name="Google Shape;9311;p9"/>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312" name="Google Shape;9312;p9"/>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313" name="Google Shape;931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14" name="Shape 9314"/>
        <p:cNvGrpSpPr/>
        <p:nvPr/>
      </p:nvGrpSpPr>
      <p:grpSpPr>
        <a:xfrm>
          <a:off x="0" y="0"/>
          <a:ext cx="0" cy="0"/>
          <a:chOff x="0" y="0"/>
          <a:chExt cx="0" cy="0"/>
        </a:xfrm>
      </p:grpSpPr>
      <p:grpSp>
        <p:nvGrpSpPr>
          <p:cNvPr id="9315" name="Google Shape;9315;p10"/>
          <p:cNvGrpSpPr/>
          <p:nvPr/>
        </p:nvGrpSpPr>
        <p:grpSpPr>
          <a:xfrm>
            <a:off x="0" y="5504636"/>
            <a:ext cx="931877" cy="912853"/>
            <a:chOff x="0" y="3785672"/>
            <a:chExt cx="698925" cy="684657"/>
          </a:xfrm>
        </p:grpSpPr>
        <p:sp>
          <p:nvSpPr>
            <p:cNvPr id="9316" name="Google Shape;9316;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17" name="Google Shape;9317;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18" name="Google Shape;9318;p10"/>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9319" name="Google Shape;9319;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20" name="Shape 9320"/>
        <p:cNvGrpSpPr/>
        <p:nvPr/>
      </p:nvGrpSpPr>
      <p:grpSpPr>
        <a:xfrm>
          <a:off x="0" y="0"/>
          <a:ext cx="0" cy="0"/>
          <a:chOff x="0" y="0"/>
          <a:chExt cx="0" cy="0"/>
        </a:xfrm>
      </p:grpSpPr>
      <p:grpSp>
        <p:nvGrpSpPr>
          <p:cNvPr id="9321" name="Google Shape;9321;p11"/>
          <p:cNvGrpSpPr/>
          <p:nvPr/>
        </p:nvGrpSpPr>
        <p:grpSpPr>
          <a:xfrm>
            <a:off x="5875053" y="0"/>
            <a:ext cx="6316642" cy="6857248"/>
            <a:chOff x="4406400" y="0"/>
            <a:chExt cx="4737600" cy="5143065"/>
          </a:xfrm>
        </p:grpSpPr>
        <p:sp>
          <p:nvSpPr>
            <p:cNvPr id="9322" name="Google Shape;9322;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3" name="Google Shape;9323;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4" name="Google Shape;9324;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5" name="Google Shape;9325;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6" name="Google Shape;9326;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7" name="Google Shape;9327;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8" name="Google Shape;9328;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9" name="Google Shape;9329;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0" name="Google Shape;9330;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1" name="Google Shape;9331;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2" name="Google Shape;9332;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3" name="Google Shape;9333;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4" name="Google Shape;9334;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5" name="Google Shape;9335;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6" name="Google Shape;9336;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7" name="Google Shape;9337;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8" name="Google Shape;9338;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9" name="Google Shape;9339;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40" name="Google Shape;9340;p11"/>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9341" name="Google Shape;9341;p11"/>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342" name="Google Shape;9342;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43" name="Shape 9343"/>
        <p:cNvGrpSpPr/>
        <p:nvPr/>
      </p:nvGrpSpPr>
      <p:grpSpPr>
        <a:xfrm>
          <a:off x="0" y="0"/>
          <a:ext cx="0" cy="0"/>
          <a:chOff x="0" y="0"/>
          <a:chExt cx="0" cy="0"/>
        </a:xfrm>
      </p:grpSpPr>
      <p:sp>
        <p:nvSpPr>
          <p:cNvPr id="9344" name="Google Shape;9344;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45" name="Shape 9345"/>
        <p:cNvGrpSpPr/>
        <p:nvPr/>
      </p:nvGrpSpPr>
      <p:grpSpPr>
        <a:xfrm>
          <a:off x="0" y="0"/>
          <a:ext cx="0" cy="0"/>
          <a:chOff x="0" y="0"/>
          <a:chExt cx="0" cy="0"/>
        </a:xfrm>
      </p:grpSpPr>
      <p:sp>
        <p:nvSpPr>
          <p:cNvPr id="9346" name="Google Shape;934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47" name="Google Shape;934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348" name="Google Shape;934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49" name="Google Shape;934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50" name="Google Shape;935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403" name="Shape 9403"/>
        <p:cNvGrpSpPr/>
        <p:nvPr/>
      </p:nvGrpSpPr>
      <p:grpSpPr>
        <a:xfrm>
          <a:off x="0" y="0"/>
          <a:ext cx="0" cy="0"/>
          <a:chOff x="0" y="0"/>
          <a:chExt cx="0" cy="0"/>
        </a:xfrm>
      </p:grpSpPr>
      <p:grpSp>
        <p:nvGrpSpPr>
          <p:cNvPr id="9404" name="Google Shape;9404;p2"/>
          <p:cNvGrpSpPr/>
          <p:nvPr/>
        </p:nvGrpSpPr>
        <p:grpSpPr>
          <a:xfrm>
            <a:off x="8130968" y="7"/>
            <a:ext cx="4060732" cy="2707359"/>
            <a:chOff x="6098378" y="5"/>
            <a:chExt cx="3045625" cy="2030570"/>
          </a:xfrm>
        </p:grpSpPr>
        <p:sp>
          <p:nvSpPr>
            <p:cNvPr id="9405" name="Google Shape;9405;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6" name="Google Shape;9406;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7" name="Google Shape;9407;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8" name="Google Shape;9408;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9" name="Google Shape;9409;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10" name="Google Shape;9410;p2"/>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9411" name="Google Shape;9411;p2"/>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9412" name="Google Shape;9412;p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13" name="Shape 9413"/>
        <p:cNvGrpSpPr/>
        <p:nvPr/>
      </p:nvGrpSpPr>
      <p:grpSpPr>
        <a:xfrm>
          <a:off x="0" y="0"/>
          <a:ext cx="0" cy="0"/>
          <a:chOff x="0" y="0"/>
          <a:chExt cx="0" cy="0"/>
        </a:xfrm>
      </p:grpSpPr>
      <p:grpSp>
        <p:nvGrpSpPr>
          <p:cNvPr id="9414" name="Google Shape;9414;p3"/>
          <p:cNvGrpSpPr/>
          <p:nvPr/>
        </p:nvGrpSpPr>
        <p:grpSpPr>
          <a:xfrm>
            <a:off x="8130968" y="7"/>
            <a:ext cx="4060732" cy="2707359"/>
            <a:chOff x="6098378" y="5"/>
            <a:chExt cx="3045625" cy="2030570"/>
          </a:xfrm>
        </p:grpSpPr>
        <p:sp>
          <p:nvSpPr>
            <p:cNvPr id="9415" name="Google Shape;9415;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6" name="Google Shape;9416;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7" name="Google Shape;9417;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8" name="Google Shape;9418;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9" name="Google Shape;9419;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20" name="Google Shape;9420;p3"/>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9421" name="Google Shape;9421;p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22" name="Shape 9422"/>
        <p:cNvGrpSpPr/>
        <p:nvPr/>
      </p:nvGrpSpPr>
      <p:grpSpPr>
        <a:xfrm>
          <a:off x="0" y="0"/>
          <a:ext cx="0" cy="0"/>
          <a:chOff x="0" y="0"/>
          <a:chExt cx="0" cy="0"/>
        </a:xfrm>
      </p:grpSpPr>
      <p:grpSp>
        <p:nvGrpSpPr>
          <p:cNvPr id="9423" name="Google Shape;9423;p4"/>
          <p:cNvGrpSpPr/>
          <p:nvPr/>
        </p:nvGrpSpPr>
        <p:grpSpPr>
          <a:xfrm>
            <a:off x="0" y="5204762"/>
            <a:ext cx="12191695" cy="1653192"/>
            <a:chOff x="0" y="3903669"/>
            <a:chExt cx="9144000" cy="1239925"/>
          </a:xfrm>
        </p:grpSpPr>
        <p:sp>
          <p:nvSpPr>
            <p:cNvPr id="9424" name="Google Shape;9424;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5" name="Google Shape;9425;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6" name="Google Shape;9426;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7" name="Google Shape;9427;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8" name="Google Shape;9428;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29" name="Google Shape;9429;p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0" name="Google Shape;9430;p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9431" name="Google Shape;9431;p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32" name="Shape 9432"/>
        <p:cNvGrpSpPr/>
        <p:nvPr/>
      </p:nvGrpSpPr>
      <p:grpSpPr>
        <a:xfrm>
          <a:off x="0" y="0"/>
          <a:ext cx="0" cy="0"/>
          <a:chOff x="0" y="0"/>
          <a:chExt cx="0" cy="0"/>
        </a:xfrm>
      </p:grpSpPr>
      <p:sp>
        <p:nvSpPr>
          <p:cNvPr id="9433" name="Google Shape;9433;p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4" name="Google Shape;9434;p5"/>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35" name="Google Shape;9435;p5"/>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36" name="Google Shape;9436;p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37" name="Shape 9437"/>
        <p:cNvGrpSpPr/>
        <p:nvPr/>
      </p:nvGrpSpPr>
      <p:grpSpPr>
        <a:xfrm>
          <a:off x="0" y="0"/>
          <a:ext cx="0" cy="0"/>
          <a:chOff x="0" y="0"/>
          <a:chExt cx="0" cy="0"/>
        </a:xfrm>
      </p:grpSpPr>
      <p:sp>
        <p:nvSpPr>
          <p:cNvPr id="9438" name="Google Shape;9438;p6"/>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9" name="Google Shape;9439;p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40" name="Shape 9440"/>
        <p:cNvGrpSpPr/>
        <p:nvPr/>
      </p:nvGrpSpPr>
      <p:grpSpPr>
        <a:xfrm>
          <a:off x="0" y="0"/>
          <a:ext cx="0" cy="0"/>
          <a:chOff x="0" y="0"/>
          <a:chExt cx="0" cy="0"/>
        </a:xfrm>
      </p:grpSpPr>
      <p:sp>
        <p:nvSpPr>
          <p:cNvPr id="9441" name="Google Shape;9441;p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442" name="Google Shape;9442;p7"/>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43" name="Google Shape;9443;p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444" name="Shape 9444"/>
        <p:cNvGrpSpPr/>
        <p:nvPr/>
      </p:nvGrpSpPr>
      <p:grpSpPr>
        <a:xfrm>
          <a:off x="0" y="0"/>
          <a:ext cx="0" cy="0"/>
          <a:chOff x="0" y="0"/>
          <a:chExt cx="0" cy="0"/>
        </a:xfrm>
      </p:grpSpPr>
      <p:grpSp>
        <p:nvGrpSpPr>
          <p:cNvPr id="9445" name="Google Shape;9445;p8"/>
          <p:cNvGrpSpPr/>
          <p:nvPr/>
        </p:nvGrpSpPr>
        <p:grpSpPr>
          <a:xfrm>
            <a:off x="8130968" y="7"/>
            <a:ext cx="4060732" cy="2707359"/>
            <a:chOff x="6098378" y="5"/>
            <a:chExt cx="3045625" cy="2030570"/>
          </a:xfrm>
        </p:grpSpPr>
        <p:sp>
          <p:nvSpPr>
            <p:cNvPr id="9446" name="Google Shape;9446;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7" name="Google Shape;9447;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8" name="Google Shape;9448;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9" name="Google Shape;9449;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50" name="Google Shape;9450;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51" name="Google Shape;9451;p8"/>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9452" name="Google Shape;9452;p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53" name="Shape 9453"/>
        <p:cNvGrpSpPr/>
        <p:nvPr/>
      </p:nvGrpSpPr>
      <p:grpSpPr>
        <a:xfrm>
          <a:off x="0" y="0"/>
          <a:ext cx="0" cy="0"/>
          <a:chOff x="0" y="0"/>
          <a:chExt cx="0" cy="0"/>
        </a:xfrm>
      </p:grpSpPr>
      <p:sp>
        <p:nvSpPr>
          <p:cNvPr id="9454" name="Google Shape;9454;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cxnSp>
        <p:nvCxnSpPr>
          <p:cNvPr id="9455" name="Google Shape;945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9456" name="Google Shape;9456;p9"/>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9457" name="Google Shape;9457;p9"/>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58" name="Google Shape;9458;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9459" name="Google Shape;9459;p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60" name="Shape 9460"/>
        <p:cNvGrpSpPr/>
        <p:nvPr/>
      </p:nvGrpSpPr>
      <p:grpSpPr>
        <a:xfrm>
          <a:off x="0" y="0"/>
          <a:ext cx="0" cy="0"/>
          <a:chOff x="0" y="0"/>
          <a:chExt cx="0" cy="0"/>
        </a:xfrm>
      </p:grpSpPr>
      <p:sp>
        <p:nvSpPr>
          <p:cNvPr id="9461" name="Google Shape;9461;p10"/>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9462" name="Google Shape;9462;p1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463" name="Shape 9463"/>
        <p:cNvGrpSpPr/>
        <p:nvPr/>
      </p:nvGrpSpPr>
      <p:grpSpPr>
        <a:xfrm>
          <a:off x="0" y="0"/>
          <a:ext cx="0" cy="0"/>
          <a:chOff x="0" y="0"/>
          <a:chExt cx="0" cy="0"/>
        </a:xfrm>
      </p:grpSpPr>
      <p:grpSp>
        <p:nvGrpSpPr>
          <p:cNvPr id="9464" name="Google Shape;9464;p11"/>
          <p:cNvGrpSpPr/>
          <p:nvPr/>
        </p:nvGrpSpPr>
        <p:grpSpPr>
          <a:xfrm>
            <a:off x="8130968" y="7"/>
            <a:ext cx="4060732" cy="2707359"/>
            <a:chOff x="6098378" y="5"/>
            <a:chExt cx="3045625" cy="2030570"/>
          </a:xfrm>
        </p:grpSpPr>
        <p:sp>
          <p:nvSpPr>
            <p:cNvPr id="9465" name="Google Shape;9465;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6" name="Google Shape;9466;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7" name="Google Shape;9467;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8" name="Google Shape;9468;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9" name="Google Shape;9469;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70" name="Google Shape;9470;p11"/>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9471" name="Google Shape;9471;p11"/>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0"/>
              </a:spcBef>
              <a:spcAft>
                <a:spcPts val="0"/>
              </a:spcAft>
              <a:buClr>
                <a:schemeClr val="lt1"/>
              </a:buClr>
              <a:buSzPts val="1900"/>
              <a:buChar char="○"/>
              <a:defRPr>
                <a:solidFill>
                  <a:schemeClr val="lt1"/>
                </a:solidFill>
              </a:defRPr>
            </a:lvl2pPr>
            <a:lvl3pPr indent="-349250" lvl="2" marL="1371600" rtl="0" algn="ctr">
              <a:spcBef>
                <a:spcPts val="0"/>
              </a:spcBef>
              <a:spcAft>
                <a:spcPts val="0"/>
              </a:spcAft>
              <a:buClr>
                <a:schemeClr val="lt1"/>
              </a:buClr>
              <a:buSzPts val="1900"/>
              <a:buChar char="■"/>
              <a:defRPr>
                <a:solidFill>
                  <a:schemeClr val="lt1"/>
                </a:solidFill>
              </a:defRPr>
            </a:lvl3pPr>
            <a:lvl4pPr indent="-349250" lvl="3" marL="1828800" rtl="0" algn="ctr">
              <a:spcBef>
                <a:spcPts val="0"/>
              </a:spcBef>
              <a:spcAft>
                <a:spcPts val="0"/>
              </a:spcAft>
              <a:buClr>
                <a:schemeClr val="lt1"/>
              </a:buClr>
              <a:buSzPts val="1900"/>
              <a:buChar char="●"/>
              <a:defRPr>
                <a:solidFill>
                  <a:schemeClr val="lt1"/>
                </a:solidFill>
              </a:defRPr>
            </a:lvl4pPr>
            <a:lvl5pPr indent="-349250" lvl="4" marL="2286000" rtl="0" algn="ctr">
              <a:spcBef>
                <a:spcPts val="0"/>
              </a:spcBef>
              <a:spcAft>
                <a:spcPts val="0"/>
              </a:spcAft>
              <a:buClr>
                <a:schemeClr val="lt1"/>
              </a:buClr>
              <a:buSzPts val="1900"/>
              <a:buChar char="○"/>
              <a:defRPr>
                <a:solidFill>
                  <a:schemeClr val="lt1"/>
                </a:solidFill>
              </a:defRPr>
            </a:lvl5pPr>
            <a:lvl6pPr indent="-349250" lvl="5" marL="2743200" rtl="0" algn="ctr">
              <a:spcBef>
                <a:spcPts val="0"/>
              </a:spcBef>
              <a:spcAft>
                <a:spcPts val="0"/>
              </a:spcAft>
              <a:buClr>
                <a:schemeClr val="lt1"/>
              </a:buClr>
              <a:buSzPts val="1900"/>
              <a:buChar char="■"/>
              <a:defRPr>
                <a:solidFill>
                  <a:schemeClr val="lt1"/>
                </a:solidFill>
              </a:defRPr>
            </a:lvl6pPr>
            <a:lvl7pPr indent="-349250" lvl="6" marL="3200400" rtl="0" algn="ctr">
              <a:spcBef>
                <a:spcPts val="0"/>
              </a:spcBef>
              <a:spcAft>
                <a:spcPts val="0"/>
              </a:spcAft>
              <a:buClr>
                <a:schemeClr val="lt1"/>
              </a:buClr>
              <a:buSzPts val="1900"/>
              <a:buChar char="●"/>
              <a:defRPr>
                <a:solidFill>
                  <a:schemeClr val="lt1"/>
                </a:solidFill>
              </a:defRPr>
            </a:lvl7pPr>
            <a:lvl8pPr indent="-349250" lvl="7" marL="3657600" rtl="0" algn="ctr">
              <a:spcBef>
                <a:spcPts val="0"/>
              </a:spcBef>
              <a:spcAft>
                <a:spcPts val="0"/>
              </a:spcAft>
              <a:buClr>
                <a:schemeClr val="lt1"/>
              </a:buClr>
              <a:buSzPts val="1900"/>
              <a:buChar char="○"/>
              <a:defRPr>
                <a:solidFill>
                  <a:schemeClr val="lt1"/>
                </a:solidFill>
              </a:defRPr>
            </a:lvl8pPr>
            <a:lvl9pPr indent="-349250" lvl="8" marL="4114800" rtl="0" algn="ctr">
              <a:spcBef>
                <a:spcPts val="0"/>
              </a:spcBef>
              <a:spcAft>
                <a:spcPts val="0"/>
              </a:spcAft>
              <a:buClr>
                <a:schemeClr val="lt1"/>
              </a:buClr>
              <a:buSzPts val="1900"/>
              <a:buChar char="■"/>
              <a:defRPr>
                <a:solidFill>
                  <a:schemeClr val="lt1"/>
                </a:solidFill>
              </a:defRPr>
            </a:lvl9pPr>
          </a:lstStyle>
          <a:p/>
        </p:txBody>
      </p:sp>
      <p:sp>
        <p:nvSpPr>
          <p:cNvPr id="9472" name="Google Shape;9472;p1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73" name="Shape 9473"/>
        <p:cNvGrpSpPr/>
        <p:nvPr/>
      </p:nvGrpSpPr>
      <p:grpSpPr>
        <a:xfrm>
          <a:off x="0" y="0"/>
          <a:ext cx="0" cy="0"/>
          <a:chOff x="0" y="0"/>
          <a:chExt cx="0" cy="0"/>
        </a:xfrm>
      </p:grpSpPr>
      <p:sp>
        <p:nvSpPr>
          <p:cNvPr id="9474" name="Google Shape;9474;p1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75" name="Shape 9475"/>
        <p:cNvGrpSpPr/>
        <p:nvPr/>
      </p:nvGrpSpPr>
      <p:grpSpPr>
        <a:xfrm>
          <a:off x="0" y="0"/>
          <a:ext cx="0" cy="0"/>
          <a:chOff x="0" y="0"/>
          <a:chExt cx="0" cy="0"/>
        </a:xfrm>
      </p:grpSpPr>
      <p:sp>
        <p:nvSpPr>
          <p:cNvPr id="9476" name="Google Shape;947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477" name="Google Shape;947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478" name="Google Shape;947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479" name="Google Shape;947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480" name="Google Shape;948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220" name="Shape 9220"/>
        <p:cNvGrpSpPr/>
        <p:nvPr/>
      </p:nvGrpSpPr>
      <p:grpSpPr>
        <a:xfrm>
          <a:off x="0" y="0"/>
          <a:ext cx="0" cy="0"/>
          <a:chOff x="0" y="0"/>
          <a:chExt cx="0" cy="0"/>
        </a:xfrm>
      </p:grpSpPr>
      <p:sp>
        <p:nvSpPr>
          <p:cNvPr id="9221" name="Google Shape;9221;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9222" name="Google Shape;9222;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9223" name="Google Shape;9223;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Lato"/>
                <a:ea typeface="Lato"/>
                <a:cs typeface="Lato"/>
                <a:sym typeface="Lato"/>
              </a:defRPr>
            </a:lvl1pPr>
            <a:lvl2pPr lvl="1" rtl="0" algn="r">
              <a:buNone/>
              <a:defRPr sz="1300">
                <a:solidFill>
                  <a:schemeClr val="lt1"/>
                </a:solidFill>
                <a:latin typeface="Lato"/>
                <a:ea typeface="Lato"/>
                <a:cs typeface="Lato"/>
                <a:sym typeface="Lato"/>
              </a:defRPr>
            </a:lvl2pPr>
            <a:lvl3pPr lvl="2" rtl="0" algn="r">
              <a:buNone/>
              <a:defRPr sz="1300">
                <a:solidFill>
                  <a:schemeClr val="lt1"/>
                </a:solidFill>
                <a:latin typeface="Lato"/>
                <a:ea typeface="Lato"/>
                <a:cs typeface="Lato"/>
                <a:sym typeface="Lato"/>
              </a:defRPr>
            </a:lvl3pPr>
            <a:lvl4pPr lvl="3" rtl="0" algn="r">
              <a:buNone/>
              <a:defRPr sz="1300">
                <a:solidFill>
                  <a:schemeClr val="lt1"/>
                </a:solidFill>
                <a:latin typeface="Lato"/>
                <a:ea typeface="Lato"/>
                <a:cs typeface="Lato"/>
                <a:sym typeface="Lato"/>
              </a:defRPr>
            </a:lvl4pPr>
            <a:lvl5pPr lvl="4" rtl="0" algn="r">
              <a:buNone/>
              <a:defRPr sz="1300">
                <a:solidFill>
                  <a:schemeClr val="lt1"/>
                </a:solidFill>
                <a:latin typeface="Lato"/>
                <a:ea typeface="Lato"/>
                <a:cs typeface="Lato"/>
                <a:sym typeface="Lato"/>
              </a:defRPr>
            </a:lvl5pPr>
            <a:lvl6pPr lvl="5" rtl="0" algn="r">
              <a:buNone/>
              <a:defRPr sz="1300">
                <a:solidFill>
                  <a:schemeClr val="lt1"/>
                </a:solidFill>
                <a:latin typeface="Lato"/>
                <a:ea typeface="Lato"/>
                <a:cs typeface="Lato"/>
                <a:sym typeface="Lato"/>
              </a:defRPr>
            </a:lvl6pPr>
            <a:lvl7pPr lvl="6" rtl="0" algn="r">
              <a:buNone/>
              <a:defRPr sz="1300">
                <a:solidFill>
                  <a:schemeClr val="lt1"/>
                </a:solidFill>
                <a:latin typeface="Lato"/>
                <a:ea typeface="Lato"/>
                <a:cs typeface="Lato"/>
                <a:sym typeface="Lato"/>
              </a:defRPr>
            </a:lvl7pPr>
            <a:lvl8pPr lvl="7" rtl="0" algn="r">
              <a:buNone/>
              <a:defRPr sz="1300">
                <a:solidFill>
                  <a:schemeClr val="lt1"/>
                </a:solidFill>
                <a:latin typeface="Lato"/>
                <a:ea typeface="Lato"/>
                <a:cs typeface="Lato"/>
                <a:sym typeface="Lato"/>
              </a:defRPr>
            </a:lvl8pPr>
            <a:lvl9pPr lvl="8" rtl="0"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399" name="Shape 9399"/>
        <p:cNvGrpSpPr/>
        <p:nvPr/>
      </p:nvGrpSpPr>
      <p:grpSpPr>
        <a:xfrm>
          <a:off x="0" y="0"/>
          <a:ext cx="0" cy="0"/>
          <a:chOff x="0" y="0"/>
          <a:chExt cx="0" cy="0"/>
        </a:xfrm>
      </p:grpSpPr>
      <p:sp>
        <p:nvSpPr>
          <p:cNvPr id="9400" name="Google Shape;940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9401" name="Google Shape;940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9402" name="Google Shape;940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3.png"/><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1" name="Shape 9481"/>
        <p:cNvGrpSpPr/>
        <p:nvPr/>
      </p:nvGrpSpPr>
      <p:grpSpPr>
        <a:xfrm>
          <a:off x="0" y="0"/>
          <a:ext cx="0" cy="0"/>
          <a:chOff x="0" y="0"/>
          <a:chExt cx="0" cy="0"/>
        </a:xfrm>
      </p:grpSpPr>
      <p:sp>
        <p:nvSpPr>
          <p:cNvPr id="9482" name="Google Shape;9482;p14"/>
          <p:cNvSpPr txBox="1"/>
          <p:nvPr>
            <p:ph type="ctrTitle"/>
          </p:nvPr>
        </p:nvSpPr>
        <p:spPr>
          <a:xfrm>
            <a:off x="1338020" y="-1193800"/>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u="sng"/>
              <a:t>FUTURE SALES PREDICTION </a:t>
            </a:r>
            <a:endParaRPr sz="4000" u="sng"/>
          </a:p>
        </p:txBody>
      </p:sp>
      <p:sp>
        <p:nvSpPr>
          <p:cNvPr id="9483" name="Google Shape;9483;p14"/>
          <p:cNvSpPr txBox="1"/>
          <p:nvPr>
            <p:ph idx="1" type="subTitle"/>
          </p:nvPr>
        </p:nvSpPr>
        <p:spPr>
          <a:xfrm>
            <a:off x="1720311" y="1441342"/>
            <a:ext cx="8606700" cy="48201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n-US" sz="3600"/>
              <a:t>TEAM MEMBERS</a:t>
            </a:r>
            <a:endParaRPr/>
          </a:p>
          <a:p>
            <a:pPr indent="0" lvl="0" marL="0" rtl="0" algn="ctr">
              <a:lnSpc>
                <a:spcPct val="90000"/>
              </a:lnSpc>
              <a:spcBef>
                <a:spcPts val="1000"/>
              </a:spcBef>
              <a:spcAft>
                <a:spcPts val="0"/>
              </a:spcAft>
              <a:buClr>
                <a:schemeClr val="dk1"/>
              </a:buClr>
              <a:buSzPct val="100000"/>
              <a:buNone/>
            </a:pPr>
            <a:r>
              <a:rPr lang="en-US" sz="2900"/>
              <a:t>                                                                                                                                                              Srudhi A</a:t>
            </a:r>
            <a:endParaRPr/>
          </a:p>
          <a:p>
            <a:pPr indent="0" lvl="0" marL="0" rtl="0" algn="ctr">
              <a:lnSpc>
                <a:spcPct val="90000"/>
              </a:lnSpc>
              <a:spcBef>
                <a:spcPts val="1000"/>
              </a:spcBef>
              <a:spcAft>
                <a:spcPts val="0"/>
              </a:spcAft>
              <a:buClr>
                <a:schemeClr val="dk1"/>
              </a:buClr>
              <a:buSzPct val="100000"/>
              <a:buNone/>
            </a:pPr>
            <a:r>
              <a:rPr lang="en-US" sz="2900"/>
              <a:t>                                                                                                                                                                    Sushmitha S</a:t>
            </a:r>
            <a:endParaRPr/>
          </a:p>
          <a:p>
            <a:pPr indent="0" lvl="0" marL="0" rtl="0" algn="ctr">
              <a:lnSpc>
                <a:spcPct val="90000"/>
              </a:lnSpc>
              <a:spcBef>
                <a:spcPts val="1000"/>
              </a:spcBef>
              <a:spcAft>
                <a:spcPts val="0"/>
              </a:spcAft>
              <a:buClr>
                <a:schemeClr val="dk1"/>
              </a:buClr>
              <a:buSzPct val="100000"/>
              <a:buNone/>
            </a:pPr>
            <a:r>
              <a:rPr lang="en-US" sz="2900"/>
              <a:t>                                                                                                                                                                           Saleeka Barwin P</a:t>
            </a:r>
            <a:endParaRPr/>
          </a:p>
          <a:p>
            <a:pPr indent="0" lvl="0" marL="0" rtl="0" algn="ctr">
              <a:lnSpc>
                <a:spcPct val="90000"/>
              </a:lnSpc>
              <a:spcBef>
                <a:spcPts val="1000"/>
              </a:spcBef>
              <a:spcAft>
                <a:spcPts val="0"/>
              </a:spcAft>
              <a:buClr>
                <a:schemeClr val="dk1"/>
              </a:buClr>
              <a:buSzPct val="100000"/>
              <a:buNone/>
            </a:pPr>
            <a:r>
              <a:rPr lang="en-US" sz="2900"/>
              <a:t>                                                                                                                                                                  Thanisha T</a:t>
            </a:r>
            <a:endParaRPr/>
          </a:p>
          <a:p>
            <a:pPr indent="0" lvl="0" marL="0" rtl="0" algn="ctr">
              <a:lnSpc>
                <a:spcPct val="90000"/>
              </a:lnSpc>
              <a:spcBef>
                <a:spcPts val="1000"/>
              </a:spcBef>
              <a:spcAft>
                <a:spcPts val="0"/>
              </a:spcAft>
              <a:buClr>
                <a:schemeClr val="dk1"/>
              </a:buClr>
              <a:buSzPct val="100000"/>
              <a:buNone/>
            </a:pPr>
            <a:r>
              <a:rPr lang="en-US" sz="2900"/>
              <a:t>                                                                                                                                                                            Aswathy Asoka</a:t>
            </a:r>
            <a:r>
              <a:rPr lang="en-US"/>
              <a:t>n</a:t>
            </a:r>
            <a:endParaRPr/>
          </a:p>
          <a:p>
            <a:pPr indent="0" lvl="0" marL="0" rtl="0" algn="ctr">
              <a:lnSpc>
                <a:spcPct val="90000"/>
              </a:lnSpc>
              <a:spcBef>
                <a:spcPts val="1000"/>
              </a:spcBef>
              <a:spcAft>
                <a:spcPts val="0"/>
              </a:spcAft>
              <a:buClr>
                <a:schemeClr val="dk1"/>
              </a:buClr>
              <a:buSzPct val="100000"/>
              <a:buNone/>
            </a:pPr>
            <a:r>
              <a:rPr lang="en-US" sz="4600"/>
              <a:t>Phase 5 Submission Document</a:t>
            </a:r>
            <a:endParaRPr/>
          </a:p>
          <a:p>
            <a:pPr indent="0" lvl="0" marL="0" rtl="0" algn="ctr">
              <a:lnSpc>
                <a:spcPct val="90000"/>
              </a:lnSpc>
              <a:spcBef>
                <a:spcPts val="1000"/>
              </a:spcBef>
              <a:spcAft>
                <a:spcPts val="0"/>
              </a:spcAft>
              <a:buClr>
                <a:schemeClr val="dk1"/>
              </a:buClr>
              <a:buSzPct val="100000"/>
              <a:buNone/>
            </a:pPr>
            <a:r>
              <a:rPr lang="en-US" sz="4600"/>
              <a:t>Project: Future Sales Prediction</a:t>
            </a:r>
            <a:endParaRPr/>
          </a:p>
          <a:p>
            <a:pPr indent="0" lvl="0" marL="0" rtl="0" algn="ctr">
              <a:lnSpc>
                <a:spcPct val="90000"/>
              </a:lnSpc>
              <a:spcBef>
                <a:spcPts val="1000"/>
              </a:spcBef>
              <a:spcAft>
                <a:spcPts val="0"/>
              </a:spcAft>
              <a:buClr>
                <a:schemeClr val="dk1"/>
              </a:buClr>
              <a:buSzPct val="85713"/>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6" name="Shape 9516"/>
        <p:cNvGrpSpPr/>
        <p:nvPr/>
      </p:nvGrpSpPr>
      <p:grpSpPr>
        <a:xfrm>
          <a:off x="0" y="0"/>
          <a:ext cx="0" cy="0"/>
          <a:chOff x="0" y="0"/>
          <a:chExt cx="0" cy="0"/>
        </a:xfrm>
      </p:grpSpPr>
      <p:sp>
        <p:nvSpPr>
          <p:cNvPr id="9517" name="Google Shape;9517;p24"/>
          <p:cNvSpPr txBox="1"/>
          <p:nvPr>
            <p:ph type="title"/>
          </p:nvPr>
        </p:nvSpPr>
        <p:spPr>
          <a:xfrm>
            <a:off x="822702" y="473613"/>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273239"/>
              </a:buClr>
              <a:buSzPct val="109999"/>
              <a:buFont typeface="Nunito"/>
              <a:buNone/>
            </a:pPr>
            <a:br>
              <a:rPr b="1" i="0" lang="en-US" u="none" cap="none" strike="noStrike">
                <a:solidFill>
                  <a:srgbClr val="273239"/>
                </a:solidFill>
                <a:latin typeface="Nunito"/>
                <a:ea typeface="Nunito"/>
                <a:cs typeface="Nunito"/>
                <a:sym typeface="Nunito"/>
              </a:rPr>
            </a:br>
            <a:br>
              <a:rPr b="1" lang="en-US">
                <a:solidFill>
                  <a:srgbClr val="273239"/>
                </a:solidFill>
                <a:latin typeface="Nunito"/>
                <a:ea typeface="Nunito"/>
                <a:cs typeface="Nunito"/>
                <a:sym typeface="Nunito"/>
              </a:rPr>
            </a:br>
            <a:r>
              <a:rPr b="1" i="0" lang="en-US" u="sng" cap="none" strike="noStrike">
                <a:solidFill>
                  <a:srgbClr val="273239"/>
                </a:solidFill>
                <a:latin typeface="Nunito"/>
                <a:ea typeface="Nunito"/>
                <a:cs typeface="Nunito"/>
                <a:sym typeface="Nunito"/>
              </a:rPr>
              <a:t>Original data set for sales data for 5 years:</a:t>
            </a:r>
            <a:br>
              <a:rPr b="1" i="0" lang="en-US" u="sng" cap="none" strike="noStrike">
                <a:solidFill>
                  <a:srgbClr val="273239"/>
                </a:solidFill>
                <a:latin typeface="Nunito"/>
                <a:ea typeface="Nunito"/>
                <a:cs typeface="Nunito"/>
                <a:sym typeface="Nunito"/>
              </a:rPr>
            </a:br>
            <a:r>
              <a:rPr b="0" i="0" lang="en-US" u="none" cap="none" strike="noStrike">
                <a:solidFill>
                  <a:srgbClr val="273239"/>
                </a:solidFill>
                <a:latin typeface="Nunito"/>
                <a:ea typeface="Nunito"/>
                <a:cs typeface="Nunito"/>
                <a:sym typeface="Nunito"/>
              </a:rPr>
              <a:t>  </a:t>
            </a:r>
            <a:br>
              <a:rPr b="0" i="0" lang="en-US" sz="57200" u="none" cap="none" strike="noStrike">
                <a:solidFill>
                  <a:srgbClr val="273239"/>
                </a:solidFill>
                <a:latin typeface="Nunito"/>
                <a:ea typeface="Nunito"/>
                <a:cs typeface="Nunito"/>
                <a:sym typeface="Nunito"/>
              </a:rPr>
            </a:br>
            <a:r>
              <a:rPr b="0" i="1" lang="en-US" sz="2800" u="none" cap="none" strike="noStrike">
                <a:solidFill>
                  <a:srgbClr val="273239"/>
                </a:solidFill>
                <a:latin typeface="Nunito"/>
                <a:ea typeface="Nunito"/>
                <a:cs typeface="Nunito"/>
                <a:sym typeface="Nunito"/>
              </a:rPr>
              <a:t>Sales data from Jan 2015 to Dec 2019</a:t>
            </a:r>
            <a:br>
              <a:rPr b="0" i="0" lang="en-US" u="none" cap="none" strike="noStrike">
                <a:solidFill>
                  <a:srgbClr val="273239"/>
                </a:solidFill>
                <a:latin typeface="Nunito"/>
                <a:ea typeface="Nunito"/>
                <a:cs typeface="Nunito"/>
                <a:sym typeface="Nunito"/>
              </a:rPr>
            </a:br>
            <a:endParaRPr/>
          </a:p>
        </p:txBody>
      </p:sp>
      <p:pic>
        <p:nvPicPr>
          <p:cNvPr descr="https://media.geeksforgeeks.org/wp-content/uploads/20210628113059/data.png" id="9518" name="Google Shape;9518;p24"/>
          <p:cNvPicPr preferRelativeResize="0"/>
          <p:nvPr>
            <p:ph idx="1" type="body"/>
          </p:nvPr>
        </p:nvPicPr>
        <p:blipFill rotWithShape="1">
          <a:blip r:embed="rId2">
            <a:alphaModFix/>
          </a:blip>
          <a:srcRect b="0" l="0" r="0" t="0"/>
          <a:stretch/>
        </p:blipFill>
        <p:spPr>
          <a:xfrm>
            <a:off x="2867187" y="2510727"/>
            <a:ext cx="5362500" cy="321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19" name="Shape 9519"/>
        <p:cNvGrpSpPr/>
        <p:nvPr/>
      </p:nvGrpSpPr>
      <p:grpSpPr>
        <a:xfrm>
          <a:off x="0" y="0"/>
          <a:ext cx="0" cy="0"/>
          <a:chOff x="0" y="0"/>
          <a:chExt cx="0" cy="0"/>
        </a:xfrm>
      </p:grpSpPr>
      <p:sp>
        <p:nvSpPr>
          <p:cNvPr id="9520" name="Google Shape;9520;p25"/>
          <p:cNvSpPr txBox="1"/>
          <p:nvPr>
            <p:ph idx="1" type="body"/>
          </p:nvPr>
        </p:nvSpPr>
        <p:spPr>
          <a:xfrm>
            <a:off x="233767" y="521188"/>
            <a:ext cx="11958300" cy="57624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tensorflow.keras.models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Model</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tensorflow.keras.layers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 Dense,LSTM,Flatten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tensorflow.keras.layers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concatenate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2400"/>
              <a:buFont typeface="Arial"/>
              <a:buNone/>
            </a:pPr>
            <a:r>
              <a:rPr b="0" i="0" lang="en-US" sz="2400" u="none" cap="none" strike="noStrike">
                <a:solidFill>
                  <a:srgbClr val="008200"/>
                </a:solidFill>
                <a:latin typeface="Consolas"/>
                <a:ea typeface="Consolas"/>
                <a:cs typeface="Consolas"/>
                <a:sym typeface="Consolas"/>
              </a:rPr>
              <a:t>#an Input variable is made from every input array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(inp_day.shape[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input_mon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(inp_mon.shape[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'input_mon'</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input_year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(inp_year.shape[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'input_year'</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input_week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(inp_week.shape[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'input_week'</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input_hol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(inp_hol.shape[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'input_hol'</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input_day7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(inp7.shape[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],inp7.shape[</a:t>
            </a:r>
            <a:r>
              <a:rPr b="0" i="0" lang="en-US" sz="2400" u="none" cap="none" strike="noStrike">
                <a:solidFill>
                  <a:srgbClr val="009900"/>
                </a:solidFill>
                <a:latin typeface="Consolas"/>
                <a:ea typeface="Consolas"/>
                <a:cs typeface="Consolas"/>
                <a:sym typeface="Consolas"/>
              </a:rPr>
              <a:t>2</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'input_day7'</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input_day_prev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(inp_prev.shape[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'input_day_prev'</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input_day_sess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(inp_sess.shape[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'input_day_sess‘</a:t>
            </a:r>
            <a:r>
              <a:rPr b="0" i="0" lang="en-US" sz="2400" u="none" cap="none" strike="noStrike">
                <a:solidFill>
                  <a:srgbClr val="000000"/>
                </a:solidFill>
                <a:latin typeface="Consolas"/>
                <a:ea typeface="Consolas"/>
                <a:cs typeface="Consolas"/>
                <a:sym typeface="Consolas"/>
              </a:rPr>
              <a:t>)</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1" name="Shape 9521"/>
        <p:cNvGrpSpPr/>
        <p:nvPr/>
      </p:nvGrpSpPr>
      <p:grpSpPr>
        <a:xfrm>
          <a:off x="0" y="0"/>
          <a:ext cx="0" cy="0"/>
          <a:chOff x="0" y="0"/>
          <a:chExt cx="0" cy="0"/>
        </a:xfrm>
      </p:grpSpPr>
      <p:sp>
        <p:nvSpPr>
          <p:cNvPr id="9522" name="Google Shape;9522;p26"/>
          <p:cNvSpPr txBox="1"/>
          <p:nvPr>
            <p:ph idx="1" type="body"/>
          </p:nvPr>
        </p:nvSpPr>
        <p:spPr>
          <a:xfrm>
            <a:off x="171773" y="250601"/>
            <a:ext cx="10874700" cy="6214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x1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x2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)(input_mon)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x3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)(input_year)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x4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)(input_week)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x5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)(input_hol)</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x_6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)(input_day7)</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x__6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LSTM(</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,return_sequences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808080"/>
                </a:solidFill>
                <a:latin typeface="Consolas"/>
                <a:ea typeface="Consolas"/>
                <a:cs typeface="Consolas"/>
                <a:sym typeface="Consolas"/>
              </a:rPr>
              <a:t>True</a:t>
            </a:r>
            <a:r>
              <a:rPr b="0" i="0" lang="en-US" sz="2400" u="none" cap="none" strike="noStrike">
                <a:solidFill>
                  <a:srgbClr val="000000"/>
                </a:solidFill>
                <a:latin typeface="Consolas"/>
                <a:ea typeface="Consolas"/>
                <a:cs typeface="Consolas"/>
                <a:sym typeface="Consolas"/>
              </a:rPr>
              <a:t>)(x_6)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Flatten()(x__10)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x7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)(input_day_prev)</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x8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)(input_day_sess)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c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concatenate([x1,x2,x3,x4,x5,x6,x7,x8)</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layer1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64</a:t>
            </a:r>
            <a:r>
              <a:rPr b="0" i="0" lang="en-US" sz="2400" u="none" cap="none" strike="noStrike">
                <a:solidFill>
                  <a:srgbClr val="000000"/>
                </a:solidFill>
                <a:latin typeface="Consolas"/>
                <a:ea typeface="Consolas"/>
                <a:cs typeface="Consolas"/>
                <a:sym typeface="Consolas"/>
              </a:rPr>
              <a:t>,activation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)(c)</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outputs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'sigmoid'</a:t>
            </a:r>
            <a:r>
              <a:rPr b="0" i="0" lang="en-US" sz="2400" u="none" cap="none" strike="noStrike">
                <a:solidFill>
                  <a:srgbClr val="000000"/>
                </a:solidFill>
                <a:latin typeface="Consolas"/>
                <a:ea typeface="Consolas"/>
                <a:cs typeface="Consolas"/>
                <a:sym typeface="Consolas"/>
              </a:rPr>
              <a:t>)(layer)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model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Model(inputs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[input_day,input_mon,input_year,</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input_week,input_hol,input_day7,input_day_prev,input_day_sess],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outputs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outputs)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model.summary()</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3" name="Shape 9523"/>
        <p:cNvGrpSpPr/>
        <p:nvPr/>
      </p:nvGrpSpPr>
      <p:grpSpPr>
        <a:xfrm>
          <a:off x="0" y="0"/>
          <a:ext cx="0" cy="0"/>
          <a:chOff x="0" y="0"/>
          <a:chExt cx="0" cy="0"/>
        </a:xfrm>
      </p:grpSpPr>
      <p:graphicFrame>
        <p:nvGraphicFramePr>
          <p:cNvPr id="9524" name="Google Shape;9524;p27"/>
          <p:cNvGraphicFramePr/>
          <p:nvPr/>
        </p:nvGraphicFramePr>
        <p:xfrm>
          <a:off x="1" y="0"/>
          <a:ext cx="3000000" cy="3000000"/>
        </p:xfrm>
        <a:graphic>
          <a:graphicData uri="http://schemas.openxmlformats.org/drawingml/2006/table">
            <a:tbl>
              <a:tblPr>
                <a:noFill/>
                <a:tableStyleId>{A16B9437-21D4-402C-865D-D4CED54C1C91}</a:tableStyleId>
              </a:tblPr>
              <a:tblGrid>
                <a:gridCol w="12305650"/>
              </a:tblGrid>
              <a:tr h="6858000">
                <a:tc>
                  <a:txBody>
                    <a:bodyPr/>
                    <a:lstStyle/>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history = model.fit(</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x = [inp_day,inp_mon,inp_year,inp_week,inp_hol,inp7,inp_prev,inp_sess],</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y = out,</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batch_size=16,</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steps_per_epoch=50,</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epochs = 15,</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verbose=1,</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shuffle =False</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#all the inputs were fed into the model and the training was completed</a:t>
                      </a:r>
                      <a:endParaRPr sz="1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5" name="Shape 9525"/>
        <p:cNvGrpSpPr/>
        <p:nvPr/>
      </p:nvGrpSpPr>
      <p:grpSpPr>
        <a:xfrm>
          <a:off x="0" y="0"/>
          <a:ext cx="0" cy="0"/>
          <a:chOff x="0" y="0"/>
          <a:chExt cx="0" cy="0"/>
        </a:xfrm>
      </p:grpSpPr>
      <p:sp>
        <p:nvSpPr>
          <p:cNvPr id="9526" name="Google Shape;9526;p28"/>
          <p:cNvSpPr txBox="1"/>
          <p:nvPr>
            <p:ph idx="1" type="body"/>
          </p:nvPr>
        </p:nvSpPr>
        <p:spPr>
          <a:xfrm>
            <a:off x="480447" y="770789"/>
            <a:ext cx="10554300" cy="5098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000"/>
              <a:buFont typeface="Arial"/>
              <a:buNone/>
            </a:pPr>
            <a:r>
              <a:rPr b="1" i="0" lang="en-US" sz="2000" u="none" cap="none" strike="noStrike">
                <a:solidFill>
                  <a:srgbClr val="006699"/>
                </a:solidFill>
                <a:latin typeface="Consolas"/>
                <a:ea typeface="Consolas"/>
                <a:cs typeface="Consolas"/>
                <a:sym typeface="Consolas"/>
              </a:rPr>
              <a:t>def</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forecast_testing(date):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maxj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max</a:t>
            </a:r>
            <a:r>
              <a:rPr b="0" i="0" lang="en-US" sz="2000" u="none" cap="none" strike="noStrike">
                <a:solidFill>
                  <a:srgbClr val="000000"/>
                </a:solidFill>
                <a:latin typeface="Consolas"/>
                <a:ea typeface="Consolas"/>
                <a:cs typeface="Consolas"/>
                <a:sym typeface="Consolas"/>
              </a:rPr>
              <a:t>(traffic)</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out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1" i="0" lang="en-US" sz="2000" u="none" cap="none" strike="noStrike">
                <a:solidFill>
                  <a:srgbClr val="006699"/>
                </a:solidFill>
                <a:latin typeface="Consolas"/>
                <a:ea typeface="Consolas"/>
                <a:cs typeface="Consolas"/>
                <a:sym typeface="Consolas"/>
              </a:rPr>
              <a:t>for</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 </a:t>
            </a:r>
            <a:r>
              <a:rPr b="1" i="0" lang="en-US" sz="2000" u="none" cap="none" strike="noStrike">
                <a:solidFill>
                  <a:srgbClr val="006699"/>
                </a:solidFill>
                <a:latin typeface="Consolas"/>
                <a:ea typeface="Consolas"/>
                <a:cs typeface="Consolas"/>
                <a:sym typeface="Consolas"/>
              </a:rPr>
              <a:t>in</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list_row: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1" i="0" lang="en-US" sz="2000" u="none" cap="none" strike="noStrike">
                <a:solidFill>
                  <a:srgbClr val="006699"/>
                </a:solidFill>
                <a:latin typeface="Consolas"/>
                <a:ea typeface="Consolas"/>
                <a:cs typeface="Consolas"/>
                <a:sym typeface="Consolas"/>
              </a:rPr>
              <a:t>if</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a:t>
            </a:r>
            <a:r>
              <a:rPr b="0" i="0" lang="en-US" sz="2000" u="none" cap="none" strike="noStrike">
                <a:solidFill>
                  <a:srgbClr val="009900"/>
                </a:solidFill>
                <a:latin typeface="Consolas"/>
                <a:ea typeface="Consolas"/>
                <a:cs typeface="Consolas"/>
                <a:sym typeface="Consolas"/>
              </a:rPr>
              <a:t>0</a:t>
            </a:r>
            <a:r>
              <a:rPr b="0" i="0" lang="en-US" sz="2000" u="none" cap="none" strike="noStrike">
                <a:solidFill>
                  <a:srgbClr val="000000"/>
                </a:solidFill>
                <a:latin typeface="Consolas"/>
                <a:ea typeface="Consolas"/>
                <a:cs typeface="Consolas"/>
                <a:sym typeface="Consolas"/>
              </a:rPr>
              <a: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date: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ind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t7</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t_prev</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t_prev.append(list_row[ind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365</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2000"/>
              <a:buFont typeface="Arial"/>
              <a:buNone/>
            </a:pPr>
            <a:r>
              <a:rPr b="1" i="0" lang="en-US" sz="2000" u="none" cap="none" strike="noStrike">
                <a:solidFill>
                  <a:srgbClr val="006699"/>
                </a:solidFill>
                <a:latin typeface="Consolas"/>
                <a:ea typeface="Consolas"/>
                <a:cs typeface="Consolas"/>
                <a:sym typeface="Consolas"/>
              </a:rPr>
              <a:t>for</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j </a:t>
            </a:r>
            <a:r>
              <a:rPr b="1" i="0" lang="en-US" sz="2000" u="none" cap="none" strike="noStrike">
                <a:solidFill>
                  <a:srgbClr val="006699"/>
                </a:solidFill>
                <a:latin typeface="Consolas"/>
                <a:ea typeface="Consolas"/>
                <a:cs typeface="Consolas"/>
                <a:sym typeface="Consolas"/>
              </a:rPr>
              <a:t>in</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range</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7</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t7.append(list_row[ind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j</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365</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result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Arial"/>
              <a:buNone/>
            </a:pPr>
            <a:r>
              <a:rPr b="0" i="0" lang="en-US" sz="1100" u="none" cap="none" strike="noStrike">
                <a:solidFill>
                  <a:srgbClr val="273239"/>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7" name="Shape 9527"/>
        <p:cNvGrpSpPr/>
        <p:nvPr/>
      </p:nvGrpSpPr>
      <p:grpSpPr>
        <a:xfrm>
          <a:off x="0" y="0"/>
          <a:ext cx="0" cy="0"/>
          <a:chOff x="0" y="0"/>
          <a:chExt cx="0" cy="0"/>
        </a:xfrm>
      </p:grpSpPr>
      <p:sp>
        <p:nvSpPr>
          <p:cNvPr id="9528" name="Google Shape;9528;p29"/>
          <p:cNvSpPr txBox="1"/>
          <p:nvPr>
            <p:ph idx="1" type="body"/>
          </p:nvPr>
        </p:nvSpPr>
        <p:spPr>
          <a:xfrm>
            <a:off x="433953" y="960895"/>
            <a:ext cx="10950900" cy="51918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rgbClr val="006699"/>
              </a:buClr>
              <a:buSzPct val="100000"/>
              <a:buNone/>
            </a:pPr>
            <a:r>
              <a:rPr b="1" i="0" lang="en-US" sz="3600" u="none" cap="none" strike="noStrike">
                <a:solidFill>
                  <a:srgbClr val="006699"/>
                </a:solidFill>
                <a:latin typeface="Consolas"/>
                <a:ea typeface="Consolas"/>
                <a:cs typeface="Consolas"/>
                <a:sym typeface="Consolas"/>
              </a:rPr>
              <a:t>for</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i </a:t>
            </a:r>
            <a:r>
              <a:rPr b="1" i="0" lang="en-US" sz="3600" u="none" cap="none" strike="noStrike">
                <a:solidFill>
                  <a:srgbClr val="006699"/>
                </a:solidFill>
                <a:latin typeface="Consolas"/>
                <a:ea typeface="Consolas"/>
                <a:cs typeface="Consolas"/>
                <a:sym typeface="Consolas"/>
              </a:rPr>
              <a:t>in</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list_date[ind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364</a:t>
            </a:r>
            <a:r>
              <a:rPr b="0" i="0" lang="en-US" sz="3600" u="none" cap="none" strike="noStrike">
                <a:solidFill>
                  <a:srgbClr val="000000"/>
                </a:solidFill>
                <a:latin typeface="Consolas"/>
                <a:ea typeface="Consolas"/>
                <a:cs typeface="Consolas"/>
                <a:sym typeface="Consolas"/>
              </a:rPr>
              <a:t>:ind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2</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d1,d2,d3,week2,h,sess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FF1493"/>
                </a:solidFill>
                <a:latin typeface="Consolas"/>
                <a:ea typeface="Consolas"/>
                <a:cs typeface="Consolas"/>
                <a:sym typeface="Consolas"/>
              </a:rPr>
              <a:t>input</a:t>
            </a:r>
            <a:r>
              <a:rPr b="0" i="0" lang="en-US" sz="3600" u="none" cap="none" strike="noStrike">
                <a:solidFill>
                  <a:srgbClr val="000000"/>
                </a:solidFill>
                <a:latin typeface="Consolas"/>
                <a:ea typeface="Consolas"/>
                <a:cs typeface="Consolas"/>
                <a:sym typeface="Consolas"/>
              </a:rPr>
              <a:t>(i)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np.array([t7])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t_7.reshape(</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7</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t_prev.append(list_row[ind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730</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count][</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np.array([t_prev</a:t>
            </a:r>
            <a:r>
              <a:rPr lang="en-US" sz="3600">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y_out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model.predict([d1,d2,d3,week2,h,t_7,t_prev,sess])</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82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1" i="0" lang="en-US" sz="3600" u="none" cap="none" strike="noStrike">
                <a:solidFill>
                  <a:srgbClr val="006699"/>
                </a:solidFill>
                <a:latin typeface="Consolas"/>
                <a:ea typeface="Consolas"/>
                <a:cs typeface="Consolas"/>
                <a:sym typeface="Consolas"/>
              </a:rPr>
              <a:t>print</a:t>
            </a:r>
            <a:r>
              <a:rPr b="0" i="0" lang="en-US" sz="3600" u="none" cap="none" strike="noStrike">
                <a:solidFill>
                  <a:srgbClr val="000000"/>
                </a:solidFill>
                <a:latin typeface="Consolas"/>
                <a:ea typeface="Consolas"/>
                <a:cs typeface="Consolas"/>
                <a:sym typeface="Consolas"/>
              </a:rPr>
              <a:t>(y_out[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maxj)</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t7.pop(</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t7.append(y_out[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result.append(y_out[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maxj)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count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count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1</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1" i="0" lang="en-US" sz="3600" u="none" cap="none" strike="noStrike">
                <a:solidFill>
                  <a:srgbClr val="006699"/>
                </a:solidFill>
                <a:latin typeface="Consolas"/>
                <a:ea typeface="Consolas"/>
                <a:cs typeface="Consolas"/>
                <a:sym typeface="Consolas"/>
              </a:rPr>
              <a:t>return</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result</a:t>
            </a:r>
            <a:endParaRPr b="0" i="0" sz="3600" u="none" cap="none" strike="noStrike">
              <a:solidFill>
                <a:schemeClr val="dk1"/>
              </a:solidFill>
              <a:latin typeface="Arial"/>
              <a:ea typeface="Arial"/>
              <a:cs typeface="Arial"/>
              <a:sym typeface="Arial"/>
            </a:endParaRPr>
          </a:p>
          <a:p>
            <a:pPr indent="-11747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9" name="Shape 9529"/>
        <p:cNvGrpSpPr/>
        <p:nvPr/>
      </p:nvGrpSpPr>
      <p:grpSpPr>
        <a:xfrm>
          <a:off x="0" y="0"/>
          <a:ext cx="0" cy="0"/>
          <a:chOff x="0" y="0"/>
          <a:chExt cx="0" cy="0"/>
        </a:xfrm>
      </p:grpSpPr>
      <p:sp>
        <p:nvSpPr>
          <p:cNvPr id="9530" name="Google Shape;9530;p30"/>
          <p:cNvSpPr txBox="1"/>
          <p:nvPr>
            <p:ph type="title"/>
          </p:nvPr>
        </p:nvSpPr>
        <p:spPr>
          <a:xfrm>
            <a:off x="574083" y="227906"/>
            <a:ext cx="11043900" cy="16740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plt.plot(result,color</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'red'</a:t>
            </a:r>
            <a:r>
              <a:rPr b="0" i="0" lang="en-US" sz="1800" u="none" cap="none" strike="noStrike">
                <a:solidFill>
                  <a:srgbClr val="000000"/>
                </a:solidFill>
                <a:latin typeface="Consolas"/>
                <a:ea typeface="Consolas"/>
                <a:cs typeface="Consolas"/>
                <a:sym typeface="Consolas"/>
              </a:rPr>
              <a:t>,label</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'predicted'</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plt.plot(test_sales,color</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'purple'</a:t>
            </a:r>
            <a:r>
              <a:rPr b="0" i="0" lang="en-US" sz="1800" u="none" cap="none" strike="noStrike">
                <a:solidFill>
                  <a:srgbClr val="000000"/>
                </a:solidFill>
                <a:latin typeface="Consolas"/>
                <a:ea typeface="Consolas"/>
                <a:cs typeface="Consolas"/>
                <a:sym typeface="Consolas"/>
              </a:rPr>
              <a:t>,label</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"actual"</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plt.xlabel(</a:t>
            </a:r>
            <a:r>
              <a:rPr b="0" i="0" lang="en-US" sz="1800" u="none" cap="none" strike="noStrike">
                <a:solidFill>
                  <a:srgbClr val="0000FF"/>
                </a:solidFill>
                <a:latin typeface="Consolas"/>
                <a:ea typeface="Consolas"/>
                <a:cs typeface="Consolas"/>
                <a:sym typeface="Consolas"/>
              </a:rPr>
              <a:t>"Date"</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plt.ylabel(</a:t>
            </a:r>
            <a:r>
              <a:rPr b="0" i="0" lang="en-US" sz="1800" u="none" cap="none" strike="noStrike">
                <a:solidFill>
                  <a:srgbClr val="0000FF"/>
                </a:solidFill>
                <a:latin typeface="Consolas"/>
                <a:ea typeface="Consolas"/>
                <a:cs typeface="Consolas"/>
                <a:sym typeface="Consolas"/>
              </a:rPr>
              <a:t>"Sales"</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leg </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273239"/>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plt.legend()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plt.show()</a:t>
            </a:r>
            <a:endParaRPr b="0" i="0" sz="1800" u="none" cap="none" strike="noStrike">
              <a:solidFill>
                <a:schemeClr val="dk1"/>
              </a:solidFill>
              <a:latin typeface="Arial"/>
              <a:ea typeface="Arial"/>
              <a:cs typeface="Arial"/>
              <a:sym typeface="Arial"/>
            </a:endParaRPr>
          </a:p>
        </p:txBody>
      </p:sp>
      <p:pic>
        <p:nvPicPr>
          <p:cNvPr descr="https://media.geeksforgeeks.org/wp-content/uploads/20210628110954/predicted.png" id="9531" name="Google Shape;9531;p30"/>
          <p:cNvPicPr preferRelativeResize="0"/>
          <p:nvPr>
            <p:ph idx="1" type="body"/>
          </p:nvPr>
        </p:nvPicPr>
        <p:blipFill rotWithShape="1">
          <a:blip r:embed="rId2">
            <a:alphaModFix/>
          </a:blip>
          <a:srcRect b="0" l="0" r="0" t="0"/>
          <a:stretch/>
        </p:blipFill>
        <p:spPr>
          <a:xfrm>
            <a:off x="0" y="2216257"/>
            <a:ext cx="4833600" cy="4230900"/>
          </a:xfrm>
          <a:prstGeom prst="rect">
            <a:avLst/>
          </a:prstGeom>
          <a:noFill/>
          <a:ln>
            <a:noFill/>
          </a:ln>
        </p:spPr>
      </p:pic>
      <p:pic>
        <p:nvPicPr>
          <p:cNvPr descr="https://media.geeksforgeeks.org/wp-content/uploads/20210628110952/actual.png" id="9532" name="Google Shape;9532;p30"/>
          <p:cNvPicPr preferRelativeResize="0"/>
          <p:nvPr/>
        </p:nvPicPr>
        <p:blipFill rotWithShape="1">
          <a:blip r:embed="rId3">
            <a:alphaModFix/>
          </a:blip>
          <a:srcRect b="0" l="0" r="0" t="0"/>
          <a:stretch/>
        </p:blipFill>
        <p:spPr>
          <a:xfrm>
            <a:off x="5781459" y="2216257"/>
            <a:ext cx="4617904" cy="42310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3" name="Shape 9533"/>
        <p:cNvGrpSpPr/>
        <p:nvPr/>
      </p:nvGrpSpPr>
      <p:grpSpPr>
        <a:xfrm>
          <a:off x="0" y="0"/>
          <a:ext cx="0" cy="0"/>
          <a:chOff x="0" y="0"/>
          <a:chExt cx="0" cy="0"/>
        </a:xfrm>
      </p:grpSpPr>
      <p:pic>
        <p:nvPicPr>
          <p:cNvPr descr="https://media.geeksforgeeks.org/wp-content/uploads/20210628110953/comparison.png" id="9534" name="Google Shape;9534;p31"/>
          <p:cNvPicPr preferRelativeResize="0"/>
          <p:nvPr>
            <p:ph idx="1" type="body"/>
          </p:nvPr>
        </p:nvPicPr>
        <p:blipFill rotWithShape="1">
          <a:blip r:embed="rId2">
            <a:alphaModFix/>
          </a:blip>
          <a:srcRect b="0" l="0" r="0" t="0"/>
          <a:stretch/>
        </p:blipFill>
        <p:spPr>
          <a:xfrm>
            <a:off x="2216258" y="278969"/>
            <a:ext cx="6819300" cy="497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5" name="Shape 9535"/>
        <p:cNvGrpSpPr/>
        <p:nvPr/>
      </p:nvGrpSpPr>
      <p:grpSpPr>
        <a:xfrm>
          <a:off x="0" y="0"/>
          <a:ext cx="0" cy="0"/>
          <a:chOff x="0" y="0"/>
          <a:chExt cx="0" cy="0"/>
        </a:xfrm>
      </p:grpSpPr>
      <p:sp>
        <p:nvSpPr>
          <p:cNvPr id="9536" name="Google Shape;9536;p32"/>
          <p:cNvSpPr txBox="1"/>
          <p:nvPr>
            <p:ph type="title"/>
          </p:nvPr>
        </p:nvSpPr>
        <p:spPr>
          <a:xfrm>
            <a:off x="450743" y="50006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CONCLUSION</a:t>
            </a:r>
            <a:endParaRPr u="sng"/>
          </a:p>
        </p:txBody>
      </p:sp>
      <p:sp>
        <p:nvSpPr>
          <p:cNvPr id="9537" name="Google Shape;953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lang="en-US"/>
              <a:t>In conclusion, accurate future sales prediction is vital for any business to make informed decisions, allocate resources efficiently, and adapt to changing market conditions. To enhance the accuracy of sales predictions, it's essential to consider historical data, market trends, customer behavior, and emerging technologies like artificial intelligence and data analytics. By leveraging these tools and insights, businesses can better navigate the ever-evolving landscape of sales and ensure long-term success. Keep in mind that sales predictions are not set in stone and should be regularly reviewed and adjusted as new data becomes available, allowing companies to stay agile and responsive to the dynamic nature of the market.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0" name="Shape 9510"/>
        <p:cNvGrpSpPr/>
        <p:nvPr/>
      </p:nvGrpSpPr>
      <p:grpSpPr>
        <a:xfrm>
          <a:off x="0" y="0"/>
          <a:ext cx="0" cy="0"/>
          <a:chOff x="0" y="0"/>
          <a:chExt cx="0" cy="0"/>
        </a:xfrm>
      </p:grpSpPr>
      <p:sp>
        <p:nvSpPr>
          <p:cNvPr id="9511" name="Google Shape;9511;p2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Architecture Diagram </a:t>
            </a:r>
            <a:endParaRPr/>
          </a:p>
        </p:txBody>
      </p:sp>
      <p:pic>
        <p:nvPicPr>
          <p:cNvPr id="9512" name="Google Shape;9512;p22"/>
          <p:cNvPicPr preferRelativeResize="0"/>
          <p:nvPr/>
        </p:nvPicPr>
        <p:blipFill>
          <a:blip r:embed="rId3">
            <a:alphaModFix/>
          </a:blip>
          <a:stretch>
            <a:fillRect/>
          </a:stretch>
        </p:blipFill>
        <p:spPr>
          <a:xfrm>
            <a:off x="1112550" y="1946325"/>
            <a:ext cx="9989999" cy="450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4" name="Shape 9484"/>
        <p:cNvGrpSpPr/>
        <p:nvPr/>
      </p:nvGrpSpPr>
      <p:grpSpPr>
        <a:xfrm>
          <a:off x="0" y="0"/>
          <a:ext cx="0" cy="0"/>
          <a:chOff x="0" y="0"/>
          <a:chExt cx="0" cy="0"/>
        </a:xfrm>
      </p:grpSpPr>
      <p:pic>
        <p:nvPicPr>
          <p:cNvPr id="9485" name="Google Shape;9485;p15"/>
          <p:cNvPicPr preferRelativeResize="0"/>
          <p:nvPr/>
        </p:nvPicPr>
        <p:blipFill>
          <a:blip r:embed="rId2">
            <a:alphaModFix/>
          </a:blip>
          <a:stretch>
            <a:fillRect/>
          </a:stretch>
        </p:blipFill>
        <p:spPr>
          <a:xfrm>
            <a:off x="0" y="0"/>
            <a:ext cx="12344400" cy="7087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1" name="Shape 9541"/>
        <p:cNvGrpSpPr/>
        <p:nvPr/>
      </p:nvGrpSpPr>
      <p:grpSpPr>
        <a:xfrm>
          <a:off x="0" y="0"/>
          <a:ext cx="0" cy="0"/>
          <a:chOff x="0" y="0"/>
          <a:chExt cx="0" cy="0"/>
        </a:xfrm>
      </p:grpSpPr>
      <p:sp>
        <p:nvSpPr>
          <p:cNvPr id="9542" name="Google Shape;9542;p33"/>
          <p:cNvSpPr txBox="1"/>
          <p:nvPr>
            <p:ph type="title"/>
          </p:nvPr>
        </p:nvSpPr>
        <p:spPr>
          <a:xfrm>
            <a:off x="614542" y="2869796"/>
            <a:ext cx="10962900" cy="1118400"/>
          </a:xfrm>
          <a:prstGeom prst="rect">
            <a:avLst/>
          </a:prstGeom>
          <a:noFill/>
          <a:ln>
            <a:noFill/>
          </a:ln>
        </p:spPr>
        <p:txBody>
          <a:bodyPr anchorCtr="0" anchor="ctr" bIns="121900" lIns="121900" spcFirstLastPara="1" rIns="121900" wrap="square" tIns="121900">
            <a:normAutofit/>
          </a:bodyPr>
          <a:lstStyle/>
          <a:p>
            <a:pPr indent="0" lvl="0" marL="0" rtl="0" algn="l">
              <a:spcBef>
                <a:spcPts val="0"/>
              </a:spcBef>
              <a:spcAft>
                <a:spcPts val="0"/>
              </a:spcAft>
              <a:buNone/>
            </a:pPr>
            <a:r>
              <a:rPr lang="en-US"/>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6" name="Shape 9486"/>
        <p:cNvGrpSpPr/>
        <p:nvPr/>
      </p:nvGrpSpPr>
      <p:grpSpPr>
        <a:xfrm>
          <a:off x="0" y="0"/>
          <a:ext cx="0" cy="0"/>
          <a:chOff x="0" y="0"/>
          <a:chExt cx="0" cy="0"/>
        </a:xfrm>
      </p:grpSpPr>
      <p:sp>
        <p:nvSpPr>
          <p:cNvPr id="9487" name="Google Shape;9487;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INTRODUCTION</a:t>
            </a:r>
            <a:endParaRPr u="sng"/>
          </a:p>
        </p:txBody>
      </p:sp>
      <p:sp>
        <p:nvSpPr>
          <p:cNvPr id="9488" name="Google Shape;9488;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Creating an introduction for a future sales prediction report or presentation is crucial to capture the audience's attention and set the stage for the insights to come. Here's an example of an introduction:</a:t>
            </a:r>
            <a:endParaRPr/>
          </a:p>
          <a:p>
            <a:pPr indent="-228600" lvl="0" marL="228600" rtl="0" algn="l">
              <a:lnSpc>
                <a:spcPct val="90000"/>
              </a:lnSpc>
              <a:spcBef>
                <a:spcPts val="1000"/>
              </a:spcBef>
              <a:spcAft>
                <a:spcPts val="1600"/>
              </a:spcAft>
              <a:buClr>
                <a:schemeClr val="dk1"/>
              </a:buClr>
              <a:buSzPts val="2800"/>
              <a:buChar char="●"/>
            </a:pPr>
            <a:r>
              <a:rPr lang="en-US"/>
              <a:t>"Welcome to our future sales prediction report, where we embark on a journey to unlock the potential of data-driven insights. In today's dynamic business landscape, anticipating and understanding future sales trends is not just an advantage but a necessity. As we delve into this report, we will explore the patterns, trends, and market dynamics that will shape our sales strategies in the months and years to come. Our goal is to equip you with the knowledge and foresight needed to make informed decisions, optimize resources, and stay ahead in an ever-evolving marketplace. So, let's begin our exploration of the future of sales and unveil the opportunities and challenges that await us."</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9" name="Shape 9489"/>
        <p:cNvGrpSpPr/>
        <p:nvPr/>
      </p:nvGrpSpPr>
      <p:grpSpPr>
        <a:xfrm>
          <a:off x="0" y="0"/>
          <a:ext cx="0" cy="0"/>
          <a:chOff x="0" y="0"/>
          <a:chExt cx="0" cy="0"/>
        </a:xfrm>
      </p:grpSpPr>
      <p:sp>
        <p:nvSpPr>
          <p:cNvPr id="9490" name="Google Shape;949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ABSTRACTION</a:t>
            </a:r>
            <a:endParaRPr u="sng"/>
          </a:p>
        </p:txBody>
      </p:sp>
      <p:sp>
        <p:nvSpPr>
          <p:cNvPr id="9491" name="Google Shape;949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1600"/>
              </a:spcAft>
              <a:buClr>
                <a:schemeClr val="dk1"/>
              </a:buClr>
              <a:buSzPts val="2800"/>
              <a:buChar char="●"/>
            </a:pPr>
            <a:r>
              <a:rPr lang="en-US"/>
              <a:t>Sales Forecasting is the process of predicting future sales. It is the vital part of the financial planning of the business. Most of the companies heavily depend on the future prediction of the sales. Accurate sales empower the organizations to make informed business decisions and it will help to predict the short-term and long-term performances. A precise forecasting can avoid overestimating or underestimating of the future sales,which may leads to great loss to companies. Tthe past and current sales statistics is used to estimate the future performance. But it is difficult to deal with accuracy of sales forecasting by traditional forecasting. For this purpose, various Data Science and Machine Learning techniques have been discovered. In this work, we have taken Black Friday dataset and made a detailed analysis over the dataset. By analyasing the peformance, we have trying to suggest the suitable predictive algorithm to our problem statement.</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2" name="Shape 9492"/>
        <p:cNvGrpSpPr/>
        <p:nvPr/>
      </p:nvGrpSpPr>
      <p:grpSpPr>
        <a:xfrm>
          <a:off x="0" y="0"/>
          <a:ext cx="0" cy="0"/>
          <a:chOff x="0" y="0"/>
          <a:chExt cx="0" cy="0"/>
        </a:xfrm>
      </p:grpSpPr>
      <p:sp>
        <p:nvSpPr>
          <p:cNvPr id="9493" name="Google Shape;9493;p18"/>
          <p:cNvSpPr txBox="1"/>
          <p:nvPr>
            <p:ph type="title"/>
          </p:nvPr>
        </p:nvSpPr>
        <p:spPr>
          <a:xfrm>
            <a:off x="838200" y="380624"/>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9999"/>
              <a:buFont typeface="Calibri"/>
              <a:buNone/>
            </a:pPr>
            <a:r>
              <a:rPr lang="en-US"/>
              <a:t> </a:t>
            </a:r>
            <a:br>
              <a:rPr lang="en-US"/>
            </a:br>
            <a:r>
              <a:rPr lang="en-US" u="sng"/>
              <a:t>PROBLEM STATEMENT AND DESIGN THINKING</a:t>
            </a:r>
            <a:br>
              <a:rPr b="0" lang="en-US" u="sng"/>
            </a:br>
            <a:br>
              <a:rPr lang="en-US"/>
            </a:br>
            <a:endParaRPr/>
          </a:p>
        </p:txBody>
      </p:sp>
      <p:sp>
        <p:nvSpPr>
          <p:cNvPr id="9494" name="Google Shape;9494;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chemeClr val="dk1"/>
              </a:buClr>
              <a:buSzPct val="116666"/>
              <a:buChar char="●"/>
            </a:pPr>
            <a:r>
              <a:rPr lang="en-US"/>
              <a:t>Most of the business organizations heavily depend on a knowledge base and demand prediction of sales trends. Sales forecasting is the process of estimating future sales. Accurate sales forecasts enable companies to make informed business decisions and predict short-term and long-term performances. The goal is to improve the accuracy from the existing project. So that the sales and profit could be increased for the companies. Choosing an efficient algorithm from camparing different algorithms to improve the prediction further more.</a:t>
            </a:r>
            <a:endParaRPr/>
          </a:p>
          <a:p>
            <a:pPr indent="-201930" lvl="0" marL="228600" rtl="0" algn="l">
              <a:lnSpc>
                <a:spcPct val="90000"/>
              </a:lnSpc>
              <a:spcBef>
                <a:spcPts val="1000"/>
              </a:spcBef>
              <a:spcAft>
                <a:spcPts val="0"/>
              </a:spcAft>
              <a:buClr>
                <a:schemeClr val="dk1"/>
              </a:buClr>
              <a:buSzPct val="116666"/>
              <a:buChar char="●"/>
            </a:pPr>
            <a:r>
              <a:rPr lang="en-US"/>
              <a:t>Intelligent Sales Prediction using Machine Learning Techniques.</a:t>
            </a:r>
            <a:endParaRPr/>
          </a:p>
          <a:p>
            <a:pPr indent="-201930" lvl="0" marL="228600" rtl="0" algn="l">
              <a:lnSpc>
                <a:spcPct val="90000"/>
              </a:lnSpc>
              <a:spcBef>
                <a:spcPts val="1000"/>
              </a:spcBef>
              <a:spcAft>
                <a:spcPts val="0"/>
              </a:spcAft>
              <a:buClr>
                <a:schemeClr val="dk1"/>
              </a:buClr>
              <a:buSzPct val="116666"/>
              <a:buChar char="●"/>
            </a:pPr>
            <a:r>
              <a:rPr lang="en-US"/>
              <a:t>Forecasting the Retail Sales Industry Using Support Vector Machines.</a:t>
            </a:r>
            <a:endParaRPr/>
          </a:p>
          <a:p>
            <a:pPr indent="-201930" lvl="0" marL="228600" rtl="0" algn="l">
              <a:lnSpc>
                <a:spcPct val="90000"/>
              </a:lnSpc>
              <a:spcBef>
                <a:spcPts val="1000"/>
              </a:spcBef>
              <a:spcAft>
                <a:spcPts val="0"/>
              </a:spcAft>
              <a:buClr>
                <a:schemeClr val="dk1"/>
              </a:buClr>
              <a:buSzPct val="116666"/>
              <a:buChar char="●"/>
            </a:pPr>
            <a:r>
              <a:rPr lang="en-US"/>
              <a:t>An Intelligent Model for Predicting the Sales of a Product.</a:t>
            </a:r>
            <a:endParaRPr/>
          </a:p>
          <a:p>
            <a:pPr indent="-201930" lvl="0" marL="228600" rtl="0" algn="l">
              <a:lnSpc>
                <a:spcPct val="90000"/>
              </a:lnSpc>
              <a:spcBef>
                <a:spcPts val="1000"/>
              </a:spcBef>
              <a:spcAft>
                <a:spcPts val="0"/>
              </a:spcAft>
              <a:buClr>
                <a:schemeClr val="dk1"/>
              </a:buClr>
              <a:buSzPct val="116666"/>
              <a:buChar char="●"/>
            </a:pPr>
            <a:r>
              <a:rPr lang="en-US"/>
              <a:t>Sales Prediction For Big Mart.</a:t>
            </a:r>
            <a:endParaRPr/>
          </a:p>
          <a:p>
            <a:pPr indent="-201930" lvl="0" marL="228600" rtl="0" algn="l">
              <a:lnSpc>
                <a:spcPct val="90000"/>
              </a:lnSpc>
              <a:spcBef>
                <a:spcPts val="1000"/>
              </a:spcBef>
              <a:spcAft>
                <a:spcPts val="0"/>
              </a:spcAft>
              <a:buClr>
                <a:schemeClr val="dk1"/>
              </a:buClr>
              <a:buSzPct val="116666"/>
              <a:buChar char="●"/>
            </a:pPr>
            <a:r>
              <a:rPr lang="en-US"/>
              <a:t>A Deep Learning Approach for the Prediction of Retail Store Sales.</a:t>
            </a:r>
            <a:endParaRPr/>
          </a:p>
          <a:p>
            <a:pPr indent="0" lvl="0" marL="0" rtl="0" algn="l">
              <a:lnSpc>
                <a:spcPct val="90000"/>
              </a:lnSpc>
              <a:spcBef>
                <a:spcPts val="1000"/>
              </a:spcBef>
              <a:spcAft>
                <a:spcPts val="1600"/>
              </a:spcAft>
              <a:buClr>
                <a:schemeClr val="dk1"/>
              </a:buClr>
              <a:buSzPct val="116666"/>
              <a:buNone/>
            </a:pPr>
            <a:br>
              <a:rPr lang="en-US"/>
            </a:b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5" name="Shape 9495"/>
        <p:cNvGrpSpPr/>
        <p:nvPr/>
      </p:nvGrpSpPr>
      <p:grpSpPr>
        <a:xfrm>
          <a:off x="0" y="0"/>
          <a:ext cx="0" cy="0"/>
          <a:chOff x="0" y="0"/>
          <a:chExt cx="0" cy="0"/>
        </a:xfrm>
      </p:grpSpPr>
      <p:sp>
        <p:nvSpPr>
          <p:cNvPr id="9496" name="Google Shape;9496;p19"/>
          <p:cNvSpPr txBox="1"/>
          <p:nvPr>
            <p:ph type="title"/>
          </p:nvPr>
        </p:nvSpPr>
        <p:spPr>
          <a:xfrm>
            <a:off x="714213" y="28763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DATA PREPROCESSING</a:t>
            </a:r>
            <a:br>
              <a:rPr lang="en-US" u="sng"/>
            </a:br>
            <a:endParaRPr u="sng"/>
          </a:p>
        </p:txBody>
      </p:sp>
      <p:sp>
        <p:nvSpPr>
          <p:cNvPr id="9497" name="Google Shape;9497;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This step is an important step in Data Mining Process. Because it improves the quality of the experimental raw data.</a:t>
            </a:r>
            <a:endParaRPr/>
          </a:p>
          <a:p>
            <a:pPr indent="-228600" lvl="0" marL="228600" rtl="0" algn="l">
              <a:lnSpc>
                <a:spcPct val="90000"/>
              </a:lnSpc>
              <a:spcBef>
                <a:spcPts val="1000"/>
              </a:spcBef>
              <a:spcAft>
                <a:spcPts val="0"/>
              </a:spcAft>
              <a:buClr>
                <a:schemeClr val="dk1"/>
              </a:buClr>
              <a:buSzPts val="2800"/>
              <a:buChar char="●"/>
            </a:pPr>
            <a:r>
              <a:rPr lang="en-US"/>
              <a:t>Data Sources</a:t>
            </a:r>
            <a:endParaRPr/>
          </a:p>
          <a:p>
            <a:pPr indent="-228600" lvl="0" marL="228600" rtl="0" algn="l">
              <a:lnSpc>
                <a:spcPct val="90000"/>
              </a:lnSpc>
              <a:spcBef>
                <a:spcPts val="1000"/>
              </a:spcBef>
              <a:spcAft>
                <a:spcPts val="0"/>
              </a:spcAft>
              <a:buClr>
                <a:schemeClr val="dk1"/>
              </a:buClr>
              <a:buSzPts val="2800"/>
              <a:buChar char="●"/>
            </a:pPr>
            <a:r>
              <a:rPr lang="en-US"/>
              <a:t>Analytical Methods</a:t>
            </a:r>
            <a:endParaRPr/>
          </a:p>
          <a:p>
            <a:pPr indent="-228600" lvl="0" marL="228600" rtl="0" algn="l">
              <a:lnSpc>
                <a:spcPct val="90000"/>
              </a:lnSpc>
              <a:spcBef>
                <a:spcPts val="1000"/>
              </a:spcBef>
              <a:spcAft>
                <a:spcPts val="0"/>
              </a:spcAft>
              <a:buClr>
                <a:schemeClr val="dk1"/>
              </a:buClr>
              <a:buSzPts val="2800"/>
              <a:buChar char="●"/>
            </a:pPr>
            <a:r>
              <a:rPr lang="en-US"/>
              <a:t>Key Findings</a:t>
            </a:r>
            <a:endParaRPr/>
          </a:p>
          <a:p>
            <a:pPr indent="-228600" lvl="0" marL="228600" rtl="0" algn="l">
              <a:lnSpc>
                <a:spcPct val="90000"/>
              </a:lnSpc>
              <a:spcBef>
                <a:spcPts val="1000"/>
              </a:spcBef>
              <a:spcAft>
                <a:spcPts val="0"/>
              </a:spcAft>
              <a:buClr>
                <a:schemeClr val="dk1"/>
              </a:buClr>
              <a:buSzPts val="2800"/>
              <a:buChar char="●"/>
            </a:pPr>
            <a:r>
              <a:rPr lang="en-US"/>
              <a:t>Sales Projections</a:t>
            </a:r>
            <a:endParaRPr/>
          </a:p>
          <a:p>
            <a:pPr indent="-228600" lvl="0" marL="228600" rtl="0" algn="l">
              <a:lnSpc>
                <a:spcPct val="90000"/>
              </a:lnSpc>
              <a:spcBef>
                <a:spcPts val="1000"/>
              </a:spcBef>
              <a:spcAft>
                <a:spcPts val="0"/>
              </a:spcAft>
              <a:buClr>
                <a:schemeClr val="dk1"/>
              </a:buClr>
              <a:buSzPts val="2800"/>
              <a:buChar char="●"/>
            </a:pPr>
            <a:r>
              <a:rPr lang="en-US"/>
              <a:t>Recommendations</a:t>
            </a:r>
            <a:endParaRPr/>
          </a:p>
          <a:p>
            <a:pPr indent="0" lvl="0" marL="0" rtl="0" algn="l">
              <a:lnSpc>
                <a:spcPct val="90000"/>
              </a:lnSpc>
              <a:spcBef>
                <a:spcPts val="1000"/>
              </a:spcBef>
              <a:spcAft>
                <a:spcPts val="1600"/>
              </a:spcAft>
              <a:buClr>
                <a:schemeClr val="dk1"/>
              </a:buClr>
              <a:buSzPts val="2800"/>
              <a:buNone/>
            </a:pPr>
            <a:r>
              <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8" name="Shape 9498"/>
        <p:cNvGrpSpPr/>
        <p:nvPr/>
      </p:nvGrpSpPr>
      <p:grpSpPr>
        <a:xfrm>
          <a:off x="0" y="0"/>
          <a:ext cx="0" cy="0"/>
          <a:chOff x="0" y="0"/>
          <a:chExt cx="0" cy="0"/>
        </a:xfrm>
      </p:grpSpPr>
      <p:sp>
        <p:nvSpPr>
          <p:cNvPr id="9499" name="Google Shape;9499;p20"/>
          <p:cNvSpPr txBox="1"/>
          <p:nvPr>
            <p:ph type="title"/>
          </p:nvPr>
        </p:nvSpPr>
        <p:spPr>
          <a:xfrm>
            <a:off x="714214"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u="sng"/>
              <a:t>Data Sources</a:t>
            </a:r>
            <a:endParaRPr sz="2800" u="sng"/>
          </a:p>
        </p:txBody>
      </p:sp>
      <p:sp>
        <p:nvSpPr>
          <p:cNvPr id="9500" name="Google Shape;9500;p20"/>
          <p:cNvSpPr txBox="1"/>
          <p:nvPr>
            <p:ph idx="1" type="body"/>
          </p:nvPr>
        </p:nvSpPr>
        <p:spPr>
          <a:xfrm>
            <a:off x="714214" y="1027906"/>
            <a:ext cx="10515600" cy="43512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16666"/>
              <a:buNone/>
            </a:pPr>
            <a:r>
              <a:t/>
            </a:r>
            <a:endParaRPr/>
          </a:p>
          <a:p>
            <a:pPr indent="-204311" lvl="0" marL="228600" rtl="0" algn="l">
              <a:lnSpc>
                <a:spcPct val="90000"/>
              </a:lnSpc>
              <a:spcBef>
                <a:spcPts val="1000"/>
              </a:spcBef>
              <a:spcAft>
                <a:spcPts val="0"/>
              </a:spcAft>
              <a:buClr>
                <a:schemeClr val="dk1"/>
              </a:buClr>
              <a:buSzPct val="100000"/>
              <a:buChar char="●"/>
            </a:pPr>
            <a:r>
              <a:rPr lang="en-US" sz="5100"/>
              <a:t>Discuss the data sources used for predictions, including historical sales data, market trends, customer data, and any other relevant sources</a:t>
            </a:r>
            <a:r>
              <a:rPr lang="en-US"/>
              <a:t>.</a:t>
            </a:r>
            <a:endParaRPr/>
          </a:p>
          <a:p>
            <a:pPr indent="-170815" lvl="0" marL="228600" rtl="0" algn="l">
              <a:lnSpc>
                <a:spcPct val="90000"/>
              </a:lnSpc>
              <a:spcBef>
                <a:spcPts val="1000"/>
              </a:spcBef>
              <a:spcAft>
                <a:spcPts val="0"/>
              </a:spcAft>
              <a:buClr>
                <a:schemeClr val="dk1"/>
              </a:buClr>
              <a:buSzPct val="116666"/>
              <a:buNone/>
            </a:pPr>
            <a:r>
              <a:t/>
            </a:r>
            <a:endParaRPr b="1"/>
          </a:p>
          <a:p>
            <a:pPr indent="0" lvl="0" marL="0" rtl="0" algn="l">
              <a:lnSpc>
                <a:spcPct val="90000"/>
              </a:lnSpc>
              <a:spcBef>
                <a:spcPts val="1000"/>
              </a:spcBef>
              <a:spcAft>
                <a:spcPts val="0"/>
              </a:spcAft>
              <a:buClr>
                <a:schemeClr val="dk1"/>
              </a:buClr>
              <a:buSzPct val="100000"/>
              <a:buNone/>
            </a:pPr>
            <a:r>
              <a:rPr lang="en-US" sz="8000" u="sng"/>
              <a:t>Analytical Methods</a:t>
            </a:r>
            <a:endParaRPr/>
          </a:p>
          <a:p>
            <a:pPr indent="0" lvl="0" marL="0" rtl="0" algn="l">
              <a:lnSpc>
                <a:spcPct val="90000"/>
              </a:lnSpc>
              <a:spcBef>
                <a:spcPts val="1000"/>
              </a:spcBef>
              <a:spcAft>
                <a:spcPts val="0"/>
              </a:spcAft>
              <a:buClr>
                <a:schemeClr val="dk1"/>
              </a:buClr>
              <a:buSzPct val="100000"/>
              <a:buNone/>
            </a:pPr>
            <a:r>
              <a:t/>
            </a:r>
            <a:endParaRPr sz="4400"/>
          </a:p>
          <a:p>
            <a:pPr indent="-204311" lvl="0" marL="228600" rtl="0" algn="l">
              <a:lnSpc>
                <a:spcPct val="90000"/>
              </a:lnSpc>
              <a:spcBef>
                <a:spcPts val="1000"/>
              </a:spcBef>
              <a:spcAft>
                <a:spcPts val="0"/>
              </a:spcAft>
              <a:buClr>
                <a:schemeClr val="dk1"/>
              </a:buClr>
              <a:buSzPct val="100000"/>
              <a:buChar char="●"/>
            </a:pPr>
            <a:r>
              <a:rPr lang="en-US" sz="5100"/>
              <a:t>Explain the analytical methods and tools used for prediction, such as machine learning algorithms, statistical models, or other techniques</a:t>
            </a:r>
            <a:r>
              <a:rPr lang="en-US"/>
              <a:t>.</a:t>
            </a:r>
            <a:endParaRPr/>
          </a:p>
          <a:p>
            <a:pPr indent="-170815" lvl="0" marL="22860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00000"/>
              <a:buNone/>
            </a:pPr>
            <a:r>
              <a:rPr lang="en-US" sz="8000" u="sng"/>
              <a:t>Key Findings</a:t>
            </a:r>
            <a:endParaRPr/>
          </a:p>
          <a:p>
            <a:pPr indent="-170815" lvl="0" marL="228600" rtl="0" algn="l">
              <a:lnSpc>
                <a:spcPct val="90000"/>
              </a:lnSpc>
              <a:spcBef>
                <a:spcPts val="1000"/>
              </a:spcBef>
              <a:spcAft>
                <a:spcPts val="0"/>
              </a:spcAft>
              <a:buClr>
                <a:schemeClr val="dk1"/>
              </a:buClr>
              <a:buSzPct val="116666"/>
              <a:buNone/>
            </a:pPr>
            <a:r>
              <a:t/>
            </a:r>
            <a:endParaRPr/>
          </a:p>
          <a:p>
            <a:pPr indent="-200025" lvl="0" marL="228600" rtl="0" algn="l">
              <a:lnSpc>
                <a:spcPct val="90000"/>
              </a:lnSpc>
              <a:spcBef>
                <a:spcPts val="1000"/>
              </a:spcBef>
              <a:spcAft>
                <a:spcPts val="0"/>
              </a:spcAft>
              <a:buClr>
                <a:schemeClr val="dk1"/>
              </a:buClr>
              <a:buSzPct val="100000"/>
              <a:buChar char="●"/>
            </a:pPr>
            <a:r>
              <a:rPr lang="en-US" sz="6000"/>
              <a:t>Present the main findings from your analysis, highlighting significant trends, seasonality, and any patterns that emerged</a:t>
            </a:r>
            <a:endParaRPr/>
          </a:p>
          <a:p>
            <a:pPr indent="0" lvl="0" marL="0" rtl="0" algn="l">
              <a:lnSpc>
                <a:spcPct val="90000"/>
              </a:lnSpc>
              <a:spcBef>
                <a:spcPts val="1000"/>
              </a:spcBef>
              <a:spcAft>
                <a:spcPts val="1600"/>
              </a:spcAft>
              <a:buClr>
                <a:schemeClr val="dk1"/>
              </a:buClr>
              <a:buSzPct val="100000"/>
              <a:buNone/>
            </a:pPr>
            <a:br>
              <a:rPr lang="en-US" sz="6000"/>
            </a:b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1" name="Shape 9501"/>
        <p:cNvGrpSpPr/>
        <p:nvPr/>
      </p:nvGrpSpPr>
      <p:grpSpPr>
        <a:xfrm>
          <a:off x="0" y="0"/>
          <a:ext cx="0" cy="0"/>
          <a:chOff x="0" y="0"/>
          <a:chExt cx="0" cy="0"/>
        </a:xfrm>
      </p:grpSpPr>
      <p:sp>
        <p:nvSpPr>
          <p:cNvPr id="9502" name="Google Shape;9502;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u="sng"/>
              <a:t>Sales Projections</a:t>
            </a:r>
            <a:endParaRPr sz="2800" u="sng"/>
          </a:p>
        </p:txBody>
      </p:sp>
      <p:sp>
        <p:nvSpPr>
          <p:cNvPr id="9503" name="Google Shape;9503;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Provide the future sales predictions. This could be in the form of graphs or tables, showing sales forecasts for various timeframes.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3000"/>
              <a:buNone/>
            </a:pPr>
            <a:r>
              <a:rPr lang="en-US" sz="3000" u="sng"/>
              <a:t>Recommendations</a:t>
            </a:r>
            <a:endParaRPr/>
          </a:p>
          <a:p>
            <a:pPr indent="-228600" lvl="0" marL="228600" rtl="0" algn="l">
              <a:lnSpc>
                <a:spcPct val="90000"/>
              </a:lnSpc>
              <a:spcBef>
                <a:spcPts val="1000"/>
              </a:spcBef>
              <a:spcAft>
                <a:spcPts val="0"/>
              </a:spcAft>
              <a:buClr>
                <a:schemeClr val="dk1"/>
              </a:buClr>
              <a:buSzPts val="2600"/>
              <a:buChar char="●"/>
            </a:pPr>
            <a:r>
              <a:rPr lang="en-US" sz="2600"/>
              <a:t>Offer actionable recommendations based on the predictions. What strategies should the company implement to capitalize on these insights?</a:t>
            </a:r>
            <a:endParaRPr/>
          </a:p>
          <a:p>
            <a:pPr indent="0" lvl="0" marL="0" rtl="0" algn="l">
              <a:lnSpc>
                <a:spcPct val="90000"/>
              </a:lnSpc>
              <a:spcBef>
                <a:spcPts val="1000"/>
              </a:spcBef>
              <a:spcAft>
                <a:spcPts val="0"/>
              </a:spcAft>
              <a:buClr>
                <a:schemeClr val="dk1"/>
              </a:buClr>
              <a:buSzPts val="3100"/>
              <a:buNone/>
            </a:pPr>
            <a:br>
              <a:rPr lang="en-US" sz="3100"/>
            </a:br>
            <a:endParaRPr sz="3100"/>
          </a:p>
          <a:p>
            <a:pPr indent="0" lvl="0" marL="0" rtl="0" algn="l">
              <a:lnSpc>
                <a:spcPct val="90000"/>
              </a:lnSpc>
              <a:spcBef>
                <a:spcPts val="1000"/>
              </a:spcBef>
              <a:spcAft>
                <a:spcPts val="1600"/>
              </a:spcAft>
              <a:buClr>
                <a:schemeClr val="dk1"/>
              </a:buClr>
              <a:buSzPts val="2800"/>
              <a:buNone/>
            </a:pP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13" name="Shape 9513"/>
        <p:cNvGrpSpPr/>
        <p:nvPr/>
      </p:nvGrpSpPr>
      <p:grpSpPr>
        <a:xfrm>
          <a:off x="0" y="0"/>
          <a:ext cx="0" cy="0"/>
          <a:chOff x="0" y="0"/>
          <a:chExt cx="0" cy="0"/>
        </a:xfrm>
      </p:grpSpPr>
      <p:sp>
        <p:nvSpPr>
          <p:cNvPr id="9514" name="Google Shape;9514;p23"/>
          <p:cNvSpPr txBox="1"/>
          <p:nvPr>
            <p:ph type="title"/>
          </p:nvPr>
        </p:nvSpPr>
        <p:spPr>
          <a:xfrm>
            <a:off x="74521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CODINGS</a:t>
            </a:r>
            <a:br>
              <a:rPr lang="en-US"/>
            </a:br>
            <a:r>
              <a:rPr lang="en-US"/>
              <a:t>                       </a:t>
            </a:r>
            <a:r>
              <a:rPr lang="en-US" sz="2400" u="sng"/>
              <a:t>Future Sales Prediction</a:t>
            </a:r>
            <a:endParaRPr sz="2400" u="sng"/>
          </a:p>
        </p:txBody>
      </p:sp>
      <p:sp>
        <p:nvSpPr>
          <p:cNvPr id="9515" name="Google Shape;9515;p23"/>
          <p:cNvSpPr txBox="1"/>
          <p:nvPr>
            <p:ph idx="1" type="body"/>
          </p:nvPr>
        </p:nvSpPr>
        <p:spPr>
          <a:xfrm>
            <a:off x="1318648" y="2124294"/>
            <a:ext cx="8863800" cy="3896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pandas as pd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csv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numpy as np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matplotlib.pyplot as plt        </a:t>
            </a:r>
            <a:endParaRPr b="0" i="0" sz="2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tensorflow as tf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from</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tensorflow </a:t>
            </a: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keras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nsolas"/>
                <a:ea typeface="Consolas"/>
                <a:cs typeface="Consolas"/>
                <a:sym typeface="Consolas"/>
              </a:rPr>
              <a:t>list_row,date,traffic </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get_data(</a:t>
            </a:r>
            <a:r>
              <a:rPr b="0" i="0" lang="en-US" sz="2800" u="none" cap="none" strike="noStrike">
                <a:solidFill>
                  <a:srgbClr val="0000FF"/>
                </a:solidFill>
                <a:latin typeface="Consolas"/>
                <a:ea typeface="Consolas"/>
                <a:cs typeface="Consolas"/>
                <a:sym typeface="Consolas"/>
              </a:rPr>
              <a:t>'/home/abh/Documents/Python/Untitled Folder/Sales_dataset</a:t>
            </a:r>
            <a:r>
              <a:rPr b="0" i="0" lang="en-US" sz="1100" u="none" cap="none" strike="noStrike">
                <a:solidFill>
                  <a:srgbClr val="0000FF"/>
                </a:solidFill>
                <a:latin typeface="Consolas"/>
                <a:ea typeface="Consolas"/>
                <a:cs typeface="Consolas"/>
                <a:sym typeface="Consolas"/>
              </a:rPr>
              <a:t>'</a:t>
            </a:r>
            <a:r>
              <a:rPr b="0" i="0" lang="en-US" sz="11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