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Lato Black" panose="020F0502020204030203" pitchFamily="34" charset="0"/>
      <p:bold r:id="rId15"/>
      <p:boldItalic r:id="rId16"/>
    </p:embeddedFont>
    <p:embeddedFont>
      <p:font typeface="Libre Baskerville" panose="02000000000000000000" pitchFamily="2" charset="0"/>
      <p:regular r:id="rId17"/>
      <p:bold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2062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7312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sushmita-warva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673" y="81951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26105F-2440-D573-93B0-5D2023EB7C10}"/>
              </a:ext>
            </a:extLst>
          </p:cNvPr>
          <p:cNvSpPr txBox="1"/>
          <p:nvPr/>
        </p:nvSpPr>
        <p:spPr>
          <a:xfrm>
            <a:off x="2812027" y="3788848"/>
            <a:ext cx="61746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 Code Refactoring and Bug Fixing</a:t>
            </a:r>
            <a:endParaRPr lang="en-I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427656" y="1749659"/>
            <a:ext cx="10996835" cy="233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Sushmita Warvate (masters in computer science)</a:t>
            </a:r>
            <a:endParaRPr lang="en-US" sz="18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want to learn data science to unlock insights from vast amounts of data, make informed decisions, and contribute to solving real-world problems with the power of analytics and technology.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Linkedin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IN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http://www.linkedin.com/in/sushmita-warvate</a:t>
            </a:r>
            <a:endParaRPr lang="en-IN" sz="18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sz="18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Agenda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838200" y="1343818"/>
            <a:ext cx="10515600" cy="447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Refactor the existing codebase and ensure the proper functioning of the Note Taking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goal is to fix the already existing codebase and make the application work as intended.</a:t>
            </a:r>
            <a:endParaRPr lang="en-US" sz="1600" b="1" dirty="0">
              <a:effectLst/>
            </a:endParaRPr>
          </a:p>
          <a:p>
            <a:pPr marL="114300" indent="0">
              <a:buNone/>
            </a:pPr>
            <a:br>
              <a:rPr lang="en-US" sz="1600" dirty="0"/>
            </a:br>
            <a:endParaRPr lang="en-US" sz="25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sz="2500" b="1" dirty="0"/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CD6B-82F8-69D1-090E-DD0B9DE5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267" y="48694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sz="3100" b="1" u="sng" dirty="0">
                <a:solidFill>
                  <a:srgbClr val="FF0000"/>
                </a:solidFill>
              </a:rPr>
              <a:t>Bugs in the given code:</a:t>
            </a:r>
            <a:br>
              <a:rPr lang="en-IN" sz="2000" dirty="0"/>
            </a:br>
            <a:br>
              <a:rPr lang="en-IN" sz="2000" dirty="0">
                <a:solidFill>
                  <a:srgbClr val="FF0000"/>
                </a:solidFill>
              </a:rPr>
            </a:br>
            <a:r>
              <a:rPr lang="en-IN" sz="2800" b="1" dirty="0">
                <a:solidFill>
                  <a:srgbClr val="FF0000"/>
                </a:solidFill>
              </a:rPr>
              <a:t>1.Method Name is incorrect in route</a:t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74077-E5C4-F47E-7723-1901446F4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0380" y="2403065"/>
            <a:ext cx="10515600" cy="3954873"/>
          </a:xfrm>
        </p:spPr>
        <p:txBody>
          <a:bodyPr/>
          <a:lstStyle/>
          <a:p>
            <a:pPr marL="114300" indent="0">
              <a:buNone/>
            </a:pPr>
            <a:r>
              <a:rPr lang="en-IN" b="1" dirty="0">
                <a:solidFill>
                  <a:srgbClr val="FF0000"/>
                </a:solidFill>
              </a:rPr>
              <a:t>It should be defined as </a:t>
            </a:r>
          </a:p>
          <a:p>
            <a:pPr marL="114300" indent="0">
              <a:buNone/>
            </a:pPr>
            <a:endParaRPr lang="it-IT" sz="24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US" sz="2400" b="1" dirty="0"/>
          </a:p>
          <a:p>
            <a:pPr marL="11430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2 .Incorrect Request method in Index Function</a:t>
            </a:r>
            <a:endParaRPr lang="it-IT" sz="2400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br>
              <a:rPr lang="it-IT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endParaRPr lang="it-IT" sz="24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DF962E-6596-6BC4-3C62-939D49AF5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91739"/>
            <a:ext cx="7942005" cy="40011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@app.route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'/'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methods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"POST"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13C2386-9760-6737-EEF9-080B68BBB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599512"/>
            <a:ext cx="8069826" cy="163121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index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note = request.args.get(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"note"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notes.append(note)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render_template(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"home.html"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notes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=notes)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862602E-8470-E939-F8B4-B9243004F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67" y="3025073"/>
            <a:ext cx="8069826" cy="52322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app.routeapp.route(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"/"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methods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'GET'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'POST’])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42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6D4213-B08A-9FF7-90DC-A33B5D431C34}"/>
              </a:ext>
            </a:extLst>
          </p:cNvPr>
          <p:cNvSpPr txBox="1"/>
          <p:nvPr/>
        </p:nvSpPr>
        <p:spPr>
          <a:xfrm>
            <a:off x="255638" y="306965"/>
            <a:ext cx="708905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3. incorrect Request method in Index Function</a:t>
            </a:r>
          </a:p>
          <a:p>
            <a:endParaRPr lang="en-IN" sz="20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7842983-8600-27A6-2D83-46A86EC19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5" y="1201807"/>
            <a:ext cx="12010104" cy="193899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index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note = request.args.get(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"note"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notes.append(note)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render_template(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"home.html"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notes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=notes)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4BFAE-B42F-63D1-20D2-ED7D35357F06}"/>
              </a:ext>
            </a:extLst>
          </p:cNvPr>
          <p:cNvSpPr txBox="1"/>
          <p:nvPr/>
        </p:nvSpPr>
        <p:spPr>
          <a:xfrm>
            <a:off x="567813" y="3266200"/>
            <a:ext cx="61205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Google Sans"/>
              </a:rPr>
              <a:t>It should be  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353477-55DF-638A-5D2B-3277413E0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638" y="3857990"/>
            <a:ext cx="11680723" cy="230832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index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request.method ==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'POST'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note = request.form.get(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"note"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notes.append(note)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render_template(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"home.html"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notes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=notes)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06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487B6E-E74F-2CD0-89F1-5F34BC33C112}"/>
              </a:ext>
            </a:extLst>
          </p:cNvPr>
          <p:cNvSpPr txBox="1"/>
          <p:nvPr/>
        </p:nvSpPr>
        <p:spPr>
          <a:xfrm>
            <a:off x="570271" y="29822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  <a:r>
              <a:rPr lang="en-US" sz="2400" b="1" dirty="0"/>
              <a:t>.</a:t>
            </a:r>
            <a:r>
              <a:rPr lang="en-US" sz="2400" b="1" dirty="0">
                <a:solidFill>
                  <a:srgbClr val="FF0000"/>
                </a:solidFill>
              </a:rPr>
              <a:t>Missing type attribute in Submit button 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102575-4C9C-B5B2-2815-F253AA577B11}"/>
              </a:ext>
            </a:extLst>
          </p:cNvPr>
          <p:cNvSpPr txBox="1"/>
          <p:nvPr/>
        </p:nvSpPr>
        <p:spPr>
          <a:xfrm>
            <a:off x="353962" y="2135072"/>
            <a:ext cx="681216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This should be corrected as</a:t>
            </a:r>
          </a:p>
          <a:p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B36131-485A-325F-C277-4BDB7290DE70}"/>
              </a:ext>
            </a:extLst>
          </p:cNvPr>
          <p:cNvSpPr txBox="1"/>
          <p:nvPr/>
        </p:nvSpPr>
        <p:spPr>
          <a:xfrm>
            <a:off x="545691" y="3691652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   </a:t>
            </a:r>
            <a:r>
              <a:rPr lang="en-US" sz="2800" b="1" dirty="0">
                <a:solidFill>
                  <a:srgbClr val="FF0000"/>
                </a:solidFill>
              </a:rPr>
              <a:t>4</a:t>
            </a:r>
            <a:r>
              <a:rPr lang="en-US" sz="2800" dirty="0">
                <a:solidFill>
                  <a:srgbClr val="FF0000"/>
                </a:solidFill>
              </a:rPr>
              <a:t>: </a:t>
            </a:r>
            <a:r>
              <a:rPr lang="en-US" sz="2400" b="1" dirty="0">
                <a:solidFill>
                  <a:srgbClr val="FF0000"/>
                </a:solidFill>
              </a:rPr>
              <a:t>Inconsistent use of request.args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IN" sz="2800" dirty="0"/>
              <a:t>     </a:t>
            </a:r>
          </a:p>
          <a:p>
            <a:r>
              <a:rPr lang="en-IN" sz="2800" dirty="0"/>
              <a:t>      </a:t>
            </a:r>
            <a:r>
              <a:rPr lang="en-IN" sz="2400" b="1" dirty="0">
                <a:solidFill>
                  <a:srgbClr val="FF0000"/>
                </a:solidFill>
              </a:rPr>
              <a:t>It should be </a:t>
            </a:r>
          </a:p>
          <a:p>
            <a:r>
              <a:rPr lang="en-IN" sz="2800" dirty="0"/>
              <a:t>      </a:t>
            </a:r>
            <a:endParaRPr lang="en-IN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AC1726-C688-EC4D-A452-82A29DEEC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736" y="1054590"/>
            <a:ext cx="6952232" cy="58477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&lt;button &gt; Add Note&lt;/button&gt;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3418B87-CD92-C77E-EEA1-F2BC1E8D6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323" y="2784057"/>
            <a:ext cx="7178373" cy="52322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&lt;button type=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"submit"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&gt;Cl Notes&lt;/button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26B6D6-4B34-258C-EBEC-BCCC46FF2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323" y="4461717"/>
            <a:ext cx="7178373" cy="52322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request.args.get(“note”)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E795593-6726-1FF5-44F0-71CBC7748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149" y="6182746"/>
            <a:ext cx="7387264" cy="52322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request.form.get(“note”)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822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CE01B6-8DF9-4AC5-3FDF-AF9926322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39" y="1311601"/>
            <a:ext cx="10013548" cy="33302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35B6EF-E94F-9C2F-07D5-FE4FF0DDBCF2}"/>
              </a:ext>
            </a:extLst>
          </p:cNvPr>
          <p:cNvSpPr txBox="1"/>
          <p:nvPr/>
        </p:nvSpPr>
        <p:spPr>
          <a:xfrm>
            <a:off x="1720645" y="40655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u="sng" dirty="0"/>
              <a:t>FINAL OUTPUT</a:t>
            </a:r>
          </a:p>
        </p:txBody>
      </p:sp>
    </p:spTree>
    <p:extLst>
      <p:ext uri="{BB962C8B-B14F-4D97-AF65-F5344CB8AC3E}">
        <p14:creationId xmlns:p14="http://schemas.microsoft.com/office/powerpoint/2010/main" val="3106982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353</Words>
  <Application>Microsoft Office PowerPoint</Application>
  <PresentationFormat>Widescreen</PresentationFormat>
  <Paragraphs>40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Libre Baskerville</vt:lpstr>
      <vt:lpstr>Lato Black</vt:lpstr>
      <vt:lpstr>Calibri</vt:lpstr>
      <vt:lpstr>JetBrains Mono</vt:lpstr>
      <vt:lpstr>Consolas</vt:lpstr>
      <vt:lpstr>Google Sans</vt:lpstr>
      <vt:lpstr>Office Theme</vt:lpstr>
      <vt:lpstr>PowerPoint Presentation</vt:lpstr>
      <vt:lpstr>PowerPoint Presentation</vt:lpstr>
      <vt:lpstr>Agenda</vt:lpstr>
      <vt:lpstr>Bugs in the given code:  1.Method Name is incorrect in route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sushmita warvate</cp:lastModifiedBy>
  <cp:revision>4</cp:revision>
  <dcterms:created xsi:type="dcterms:W3CDTF">2021-02-16T05:19:01Z</dcterms:created>
  <dcterms:modified xsi:type="dcterms:W3CDTF">2024-03-27T16:34:30Z</dcterms:modified>
</cp:coreProperties>
</file>