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erstore Sales Story1">
            <a:extLst>
              <a:ext uri="{FF2B5EF4-FFF2-40B4-BE49-F238E27FC236}">
                <a16:creationId xmlns:a16="http://schemas.microsoft.com/office/drawing/2014/main" id="{5CF6EB28-189B-4BD8-9FDB-4FDB772E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7150"/>
            <a:ext cx="117062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uperstore Sales Story2">
            <a:extLst>
              <a:ext uri="{FF2B5EF4-FFF2-40B4-BE49-F238E27FC236}">
                <a16:creationId xmlns:a16="http://schemas.microsoft.com/office/drawing/2014/main" id="{9B7DD9C4-6CAC-41D0-A011-124705B31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7150"/>
            <a:ext cx="117062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uperstore Sales Story3">
            <a:extLst>
              <a:ext uri="{FF2B5EF4-FFF2-40B4-BE49-F238E27FC236}">
                <a16:creationId xmlns:a16="http://schemas.microsoft.com/office/drawing/2014/main" id="{CC1406FA-F57D-405E-BC28-F41F0D988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7150"/>
            <a:ext cx="117062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uperstore Sales Story4">
            <a:extLst>
              <a:ext uri="{FF2B5EF4-FFF2-40B4-BE49-F238E27FC236}">
                <a16:creationId xmlns:a16="http://schemas.microsoft.com/office/drawing/2014/main" id="{5986E03D-22EF-4B34-96D1-EB1777A2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7150"/>
            <a:ext cx="117062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uperstore Sales Story5">
            <a:extLst>
              <a:ext uri="{FF2B5EF4-FFF2-40B4-BE49-F238E27FC236}">
                <a16:creationId xmlns:a16="http://schemas.microsoft.com/office/drawing/2014/main" id="{76B2A9B7-4473-4310-944D-3068D7DBD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57150"/>
            <a:ext cx="117062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Saket Singh</cp:lastModifiedBy>
  <cp:revision>1</cp:revision>
  <dcterms:created xsi:type="dcterms:W3CDTF">2024-04-26T11:39:51Z</dcterms:created>
  <dcterms:modified xsi:type="dcterms:W3CDTF">2024-04-26T11:43:58Z</dcterms:modified>
</cp:coreProperties>
</file>