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0" r:id="rId3"/>
  </p:sldIdLst>
  <p:sldSz cx="12192000" cy="6858000"/>
  <p:notesSz cx="6858000" cy="9144000"/>
  <p:custDataLst>
    <p:tags r:id="rId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291" autoAdjust="0"/>
  </p:normalViewPr>
  <p:slideViewPr>
    <p:cSldViewPr>
      <p:cViewPr varScale="1">
        <p:scale>
          <a:sx n="82" d="100"/>
          <a:sy n="82" d="100"/>
        </p:scale>
        <p:origin x="56" y="11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</a:fld>
            <a:endParaRPr lang="pt-PT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  <a:endParaRPr lang="nl-NL" altLang="nl-NL" sz="1200" b="1" dirty="0">
              <a:solidFill>
                <a:srgbClr val="0070AD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  <a:endParaRPr lang="nl-NL" altLang="nl-NL" sz="1200" b="1">
              <a:solidFill>
                <a:srgbClr val="0070AD"/>
              </a:solidFill>
            </a:endParaRP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  <a:endParaRPr lang="nl-NL" altLang="nl-NL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  <a:endParaRPr lang="nl-NL" altLang="nl-NL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hyperlink" Target="https://github.com/Greentej?tab=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REACT used for user interface.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/>
              <a:t>CropDealManagement:</a:t>
            </a: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CropDeal Management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using Microservices ,SpringBoot and React.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0261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  <a:endParaRPr lang="nl-NL" altLang="nl-NL" dirty="0"/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	</a:t>
            </a:r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Sushmita.maity@capgemini.com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+91 8770234070</a:t>
            </a:r>
            <a:endParaRPr lang="nl-NL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Good in frontend and backend and integration with intuitive problem-solving skills. Passionate about implementing and launching new projects.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GitHubhttps://github.com/sushmita206</a:t>
            </a:r>
            <a:endParaRPr lang="en-IN" altLang="en-US" sz="1200" dirty="0"/>
          </a:p>
          <a:p>
            <a:pPr marL="171450" indent="-171450"/>
            <a:endParaRPr lang="en-IN" altLang="en-US" sz="1200" dirty="0"/>
          </a:p>
          <a:p>
            <a:pPr marL="171450" indent="-171450"/>
            <a:endParaRPr lang="en-US" altLang="nl-NL" sz="1400" dirty="0"/>
          </a:p>
          <a:p>
            <a:pPr marL="171450" indent="-171450"/>
            <a:endParaRPr lang="en-US" altLang="nl-NL" sz="1400" dirty="0"/>
          </a:p>
          <a:p>
            <a:pPr marL="171450" indent="-171450"/>
            <a:r>
              <a:rPr lang="en-US" altLang="nl-NL" sz="1400" dirty="0"/>
              <a:t>			</a:t>
            </a:r>
            <a:endParaRPr lang="en-US" altLang="nl-NL" sz="1400" dirty="0"/>
          </a:p>
          <a:p>
            <a:pPr marL="171450" indent="-171450"/>
            <a:r>
              <a:rPr lang="en-US" altLang="nl-NL" sz="1200" dirty="0"/>
              <a:t>	     </a:t>
            </a:r>
            <a:endParaRPr lang="en-US" altLang="nl-NL" sz="1200" dirty="0"/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/>
          <p:cNvSpPr txBox="1">
            <a:spLocks noChangeArrowheads="1"/>
          </p:cNvSpPr>
          <p:nvPr/>
        </p:nvSpPr>
        <p:spPr bwMode="auto">
          <a:xfrm>
            <a:off x="9335770" y="576580"/>
            <a:ext cx="2717800" cy="625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2017-2021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Hibernate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JPA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REST-API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Microservices</a:t>
            </a: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 err="1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 err="1"/>
              <a:t>PostgreSQL</a:t>
            </a:r>
            <a:endParaRPr lang="en-IN" altLang="en-US" sz="1200" dirty="0" err="1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 err="1"/>
              <a:t>MongoDB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BootStrap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 err="1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 err="1"/>
              <a:t>React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 err="1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 err="1"/>
              <a:t>Maven</a:t>
            </a:r>
            <a:endParaRPr lang="en-IN" altLang="en-US" sz="1200" dirty="0" err="1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 err="1"/>
              <a:t>Postman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  <a:endParaRPr lang="en-US" altLang="nl-NL" sz="1000" dirty="0">
              <a:solidFill>
                <a:srgbClr val="FF0000"/>
              </a:solidFill>
            </a:endParaRPr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SUSHMITA MAITY</a:t>
            </a:r>
            <a:endParaRPr lang="en-IN" altLang="en-US" dirty="0"/>
          </a:p>
        </p:txBody>
      </p:sp>
      <p:pic>
        <p:nvPicPr>
          <p:cNvPr id="7179" name="Picture 7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  <a:endParaRPr lang="nl-NL" altLang="nl-NL" sz="1100">
              <a:solidFill>
                <a:schemeClr val="bg1"/>
              </a:solidFill>
            </a:endParaRPr>
          </a:p>
        </p:txBody>
      </p:sp>
      <p:pic>
        <p:nvPicPr>
          <p:cNvPr id="6" name="Picture Placeholder 5" descr="A picture containing sky, person, outdoor, posing&#10;&#10;Description automatically generated"/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r="5150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0</TotalTime>
  <Words>1210</Words>
  <Application>WPS Presentation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Office Theme</vt:lpstr>
      <vt:lpstr>PowerPoint 演示文稿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sushmait</cp:lastModifiedBy>
  <cp:revision>151</cp:revision>
  <dcterms:created xsi:type="dcterms:W3CDTF">2017-12-08T05:27:00Z</dcterms:created>
  <dcterms:modified xsi:type="dcterms:W3CDTF">2022-08-07T04:54:27Z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  <property fmtid="{D5CDD505-2E9C-101B-9397-08002B2CF9AE}" pid="3" name="ICV">
    <vt:lpwstr>61249D2348D4466796EC0C28EBE043CE</vt:lpwstr>
  </property>
  <property fmtid="{D5CDD505-2E9C-101B-9397-08002B2CF9AE}" pid="4" name="KSOProductBuildVer">
    <vt:lpwstr>1033-11.2.0.11191</vt:lpwstr>
  </property>
</Properties>
</file>