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7"/>
  </p:notesMasterIdLst>
  <p:sldIdLst>
    <p:sldId id="256" r:id="rId2"/>
    <p:sldId id="259" r:id="rId3"/>
    <p:sldId id="260" r:id="rId4"/>
    <p:sldId id="261" r:id="rId5"/>
    <p:sldId id="266" r:id="rId6"/>
    <p:sldId id="262" r:id="rId7"/>
    <p:sldId id="308" r:id="rId8"/>
    <p:sldId id="264" r:id="rId9"/>
    <p:sldId id="310" r:id="rId10"/>
    <p:sldId id="273" r:id="rId11"/>
    <p:sldId id="309" r:id="rId12"/>
    <p:sldId id="311" r:id="rId13"/>
    <p:sldId id="313" r:id="rId14"/>
    <p:sldId id="270" r:id="rId15"/>
    <p:sldId id="312" r:id="rId16"/>
  </p:sldIdLst>
  <p:sldSz cx="9144000" cy="5143500" type="screen16x9"/>
  <p:notesSz cx="6858000" cy="9144000"/>
  <p:embeddedFontLst>
    <p:embeddedFont>
      <p:font typeface="Fjalla One" panose="02000506040000020004" pitchFamily="2" charset="0"/>
      <p:regular r:id="rId18"/>
    </p:embeddedFont>
    <p:embeddedFont>
      <p:font typeface="Roboto Mono" panose="00000009000000000000" pitchFamily="49"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23BF5D-51E5-4384-848F-EAE2DFD238BF}">
  <a:tblStyle styleId="{5523BF5D-51E5-4384-848F-EAE2DFD238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18c062c17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9" name="Google Shape;1389;g18c062c17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a:extLst>
            <a:ext uri="{FF2B5EF4-FFF2-40B4-BE49-F238E27FC236}">
              <a16:creationId xmlns:a16="http://schemas.microsoft.com/office/drawing/2014/main" id="{EFA5F733-7D02-59F4-2B5E-D17083CF0B2B}"/>
            </a:ext>
          </a:extLst>
        </p:cNvPr>
        <p:cNvGrpSpPr/>
        <p:nvPr/>
      </p:nvGrpSpPr>
      <p:grpSpPr>
        <a:xfrm>
          <a:off x="0" y="0"/>
          <a:ext cx="0" cy="0"/>
          <a:chOff x="0" y="0"/>
          <a:chExt cx="0" cy="0"/>
        </a:xfrm>
      </p:grpSpPr>
      <p:sp>
        <p:nvSpPr>
          <p:cNvPr id="1222" name="Google Shape;1222;g18c062c13c0_0_9:notes">
            <a:extLst>
              <a:ext uri="{FF2B5EF4-FFF2-40B4-BE49-F238E27FC236}">
                <a16:creationId xmlns:a16="http://schemas.microsoft.com/office/drawing/2014/main" id="{49AFB2C4-3E81-2DF6-B384-C3CD095B7B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8c062c13c0_0_9:notes">
            <a:extLst>
              <a:ext uri="{FF2B5EF4-FFF2-40B4-BE49-F238E27FC236}">
                <a16:creationId xmlns:a16="http://schemas.microsoft.com/office/drawing/2014/main" id="{1B56FBA6-CB58-DF7E-26BF-860BAAB79C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7916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a:extLst>
            <a:ext uri="{FF2B5EF4-FFF2-40B4-BE49-F238E27FC236}">
              <a16:creationId xmlns:a16="http://schemas.microsoft.com/office/drawing/2014/main" id="{9741BE75-ADDA-8AF5-9222-2E3334650EB6}"/>
            </a:ext>
          </a:extLst>
        </p:cNvPr>
        <p:cNvGrpSpPr/>
        <p:nvPr/>
      </p:nvGrpSpPr>
      <p:grpSpPr>
        <a:xfrm>
          <a:off x="0" y="0"/>
          <a:ext cx="0" cy="0"/>
          <a:chOff x="0" y="0"/>
          <a:chExt cx="0" cy="0"/>
        </a:xfrm>
      </p:grpSpPr>
      <p:sp>
        <p:nvSpPr>
          <p:cNvPr id="1222" name="Google Shape;1222;g18c062c13c0_0_9:notes">
            <a:extLst>
              <a:ext uri="{FF2B5EF4-FFF2-40B4-BE49-F238E27FC236}">
                <a16:creationId xmlns:a16="http://schemas.microsoft.com/office/drawing/2014/main" id="{A97EC523-0716-F811-946B-E847C2BA04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8c062c13c0_0_9:notes">
            <a:extLst>
              <a:ext uri="{FF2B5EF4-FFF2-40B4-BE49-F238E27FC236}">
                <a16:creationId xmlns:a16="http://schemas.microsoft.com/office/drawing/2014/main" id="{D4704419-409C-C9DB-6CBF-E993CD2CB5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979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a:extLst>
            <a:ext uri="{FF2B5EF4-FFF2-40B4-BE49-F238E27FC236}">
              <a16:creationId xmlns:a16="http://schemas.microsoft.com/office/drawing/2014/main" id="{D2A0F099-6057-47AD-241B-16624CAD6164}"/>
            </a:ext>
          </a:extLst>
        </p:cNvPr>
        <p:cNvGrpSpPr/>
        <p:nvPr/>
      </p:nvGrpSpPr>
      <p:grpSpPr>
        <a:xfrm>
          <a:off x="0" y="0"/>
          <a:ext cx="0" cy="0"/>
          <a:chOff x="0" y="0"/>
          <a:chExt cx="0" cy="0"/>
        </a:xfrm>
      </p:grpSpPr>
      <p:sp>
        <p:nvSpPr>
          <p:cNvPr id="1251" name="Google Shape;1251;g18c062c13c0_0_0:notes">
            <a:extLst>
              <a:ext uri="{FF2B5EF4-FFF2-40B4-BE49-F238E27FC236}">
                <a16:creationId xmlns:a16="http://schemas.microsoft.com/office/drawing/2014/main" id="{F6C15D3D-D393-DEBF-D3BF-90494BA05E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18c062c13c0_0_0:notes">
            <a:extLst>
              <a:ext uri="{FF2B5EF4-FFF2-40B4-BE49-F238E27FC236}">
                <a16:creationId xmlns:a16="http://schemas.microsoft.com/office/drawing/2014/main" id="{DE6F9909-F8BC-C4FB-1FF6-69FDEBEB70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5992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2"/>
        <p:cNvGrpSpPr/>
        <p:nvPr/>
      </p:nvGrpSpPr>
      <p:grpSpPr>
        <a:xfrm>
          <a:off x="0" y="0"/>
          <a:ext cx="0" cy="0"/>
          <a:chOff x="0" y="0"/>
          <a:chExt cx="0" cy="0"/>
        </a:xfrm>
      </p:grpSpPr>
      <p:sp>
        <p:nvSpPr>
          <p:cNvPr id="1343" name="Google Shape;1343;g18c062c13c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4" name="Google Shape;1344;g18c062c13c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2">
          <a:extLst>
            <a:ext uri="{FF2B5EF4-FFF2-40B4-BE49-F238E27FC236}">
              <a16:creationId xmlns:a16="http://schemas.microsoft.com/office/drawing/2014/main" id="{66A2A7AA-16A5-34BC-8D8A-FF5AFF808115}"/>
            </a:ext>
          </a:extLst>
        </p:cNvPr>
        <p:cNvGrpSpPr/>
        <p:nvPr/>
      </p:nvGrpSpPr>
      <p:grpSpPr>
        <a:xfrm>
          <a:off x="0" y="0"/>
          <a:ext cx="0" cy="0"/>
          <a:chOff x="0" y="0"/>
          <a:chExt cx="0" cy="0"/>
        </a:xfrm>
      </p:grpSpPr>
      <p:sp>
        <p:nvSpPr>
          <p:cNvPr id="1343" name="Google Shape;1343;g18c062c13c0_0_15:notes">
            <a:extLst>
              <a:ext uri="{FF2B5EF4-FFF2-40B4-BE49-F238E27FC236}">
                <a16:creationId xmlns:a16="http://schemas.microsoft.com/office/drawing/2014/main" id="{D4C857F4-5194-E1C7-F977-1E6E337813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4" name="Google Shape;1344;g18c062c13c0_0_15:notes">
            <a:extLst>
              <a:ext uri="{FF2B5EF4-FFF2-40B4-BE49-F238E27FC236}">
                <a16:creationId xmlns:a16="http://schemas.microsoft.com/office/drawing/2014/main" id="{FAD2CEF6-B7EA-D0B7-6AC6-E9A471C552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5873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1866f662964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1" name="Google Shape;1121;g1866f662964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1866f662964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1866f662964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1866f662964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1866f66296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18c062c13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18c062c13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18a650dd25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18a650dd25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a:extLst>
            <a:ext uri="{FF2B5EF4-FFF2-40B4-BE49-F238E27FC236}">
              <a16:creationId xmlns:a16="http://schemas.microsoft.com/office/drawing/2014/main" id="{1CE60EBA-AF98-88E6-4F06-09DA3C34FE1B}"/>
            </a:ext>
          </a:extLst>
        </p:cNvPr>
        <p:cNvGrpSpPr/>
        <p:nvPr/>
      </p:nvGrpSpPr>
      <p:grpSpPr>
        <a:xfrm>
          <a:off x="0" y="0"/>
          <a:ext cx="0" cy="0"/>
          <a:chOff x="0" y="0"/>
          <a:chExt cx="0" cy="0"/>
        </a:xfrm>
      </p:grpSpPr>
      <p:sp>
        <p:nvSpPr>
          <p:cNvPr id="1251" name="Google Shape;1251;g18c062c13c0_0_0:notes">
            <a:extLst>
              <a:ext uri="{FF2B5EF4-FFF2-40B4-BE49-F238E27FC236}">
                <a16:creationId xmlns:a16="http://schemas.microsoft.com/office/drawing/2014/main" id="{9BFC8659-1221-D327-9E42-F76A3C240E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18c062c13c0_0_0:notes">
            <a:extLst>
              <a:ext uri="{FF2B5EF4-FFF2-40B4-BE49-F238E27FC236}">
                <a16:creationId xmlns:a16="http://schemas.microsoft.com/office/drawing/2014/main" id="{32E21728-6D86-EDD9-476C-9CA9DEEFC6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0581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8c062c13c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8c062c13c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a:extLst>
            <a:ext uri="{FF2B5EF4-FFF2-40B4-BE49-F238E27FC236}">
              <a16:creationId xmlns:a16="http://schemas.microsoft.com/office/drawing/2014/main" id="{1C40BF73-BE53-21F8-4E22-AE525732AA13}"/>
            </a:ext>
          </a:extLst>
        </p:cNvPr>
        <p:cNvGrpSpPr/>
        <p:nvPr/>
      </p:nvGrpSpPr>
      <p:grpSpPr>
        <a:xfrm>
          <a:off x="0" y="0"/>
          <a:ext cx="0" cy="0"/>
          <a:chOff x="0" y="0"/>
          <a:chExt cx="0" cy="0"/>
        </a:xfrm>
      </p:grpSpPr>
      <p:sp>
        <p:nvSpPr>
          <p:cNvPr id="1222" name="Google Shape;1222;g18c062c13c0_0_9:notes">
            <a:extLst>
              <a:ext uri="{FF2B5EF4-FFF2-40B4-BE49-F238E27FC236}">
                <a16:creationId xmlns:a16="http://schemas.microsoft.com/office/drawing/2014/main" id="{CF96FC40-D18C-9299-383F-A4CF38DC33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8c062c13c0_0_9:notes">
            <a:extLst>
              <a:ext uri="{FF2B5EF4-FFF2-40B4-BE49-F238E27FC236}">
                <a16:creationId xmlns:a16="http://schemas.microsoft.com/office/drawing/2014/main" id="{FD78CF5D-D7D0-F7C3-1EAD-86954BD75B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079492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2.png"/><Relationship Id="rId5" Type="http://schemas.openxmlformats.org/officeDocument/2006/relationships/image" Target="../media/image4.pn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2.png"/><Relationship Id="rId5" Type="http://schemas.openxmlformats.org/officeDocument/2006/relationships/image" Target="../media/image4.png"/><Relationship Id="rId10" Type="http://schemas.openxmlformats.org/officeDocument/2006/relationships/image" Target="../media/image14.png"/><Relationship Id="rId4" Type="http://schemas.openxmlformats.org/officeDocument/2006/relationships/image" Target="../media/image3.png"/><Relationship Id="rId9"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6.png"/><Relationship Id="rId9"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3.png"/><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7784" b="7784"/>
          <a:stretch/>
        </p:blipFill>
        <p:spPr>
          <a:xfrm>
            <a:off x="0" y="0"/>
            <a:ext cx="9144000" cy="5143500"/>
          </a:xfrm>
          <a:prstGeom prst="rect">
            <a:avLst/>
          </a:prstGeom>
          <a:noFill/>
          <a:ln>
            <a:noFill/>
          </a:ln>
        </p:spPr>
      </p:pic>
      <p:grpSp>
        <p:nvGrpSpPr>
          <p:cNvPr id="10" name="Google Shape;10;p2"/>
          <p:cNvGrpSpPr/>
          <p:nvPr/>
        </p:nvGrpSpPr>
        <p:grpSpPr>
          <a:xfrm>
            <a:off x="-371850" y="-443637"/>
            <a:ext cx="10271125" cy="6412313"/>
            <a:chOff x="-371850" y="-443637"/>
            <a:chExt cx="10271125" cy="6412313"/>
          </a:xfrm>
        </p:grpSpPr>
        <p:pic>
          <p:nvPicPr>
            <p:cNvPr id="11" name="Google Shape;11;p2"/>
            <p:cNvPicPr preferRelativeResize="0"/>
            <p:nvPr/>
          </p:nvPicPr>
          <p:blipFill>
            <a:blip r:embed="rId3">
              <a:alphaModFix amt="20000"/>
            </a:blip>
            <a:stretch>
              <a:fillRect/>
            </a:stretch>
          </p:blipFill>
          <p:spPr>
            <a:xfrm>
              <a:off x="6626075" y="-274350"/>
              <a:ext cx="1325150" cy="1325150"/>
            </a:xfrm>
            <a:prstGeom prst="rect">
              <a:avLst/>
            </a:prstGeom>
            <a:noFill/>
            <a:ln>
              <a:noFill/>
            </a:ln>
          </p:spPr>
        </p:pic>
        <p:pic>
          <p:nvPicPr>
            <p:cNvPr id="12" name="Google Shape;12;p2"/>
            <p:cNvPicPr preferRelativeResize="0"/>
            <p:nvPr/>
          </p:nvPicPr>
          <p:blipFill>
            <a:blip r:embed="rId4">
              <a:alphaModFix amt="20000"/>
            </a:blip>
            <a:stretch>
              <a:fillRect/>
            </a:stretch>
          </p:blipFill>
          <p:spPr>
            <a:xfrm>
              <a:off x="2833362" y="-428625"/>
              <a:ext cx="987550" cy="987550"/>
            </a:xfrm>
            <a:prstGeom prst="rect">
              <a:avLst/>
            </a:prstGeom>
            <a:noFill/>
            <a:ln>
              <a:noFill/>
            </a:ln>
          </p:spPr>
        </p:pic>
        <p:pic>
          <p:nvPicPr>
            <p:cNvPr id="13" name="Google Shape;13;p2"/>
            <p:cNvPicPr preferRelativeResize="0"/>
            <p:nvPr/>
          </p:nvPicPr>
          <p:blipFill>
            <a:blip r:embed="rId5">
              <a:alphaModFix amt="20000"/>
            </a:blip>
            <a:stretch>
              <a:fillRect/>
            </a:stretch>
          </p:blipFill>
          <p:spPr>
            <a:xfrm>
              <a:off x="-315600" y="654775"/>
              <a:ext cx="1129251" cy="1128176"/>
            </a:xfrm>
            <a:prstGeom prst="rect">
              <a:avLst/>
            </a:prstGeom>
            <a:noFill/>
            <a:ln>
              <a:noFill/>
            </a:ln>
          </p:spPr>
        </p:pic>
        <p:pic>
          <p:nvPicPr>
            <p:cNvPr id="14" name="Google Shape;14;p2"/>
            <p:cNvPicPr preferRelativeResize="0"/>
            <p:nvPr/>
          </p:nvPicPr>
          <p:blipFill>
            <a:blip r:embed="rId6">
              <a:alphaModFix amt="20000"/>
            </a:blip>
            <a:stretch>
              <a:fillRect/>
            </a:stretch>
          </p:blipFill>
          <p:spPr>
            <a:xfrm rot="-3692257">
              <a:off x="-105389" y="4178822"/>
              <a:ext cx="1181855" cy="1181855"/>
            </a:xfrm>
            <a:prstGeom prst="rect">
              <a:avLst/>
            </a:prstGeom>
            <a:noFill/>
            <a:ln>
              <a:noFill/>
            </a:ln>
          </p:spPr>
        </p:pic>
        <p:pic>
          <p:nvPicPr>
            <p:cNvPr id="15" name="Google Shape;15;p2"/>
            <p:cNvPicPr preferRelativeResize="0"/>
            <p:nvPr/>
          </p:nvPicPr>
          <p:blipFill>
            <a:blip r:embed="rId7">
              <a:alphaModFix amt="20000"/>
            </a:blip>
            <a:stretch>
              <a:fillRect/>
            </a:stretch>
          </p:blipFill>
          <p:spPr>
            <a:xfrm>
              <a:off x="6171775" y="-50625"/>
              <a:ext cx="290449" cy="290150"/>
            </a:xfrm>
            <a:prstGeom prst="rect">
              <a:avLst/>
            </a:prstGeom>
            <a:noFill/>
            <a:ln>
              <a:noFill/>
            </a:ln>
          </p:spPr>
        </p:pic>
        <p:pic>
          <p:nvPicPr>
            <p:cNvPr id="16" name="Google Shape;16;p2"/>
            <p:cNvPicPr preferRelativeResize="0"/>
            <p:nvPr/>
          </p:nvPicPr>
          <p:blipFill>
            <a:blip r:embed="rId8">
              <a:alphaModFix amt="20000"/>
            </a:blip>
            <a:stretch>
              <a:fillRect/>
            </a:stretch>
          </p:blipFill>
          <p:spPr>
            <a:xfrm>
              <a:off x="2232662" y="4533275"/>
              <a:ext cx="769600" cy="769600"/>
            </a:xfrm>
            <a:prstGeom prst="rect">
              <a:avLst/>
            </a:prstGeom>
            <a:noFill/>
            <a:ln>
              <a:noFill/>
            </a:ln>
          </p:spPr>
        </p:pic>
        <p:pic>
          <p:nvPicPr>
            <p:cNvPr id="17" name="Google Shape;17;p2"/>
            <p:cNvPicPr preferRelativeResize="0"/>
            <p:nvPr/>
          </p:nvPicPr>
          <p:blipFill>
            <a:blip r:embed="rId3">
              <a:alphaModFix amt="20000"/>
            </a:blip>
            <a:stretch>
              <a:fillRect/>
            </a:stretch>
          </p:blipFill>
          <p:spPr>
            <a:xfrm>
              <a:off x="-371850" y="2106137"/>
              <a:ext cx="1474399" cy="1474399"/>
            </a:xfrm>
            <a:prstGeom prst="rect">
              <a:avLst/>
            </a:prstGeom>
            <a:noFill/>
            <a:ln>
              <a:noFill/>
            </a:ln>
          </p:spPr>
        </p:pic>
        <p:pic>
          <p:nvPicPr>
            <p:cNvPr id="18" name="Google Shape;18;p2"/>
            <p:cNvPicPr preferRelativeResize="0"/>
            <p:nvPr/>
          </p:nvPicPr>
          <p:blipFill>
            <a:blip r:embed="rId5">
              <a:alphaModFix amt="20000"/>
            </a:blip>
            <a:stretch>
              <a:fillRect/>
            </a:stretch>
          </p:blipFill>
          <p:spPr>
            <a:xfrm rot="1212466">
              <a:off x="4497373" y="4536674"/>
              <a:ext cx="1017575" cy="1016602"/>
            </a:xfrm>
            <a:prstGeom prst="rect">
              <a:avLst/>
            </a:prstGeom>
            <a:noFill/>
            <a:ln>
              <a:noFill/>
            </a:ln>
          </p:spPr>
        </p:pic>
        <p:pic>
          <p:nvPicPr>
            <p:cNvPr id="19" name="Google Shape;19;p2"/>
            <p:cNvPicPr preferRelativeResize="0"/>
            <p:nvPr/>
          </p:nvPicPr>
          <p:blipFill>
            <a:blip r:embed="rId7">
              <a:alphaModFix amt="20000"/>
            </a:blip>
            <a:stretch>
              <a:fillRect/>
            </a:stretch>
          </p:blipFill>
          <p:spPr>
            <a:xfrm rot="10800000" flipH="1">
              <a:off x="192050" y="87200"/>
              <a:ext cx="290449" cy="290150"/>
            </a:xfrm>
            <a:prstGeom prst="rect">
              <a:avLst/>
            </a:prstGeom>
            <a:noFill/>
            <a:ln>
              <a:noFill/>
            </a:ln>
          </p:spPr>
        </p:pic>
        <p:pic>
          <p:nvPicPr>
            <p:cNvPr id="20" name="Google Shape;20;p2"/>
            <p:cNvPicPr preferRelativeResize="0"/>
            <p:nvPr/>
          </p:nvPicPr>
          <p:blipFill>
            <a:blip r:embed="rId7">
              <a:alphaModFix amt="20000"/>
            </a:blip>
            <a:stretch>
              <a:fillRect/>
            </a:stretch>
          </p:blipFill>
          <p:spPr>
            <a:xfrm rot="-6300008">
              <a:off x="279250" y="1678787"/>
              <a:ext cx="290448" cy="290151"/>
            </a:xfrm>
            <a:prstGeom prst="rect">
              <a:avLst/>
            </a:prstGeom>
            <a:noFill/>
            <a:ln>
              <a:noFill/>
            </a:ln>
          </p:spPr>
        </p:pic>
        <p:pic>
          <p:nvPicPr>
            <p:cNvPr id="21" name="Google Shape;21;p2"/>
            <p:cNvPicPr preferRelativeResize="0"/>
            <p:nvPr/>
          </p:nvPicPr>
          <p:blipFill>
            <a:blip r:embed="rId7">
              <a:alphaModFix amt="20000"/>
            </a:blip>
            <a:stretch>
              <a:fillRect/>
            </a:stretch>
          </p:blipFill>
          <p:spPr>
            <a:xfrm rot="6300008">
              <a:off x="1522375" y="4463499"/>
              <a:ext cx="290448" cy="290151"/>
            </a:xfrm>
            <a:prstGeom prst="rect">
              <a:avLst/>
            </a:prstGeom>
            <a:noFill/>
            <a:ln>
              <a:noFill/>
            </a:ln>
          </p:spPr>
        </p:pic>
        <p:pic>
          <p:nvPicPr>
            <p:cNvPr id="22" name="Google Shape;22;p2"/>
            <p:cNvPicPr preferRelativeResize="0"/>
            <p:nvPr/>
          </p:nvPicPr>
          <p:blipFill>
            <a:blip r:embed="rId7">
              <a:alphaModFix amt="20000"/>
            </a:blip>
            <a:stretch>
              <a:fillRect/>
            </a:stretch>
          </p:blipFill>
          <p:spPr>
            <a:xfrm rot="6300008">
              <a:off x="7361850" y="4686999"/>
              <a:ext cx="290448" cy="290151"/>
            </a:xfrm>
            <a:prstGeom prst="rect">
              <a:avLst/>
            </a:prstGeom>
            <a:noFill/>
            <a:ln>
              <a:noFill/>
            </a:ln>
          </p:spPr>
        </p:pic>
        <p:pic>
          <p:nvPicPr>
            <p:cNvPr id="23" name="Google Shape;23;p2"/>
            <p:cNvPicPr preferRelativeResize="0"/>
            <p:nvPr/>
          </p:nvPicPr>
          <p:blipFill>
            <a:blip r:embed="rId5">
              <a:alphaModFix amt="20000"/>
            </a:blip>
            <a:stretch>
              <a:fillRect/>
            </a:stretch>
          </p:blipFill>
          <p:spPr>
            <a:xfrm rot="5400000">
              <a:off x="4110560" y="-443150"/>
              <a:ext cx="1017574" cy="1016601"/>
            </a:xfrm>
            <a:prstGeom prst="rect">
              <a:avLst/>
            </a:prstGeom>
            <a:noFill/>
            <a:ln>
              <a:noFill/>
            </a:ln>
          </p:spPr>
        </p:pic>
        <p:pic>
          <p:nvPicPr>
            <p:cNvPr id="24" name="Google Shape;24;p2"/>
            <p:cNvPicPr preferRelativeResize="0"/>
            <p:nvPr/>
          </p:nvPicPr>
          <p:blipFill>
            <a:blip r:embed="rId7">
              <a:alphaModFix amt="20000"/>
            </a:blip>
            <a:stretch>
              <a:fillRect/>
            </a:stretch>
          </p:blipFill>
          <p:spPr>
            <a:xfrm flipH="1">
              <a:off x="2131750" y="-138025"/>
              <a:ext cx="290449" cy="290150"/>
            </a:xfrm>
            <a:prstGeom prst="rect">
              <a:avLst/>
            </a:prstGeom>
            <a:noFill/>
            <a:ln>
              <a:noFill/>
            </a:ln>
          </p:spPr>
        </p:pic>
        <p:pic>
          <p:nvPicPr>
            <p:cNvPr id="25" name="Google Shape;25;p2"/>
            <p:cNvPicPr preferRelativeResize="0"/>
            <p:nvPr/>
          </p:nvPicPr>
          <p:blipFill>
            <a:blip r:embed="rId3">
              <a:alphaModFix amt="20000"/>
            </a:blip>
            <a:stretch>
              <a:fillRect/>
            </a:stretch>
          </p:blipFill>
          <p:spPr>
            <a:xfrm rot="-2119628">
              <a:off x="5688925" y="4382399"/>
              <a:ext cx="1325151" cy="1325151"/>
            </a:xfrm>
            <a:prstGeom prst="rect">
              <a:avLst/>
            </a:prstGeom>
            <a:noFill/>
            <a:ln>
              <a:noFill/>
            </a:ln>
          </p:spPr>
        </p:pic>
        <p:pic>
          <p:nvPicPr>
            <p:cNvPr id="26" name="Google Shape;26;p2"/>
            <p:cNvPicPr preferRelativeResize="0"/>
            <p:nvPr/>
          </p:nvPicPr>
          <p:blipFill>
            <a:blip r:embed="rId8">
              <a:alphaModFix amt="20000"/>
            </a:blip>
            <a:stretch>
              <a:fillRect/>
            </a:stretch>
          </p:blipFill>
          <p:spPr>
            <a:xfrm rot="3420998">
              <a:off x="5427399" y="265887"/>
              <a:ext cx="769601" cy="769601"/>
            </a:xfrm>
            <a:prstGeom prst="rect">
              <a:avLst/>
            </a:prstGeom>
            <a:noFill/>
            <a:ln>
              <a:noFill/>
            </a:ln>
          </p:spPr>
        </p:pic>
        <p:pic>
          <p:nvPicPr>
            <p:cNvPr id="27" name="Google Shape;27;p2"/>
            <p:cNvPicPr preferRelativeResize="0"/>
            <p:nvPr/>
          </p:nvPicPr>
          <p:blipFill>
            <a:blip r:embed="rId4">
              <a:alphaModFix amt="20000"/>
            </a:blip>
            <a:stretch>
              <a:fillRect/>
            </a:stretch>
          </p:blipFill>
          <p:spPr>
            <a:xfrm>
              <a:off x="564925" y="3684975"/>
              <a:ext cx="895125" cy="895151"/>
            </a:xfrm>
            <a:prstGeom prst="rect">
              <a:avLst/>
            </a:prstGeom>
            <a:noFill/>
            <a:ln>
              <a:noFill/>
            </a:ln>
          </p:spPr>
        </p:pic>
        <p:pic>
          <p:nvPicPr>
            <p:cNvPr id="28" name="Google Shape;28;p2"/>
            <p:cNvPicPr preferRelativeResize="0"/>
            <p:nvPr/>
          </p:nvPicPr>
          <p:blipFill>
            <a:blip r:embed="rId6">
              <a:alphaModFix amt="20000"/>
            </a:blip>
            <a:stretch>
              <a:fillRect/>
            </a:stretch>
          </p:blipFill>
          <p:spPr>
            <a:xfrm rot="7310236" flipH="1">
              <a:off x="3303648" y="4017646"/>
              <a:ext cx="1181856" cy="1181856"/>
            </a:xfrm>
            <a:prstGeom prst="rect">
              <a:avLst/>
            </a:prstGeom>
            <a:noFill/>
            <a:ln>
              <a:noFill/>
            </a:ln>
          </p:spPr>
        </p:pic>
        <p:pic>
          <p:nvPicPr>
            <p:cNvPr id="29" name="Google Shape;29;p2"/>
            <p:cNvPicPr preferRelativeResize="0"/>
            <p:nvPr/>
          </p:nvPicPr>
          <p:blipFill>
            <a:blip r:embed="rId7">
              <a:alphaModFix amt="20000"/>
            </a:blip>
            <a:stretch>
              <a:fillRect/>
            </a:stretch>
          </p:blipFill>
          <p:spPr>
            <a:xfrm rot="6300008">
              <a:off x="192050" y="3759024"/>
              <a:ext cx="290448" cy="290151"/>
            </a:xfrm>
            <a:prstGeom prst="rect">
              <a:avLst/>
            </a:prstGeom>
            <a:noFill/>
            <a:ln>
              <a:noFill/>
            </a:ln>
          </p:spPr>
        </p:pic>
        <p:pic>
          <p:nvPicPr>
            <p:cNvPr id="30" name="Google Shape;30;p2"/>
            <p:cNvPicPr preferRelativeResize="0"/>
            <p:nvPr/>
          </p:nvPicPr>
          <p:blipFill>
            <a:blip r:embed="rId3">
              <a:alphaModFix amt="20000"/>
            </a:blip>
            <a:stretch>
              <a:fillRect/>
            </a:stretch>
          </p:blipFill>
          <p:spPr>
            <a:xfrm rot="10800000" flipH="1">
              <a:off x="653725" y="-443626"/>
              <a:ext cx="1522200" cy="1522200"/>
            </a:xfrm>
            <a:prstGeom prst="rect">
              <a:avLst/>
            </a:prstGeom>
            <a:noFill/>
            <a:ln>
              <a:noFill/>
            </a:ln>
          </p:spPr>
        </p:pic>
        <p:pic>
          <p:nvPicPr>
            <p:cNvPr id="31" name="Google Shape;31;p2"/>
            <p:cNvPicPr preferRelativeResize="0"/>
            <p:nvPr/>
          </p:nvPicPr>
          <p:blipFill>
            <a:blip r:embed="rId3">
              <a:alphaModFix amt="20000"/>
            </a:blip>
            <a:stretch>
              <a:fillRect/>
            </a:stretch>
          </p:blipFill>
          <p:spPr>
            <a:xfrm rot="10800000">
              <a:off x="8377075" y="3086374"/>
              <a:ext cx="1522200" cy="1522200"/>
            </a:xfrm>
            <a:prstGeom prst="rect">
              <a:avLst/>
            </a:prstGeom>
            <a:noFill/>
            <a:ln>
              <a:noFill/>
            </a:ln>
          </p:spPr>
        </p:pic>
        <p:pic>
          <p:nvPicPr>
            <p:cNvPr id="32" name="Google Shape;32;p2"/>
            <p:cNvPicPr preferRelativeResize="0"/>
            <p:nvPr/>
          </p:nvPicPr>
          <p:blipFill>
            <a:blip r:embed="rId6">
              <a:alphaModFix amt="20000"/>
            </a:blip>
            <a:stretch>
              <a:fillRect/>
            </a:stretch>
          </p:blipFill>
          <p:spPr>
            <a:xfrm rot="9672208" flipH="1">
              <a:off x="7917824" y="688320"/>
              <a:ext cx="1181857" cy="1181857"/>
            </a:xfrm>
            <a:prstGeom prst="rect">
              <a:avLst/>
            </a:prstGeom>
            <a:noFill/>
            <a:ln>
              <a:noFill/>
            </a:ln>
          </p:spPr>
        </p:pic>
        <p:pic>
          <p:nvPicPr>
            <p:cNvPr id="33" name="Google Shape;33;p2"/>
            <p:cNvPicPr preferRelativeResize="0"/>
            <p:nvPr/>
          </p:nvPicPr>
          <p:blipFill>
            <a:blip r:embed="rId8">
              <a:alphaModFix amt="20000"/>
            </a:blip>
            <a:stretch>
              <a:fillRect/>
            </a:stretch>
          </p:blipFill>
          <p:spPr>
            <a:xfrm rot="10800000">
              <a:off x="8052237" y="4208750"/>
              <a:ext cx="769600" cy="769600"/>
            </a:xfrm>
            <a:prstGeom prst="rect">
              <a:avLst/>
            </a:prstGeom>
            <a:noFill/>
            <a:ln>
              <a:noFill/>
            </a:ln>
          </p:spPr>
        </p:pic>
        <p:pic>
          <p:nvPicPr>
            <p:cNvPr id="34" name="Google Shape;34;p2"/>
            <p:cNvPicPr preferRelativeResize="0"/>
            <p:nvPr/>
          </p:nvPicPr>
          <p:blipFill>
            <a:blip r:embed="rId7">
              <a:alphaModFix amt="20000"/>
            </a:blip>
            <a:stretch>
              <a:fillRect/>
            </a:stretch>
          </p:blipFill>
          <p:spPr>
            <a:xfrm rot="6300008">
              <a:off x="8935625" y="4566024"/>
              <a:ext cx="290448" cy="290151"/>
            </a:xfrm>
            <a:prstGeom prst="rect">
              <a:avLst/>
            </a:prstGeom>
            <a:noFill/>
            <a:ln>
              <a:noFill/>
            </a:ln>
          </p:spPr>
        </p:pic>
        <p:pic>
          <p:nvPicPr>
            <p:cNvPr id="35" name="Google Shape;35;p2"/>
            <p:cNvPicPr preferRelativeResize="0"/>
            <p:nvPr/>
          </p:nvPicPr>
          <p:blipFill>
            <a:blip r:embed="rId5">
              <a:alphaModFix amt="20000"/>
            </a:blip>
            <a:stretch>
              <a:fillRect/>
            </a:stretch>
          </p:blipFill>
          <p:spPr>
            <a:xfrm rot="-6740486">
              <a:off x="8315378" y="-149574"/>
              <a:ext cx="1316998" cy="1315750"/>
            </a:xfrm>
            <a:prstGeom prst="rect">
              <a:avLst/>
            </a:prstGeom>
            <a:noFill/>
            <a:ln>
              <a:noFill/>
            </a:ln>
          </p:spPr>
        </p:pic>
        <p:pic>
          <p:nvPicPr>
            <p:cNvPr id="36" name="Google Shape;36;p2"/>
            <p:cNvPicPr preferRelativeResize="0"/>
            <p:nvPr/>
          </p:nvPicPr>
          <p:blipFill>
            <a:blip r:embed="rId7">
              <a:alphaModFix amt="20000"/>
            </a:blip>
            <a:stretch>
              <a:fillRect/>
            </a:stretch>
          </p:blipFill>
          <p:spPr>
            <a:xfrm rot="6300008">
              <a:off x="7969325" y="129474"/>
              <a:ext cx="290448" cy="290151"/>
            </a:xfrm>
            <a:prstGeom prst="rect">
              <a:avLst/>
            </a:prstGeom>
            <a:noFill/>
            <a:ln>
              <a:noFill/>
            </a:ln>
          </p:spPr>
        </p:pic>
        <p:pic>
          <p:nvPicPr>
            <p:cNvPr id="37" name="Google Shape;37;p2"/>
            <p:cNvPicPr preferRelativeResize="0"/>
            <p:nvPr/>
          </p:nvPicPr>
          <p:blipFill>
            <a:blip r:embed="rId4">
              <a:alphaModFix amt="20000"/>
            </a:blip>
            <a:stretch>
              <a:fillRect/>
            </a:stretch>
          </p:blipFill>
          <p:spPr>
            <a:xfrm flipH="1">
              <a:off x="8480100" y="2106125"/>
              <a:ext cx="987550" cy="987550"/>
            </a:xfrm>
            <a:prstGeom prst="rect">
              <a:avLst/>
            </a:prstGeom>
            <a:noFill/>
            <a:ln>
              <a:noFill/>
            </a:ln>
          </p:spPr>
        </p:pic>
        <p:pic>
          <p:nvPicPr>
            <p:cNvPr id="38" name="Google Shape;38;p2"/>
            <p:cNvPicPr preferRelativeResize="0"/>
            <p:nvPr/>
          </p:nvPicPr>
          <p:blipFill>
            <a:blip r:embed="rId7">
              <a:alphaModFix amt="20000"/>
            </a:blip>
            <a:stretch>
              <a:fillRect/>
            </a:stretch>
          </p:blipFill>
          <p:spPr>
            <a:xfrm rot="-6300008" flipH="1">
              <a:off x="8291812" y="1815699"/>
              <a:ext cx="290448" cy="290151"/>
            </a:xfrm>
            <a:prstGeom prst="rect">
              <a:avLst/>
            </a:prstGeom>
            <a:noFill/>
            <a:ln>
              <a:noFill/>
            </a:ln>
          </p:spPr>
        </p:pic>
      </p:grpSp>
      <p:sp>
        <p:nvSpPr>
          <p:cNvPr id="39" name="Google Shape;39;p2"/>
          <p:cNvSpPr/>
          <p:nvPr/>
        </p:nvSpPr>
        <p:spPr>
          <a:xfrm>
            <a:off x="573750" y="462150"/>
            <a:ext cx="7996500" cy="4219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txBox="1">
            <a:spLocks noGrp="1"/>
          </p:cNvSpPr>
          <p:nvPr>
            <p:ph type="ctrTitle"/>
          </p:nvPr>
        </p:nvSpPr>
        <p:spPr>
          <a:xfrm>
            <a:off x="1173700" y="1017636"/>
            <a:ext cx="4725900" cy="17580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1" name="Google Shape;41;p2"/>
          <p:cNvSpPr txBox="1">
            <a:spLocks noGrp="1"/>
          </p:cNvSpPr>
          <p:nvPr>
            <p:ph type="subTitle" idx="1"/>
          </p:nvPr>
        </p:nvSpPr>
        <p:spPr>
          <a:xfrm>
            <a:off x="1036800" y="3958397"/>
            <a:ext cx="4999500" cy="422400"/>
          </a:xfrm>
          <a:prstGeom prst="rect">
            <a:avLst/>
          </a:prstGeom>
          <a:solidFill>
            <a:schemeClr val="dk1"/>
          </a:solidFill>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407"/>
        <p:cNvGrpSpPr/>
        <p:nvPr/>
      </p:nvGrpSpPr>
      <p:grpSpPr>
        <a:xfrm>
          <a:off x="0" y="0"/>
          <a:ext cx="0" cy="0"/>
          <a:chOff x="0" y="0"/>
          <a:chExt cx="0" cy="0"/>
        </a:xfrm>
      </p:grpSpPr>
      <p:pic>
        <p:nvPicPr>
          <p:cNvPr id="408" name="Google Shape;408;p14"/>
          <p:cNvPicPr preferRelativeResize="0"/>
          <p:nvPr/>
        </p:nvPicPr>
        <p:blipFill rotWithShape="1">
          <a:blip r:embed="rId2">
            <a:alphaModFix/>
          </a:blip>
          <a:srcRect t="7784" b="7784"/>
          <a:stretch/>
        </p:blipFill>
        <p:spPr>
          <a:xfrm>
            <a:off x="0" y="0"/>
            <a:ext cx="9144000" cy="5143500"/>
          </a:xfrm>
          <a:prstGeom prst="rect">
            <a:avLst/>
          </a:prstGeom>
          <a:noFill/>
          <a:ln>
            <a:noFill/>
          </a:ln>
        </p:spPr>
      </p:pic>
      <p:grpSp>
        <p:nvGrpSpPr>
          <p:cNvPr id="409" name="Google Shape;409;p14"/>
          <p:cNvGrpSpPr/>
          <p:nvPr/>
        </p:nvGrpSpPr>
        <p:grpSpPr>
          <a:xfrm>
            <a:off x="-548281" y="-498187"/>
            <a:ext cx="10353927" cy="6412313"/>
            <a:chOff x="-521246" y="-443637"/>
            <a:chExt cx="10353927" cy="6412313"/>
          </a:xfrm>
        </p:grpSpPr>
        <p:pic>
          <p:nvPicPr>
            <p:cNvPr id="410" name="Google Shape;410;p14"/>
            <p:cNvPicPr preferRelativeResize="0"/>
            <p:nvPr/>
          </p:nvPicPr>
          <p:blipFill>
            <a:blip r:embed="rId3">
              <a:alphaModFix amt="20000"/>
            </a:blip>
            <a:stretch>
              <a:fillRect/>
            </a:stretch>
          </p:blipFill>
          <p:spPr>
            <a:xfrm>
              <a:off x="6626075" y="-274350"/>
              <a:ext cx="1325150" cy="1325150"/>
            </a:xfrm>
            <a:prstGeom prst="rect">
              <a:avLst/>
            </a:prstGeom>
            <a:noFill/>
            <a:ln>
              <a:noFill/>
            </a:ln>
          </p:spPr>
        </p:pic>
        <p:pic>
          <p:nvPicPr>
            <p:cNvPr id="411" name="Google Shape;411;p14"/>
            <p:cNvPicPr preferRelativeResize="0"/>
            <p:nvPr/>
          </p:nvPicPr>
          <p:blipFill>
            <a:blip r:embed="rId4">
              <a:alphaModFix amt="20000"/>
            </a:blip>
            <a:stretch>
              <a:fillRect/>
            </a:stretch>
          </p:blipFill>
          <p:spPr>
            <a:xfrm>
              <a:off x="2833362" y="-428625"/>
              <a:ext cx="987550" cy="987550"/>
            </a:xfrm>
            <a:prstGeom prst="rect">
              <a:avLst/>
            </a:prstGeom>
            <a:noFill/>
            <a:ln>
              <a:noFill/>
            </a:ln>
          </p:spPr>
        </p:pic>
        <p:pic>
          <p:nvPicPr>
            <p:cNvPr id="412" name="Google Shape;412;p14"/>
            <p:cNvPicPr preferRelativeResize="0"/>
            <p:nvPr/>
          </p:nvPicPr>
          <p:blipFill>
            <a:blip r:embed="rId5">
              <a:alphaModFix amt="20000"/>
            </a:blip>
            <a:stretch>
              <a:fillRect/>
            </a:stretch>
          </p:blipFill>
          <p:spPr>
            <a:xfrm>
              <a:off x="-315600" y="654775"/>
              <a:ext cx="1129251" cy="1128176"/>
            </a:xfrm>
            <a:prstGeom prst="rect">
              <a:avLst/>
            </a:prstGeom>
            <a:noFill/>
            <a:ln>
              <a:noFill/>
            </a:ln>
          </p:spPr>
        </p:pic>
        <p:pic>
          <p:nvPicPr>
            <p:cNvPr id="413" name="Google Shape;413;p14"/>
            <p:cNvPicPr preferRelativeResize="0"/>
            <p:nvPr/>
          </p:nvPicPr>
          <p:blipFill>
            <a:blip r:embed="rId6">
              <a:alphaModFix amt="20000"/>
            </a:blip>
            <a:stretch>
              <a:fillRect/>
            </a:stretch>
          </p:blipFill>
          <p:spPr>
            <a:xfrm rot="-3383234">
              <a:off x="-292926" y="3911796"/>
              <a:ext cx="1181856" cy="1181856"/>
            </a:xfrm>
            <a:prstGeom prst="rect">
              <a:avLst/>
            </a:prstGeom>
            <a:noFill/>
            <a:ln>
              <a:noFill/>
            </a:ln>
          </p:spPr>
        </p:pic>
        <p:pic>
          <p:nvPicPr>
            <p:cNvPr id="414" name="Google Shape;414;p14"/>
            <p:cNvPicPr preferRelativeResize="0"/>
            <p:nvPr/>
          </p:nvPicPr>
          <p:blipFill>
            <a:blip r:embed="rId7">
              <a:alphaModFix amt="20000"/>
            </a:blip>
            <a:stretch>
              <a:fillRect/>
            </a:stretch>
          </p:blipFill>
          <p:spPr>
            <a:xfrm>
              <a:off x="6171775" y="-50625"/>
              <a:ext cx="290449" cy="290150"/>
            </a:xfrm>
            <a:prstGeom prst="rect">
              <a:avLst/>
            </a:prstGeom>
            <a:noFill/>
            <a:ln>
              <a:noFill/>
            </a:ln>
          </p:spPr>
        </p:pic>
        <p:pic>
          <p:nvPicPr>
            <p:cNvPr id="415" name="Google Shape;415;p14"/>
            <p:cNvPicPr preferRelativeResize="0"/>
            <p:nvPr/>
          </p:nvPicPr>
          <p:blipFill>
            <a:blip r:embed="rId8">
              <a:alphaModFix amt="20000"/>
            </a:blip>
            <a:stretch>
              <a:fillRect/>
            </a:stretch>
          </p:blipFill>
          <p:spPr>
            <a:xfrm>
              <a:off x="2175937" y="4506950"/>
              <a:ext cx="769600" cy="769600"/>
            </a:xfrm>
            <a:prstGeom prst="rect">
              <a:avLst/>
            </a:prstGeom>
            <a:noFill/>
            <a:ln>
              <a:noFill/>
            </a:ln>
          </p:spPr>
        </p:pic>
        <p:pic>
          <p:nvPicPr>
            <p:cNvPr id="416" name="Google Shape;416;p14"/>
            <p:cNvPicPr preferRelativeResize="0"/>
            <p:nvPr/>
          </p:nvPicPr>
          <p:blipFill>
            <a:blip r:embed="rId3">
              <a:alphaModFix amt="20000"/>
            </a:blip>
            <a:stretch>
              <a:fillRect/>
            </a:stretch>
          </p:blipFill>
          <p:spPr>
            <a:xfrm>
              <a:off x="-371850" y="2106137"/>
              <a:ext cx="1474399" cy="1474399"/>
            </a:xfrm>
            <a:prstGeom prst="rect">
              <a:avLst/>
            </a:prstGeom>
            <a:noFill/>
            <a:ln>
              <a:noFill/>
            </a:ln>
          </p:spPr>
        </p:pic>
        <p:pic>
          <p:nvPicPr>
            <p:cNvPr id="417" name="Google Shape;417;p14"/>
            <p:cNvPicPr preferRelativeResize="0"/>
            <p:nvPr/>
          </p:nvPicPr>
          <p:blipFill>
            <a:blip r:embed="rId5">
              <a:alphaModFix amt="20000"/>
            </a:blip>
            <a:stretch>
              <a:fillRect/>
            </a:stretch>
          </p:blipFill>
          <p:spPr>
            <a:xfrm rot="1212466">
              <a:off x="4497373" y="4536674"/>
              <a:ext cx="1017575" cy="1016602"/>
            </a:xfrm>
            <a:prstGeom prst="rect">
              <a:avLst/>
            </a:prstGeom>
            <a:noFill/>
            <a:ln>
              <a:noFill/>
            </a:ln>
          </p:spPr>
        </p:pic>
        <p:pic>
          <p:nvPicPr>
            <p:cNvPr id="418" name="Google Shape;418;p14"/>
            <p:cNvPicPr preferRelativeResize="0"/>
            <p:nvPr/>
          </p:nvPicPr>
          <p:blipFill>
            <a:blip r:embed="rId7">
              <a:alphaModFix amt="20000"/>
            </a:blip>
            <a:stretch>
              <a:fillRect/>
            </a:stretch>
          </p:blipFill>
          <p:spPr>
            <a:xfrm rot="10800000" flipH="1">
              <a:off x="192050" y="87200"/>
              <a:ext cx="290449" cy="290150"/>
            </a:xfrm>
            <a:prstGeom prst="rect">
              <a:avLst/>
            </a:prstGeom>
            <a:noFill/>
            <a:ln>
              <a:noFill/>
            </a:ln>
          </p:spPr>
        </p:pic>
        <p:pic>
          <p:nvPicPr>
            <p:cNvPr id="419" name="Google Shape;419;p14"/>
            <p:cNvPicPr preferRelativeResize="0"/>
            <p:nvPr/>
          </p:nvPicPr>
          <p:blipFill>
            <a:blip r:embed="rId7">
              <a:alphaModFix amt="20000"/>
            </a:blip>
            <a:stretch>
              <a:fillRect/>
            </a:stretch>
          </p:blipFill>
          <p:spPr>
            <a:xfrm rot="-6300008">
              <a:off x="279250" y="1678787"/>
              <a:ext cx="290448" cy="290151"/>
            </a:xfrm>
            <a:prstGeom prst="rect">
              <a:avLst/>
            </a:prstGeom>
            <a:noFill/>
            <a:ln>
              <a:noFill/>
            </a:ln>
          </p:spPr>
        </p:pic>
        <p:pic>
          <p:nvPicPr>
            <p:cNvPr id="420" name="Google Shape;420;p14"/>
            <p:cNvPicPr preferRelativeResize="0"/>
            <p:nvPr/>
          </p:nvPicPr>
          <p:blipFill>
            <a:blip r:embed="rId7">
              <a:alphaModFix amt="20000"/>
            </a:blip>
            <a:stretch>
              <a:fillRect/>
            </a:stretch>
          </p:blipFill>
          <p:spPr>
            <a:xfrm rot="6300008">
              <a:off x="1750975" y="4615899"/>
              <a:ext cx="290448" cy="290151"/>
            </a:xfrm>
            <a:prstGeom prst="rect">
              <a:avLst/>
            </a:prstGeom>
            <a:noFill/>
            <a:ln>
              <a:noFill/>
            </a:ln>
          </p:spPr>
        </p:pic>
        <p:pic>
          <p:nvPicPr>
            <p:cNvPr id="421" name="Google Shape;421;p14"/>
            <p:cNvPicPr preferRelativeResize="0"/>
            <p:nvPr/>
          </p:nvPicPr>
          <p:blipFill>
            <a:blip r:embed="rId7">
              <a:alphaModFix amt="20000"/>
            </a:blip>
            <a:stretch>
              <a:fillRect/>
            </a:stretch>
          </p:blipFill>
          <p:spPr>
            <a:xfrm rot="6300008">
              <a:off x="7361850" y="4686999"/>
              <a:ext cx="290448" cy="290151"/>
            </a:xfrm>
            <a:prstGeom prst="rect">
              <a:avLst/>
            </a:prstGeom>
            <a:noFill/>
            <a:ln>
              <a:noFill/>
            </a:ln>
          </p:spPr>
        </p:pic>
        <p:pic>
          <p:nvPicPr>
            <p:cNvPr id="422" name="Google Shape;422;p14"/>
            <p:cNvPicPr preferRelativeResize="0"/>
            <p:nvPr/>
          </p:nvPicPr>
          <p:blipFill>
            <a:blip r:embed="rId5">
              <a:alphaModFix amt="20000"/>
            </a:blip>
            <a:stretch>
              <a:fillRect/>
            </a:stretch>
          </p:blipFill>
          <p:spPr>
            <a:xfrm rot="5400000">
              <a:off x="4110560" y="-443150"/>
              <a:ext cx="1017574" cy="1016601"/>
            </a:xfrm>
            <a:prstGeom prst="rect">
              <a:avLst/>
            </a:prstGeom>
            <a:noFill/>
            <a:ln>
              <a:noFill/>
            </a:ln>
          </p:spPr>
        </p:pic>
        <p:pic>
          <p:nvPicPr>
            <p:cNvPr id="423" name="Google Shape;423;p14"/>
            <p:cNvPicPr preferRelativeResize="0"/>
            <p:nvPr/>
          </p:nvPicPr>
          <p:blipFill>
            <a:blip r:embed="rId7">
              <a:alphaModFix amt="20000"/>
            </a:blip>
            <a:stretch>
              <a:fillRect/>
            </a:stretch>
          </p:blipFill>
          <p:spPr>
            <a:xfrm flipH="1">
              <a:off x="2131750" y="-138025"/>
              <a:ext cx="290449" cy="290150"/>
            </a:xfrm>
            <a:prstGeom prst="rect">
              <a:avLst/>
            </a:prstGeom>
            <a:noFill/>
            <a:ln>
              <a:noFill/>
            </a:ln>
          </p:spPr>
        </p:pic>
        <p:pic>
          <p:nvPicPr>
            <p:cNvPr id="424" name="Google Shape;424;p14"/>
            <p:cNvPicPr preferRelativeResize="0"/>
            <p:nvPr/>
          </p:nvPicPr>
          <p:blipFill>
            <a:blip r:embed="rId3">
              <a:alphaModFix amt="20000"/>
            </a:blip>
            <a:stretch>
              <a:fillRect/>
            </a:stretch>
          </p:blipFill>
          <p:spPr>
            <a:xfrm rot="-2119628">
              <a:off x="5688925" y="4382399"/>
              <a:ext cx="1325151" cy="1325151"/>
            </a:xfrm>
            <a:prstGeom prst="rect">
              <a:avLst/>
            </a:prstGeom>
            <a:noFill/>
            <a:ln>
              <a:noFill/>
            </a:ln>
          </p:spPr>
        </p:pic>
        <p:pic>
          <p:nvPicPr>
            <p:cNvPr id="425" name="Google Shape;425;p14"/>
            <p:cNvPicPr preferRelativeResize="0"/>
            <p:nvPr/>
          </p:nvPicPr>
          <p:blipFill>
            <a:blip r:embed="rId8">
              <a:alphaModFix amt="20000"/>
            </a:blip>
            <a:stretch>
              <a:fillRect/>
            </a:stretch>
          </p:blipFill>
          <p:spPr>
            <a:xfrm rot="3420998">
              <a:off x="5427399" y="265887"/>
              <a:ext cx="769601" cy="769601"/>
            </a:xfrm>
            <a:prstGeom prst="rect">
              <a:avLst/>
            </a:prstGeom>
            <a:noFill/>
            <a:ln>
              <a:noFill/>
            </a:ln>
          </p:spPr>
        </p:pic>
        <p:pic>
          <p:nvPicPr>
            <p:cNvPr id="426" name="Google Shape;426;p14"/>
            <p:cNvPicPr preferRelativeResize="0"/>
            <p:nvPr/>
          </p:nvPicPr>
          <p:blipFill>
            <a:blip r:embed="rId4">
              <a:alphaModFix amt="20000"/>
            </a:blip>
            <a:stretch>
              <a:fillRect/>
            </a:stretch>
          </p:blipFill>
          <p:spPr>
            <a:xfrm>
              <a:off x="793525" y="4218375"/>
              <a:ext cx="895125" cy="895151"/>
            </a:xfrm>
            <a:prstGeom prst="rect">
              <a:avLst/>
            </a:prstGeom>
            <a:noFill/>
            <a:ln>
              <a:noFill/>
            </a:ln>
          </p:spPr>
        </p:pic>
        <p:pic>
          <p:nvPicPr>
            <p:cNvPr id="427" name="Google Shape;427;p14"/>
            <p:cNvPicPr preferRelativeResize="0"/>
            <p:nvPr/>
          </p:nvPicPr>
          <p:blipFill>
            <a:blip r:embed="rId6">
              <a:alphaModFix amt="20000"/>
            </a:blip>
            <a:stretch>
              <a:fillRect/>
            </a:stretch>
          </p:blipFill>
          <p:spPr>
            <a:xfrm rot="7310236" flipH="1">
              <a:off x="3168348" y="4241146"/>
              <a:ext cx="1181856" cy="1181856"/>
            </a:xfrm>
            <a:prstGeom prst="rect">
              <a:avLst/>
            </a:prstGeom>
            <a:noFill/>
            <a:ln>
              <a:noFill/>
            </a:ln>
          </p:spPr>
        </p:pic>
        <p:pic>
          <p:nvPicPr>
            <p:cNvPr id="428" name="Google Shape;428;p14"/>
            <p:cNvPicPr preferRelativeResize="0"/>
            <p:nvPr/>
          </p:nvPicPr>
          <p:blipFill>
            <a:blip r:embed="rId7">
              <a:alphaModFix amt="20000"/>
            </a:blip>
            <a:stretch>
              <a:fillRect/>
            </a:stretch>
          </p:blipFill>
          <p:spPr>
            <a:xfrm rot="6300008">
              <a:off x="268250" y="3835224"/>
              <a:ext cx="290448" cy="290151"/>
            </a:xfrm>
            <a:prstGeom prst="rect">
              <a:avLst/>
            </a:prstGeom>
            <a:noFill/>
            <a:ln>
              <a:noFill/>
            </a:ln>
          </p:spPr>
        </p:pic>
        <p:pic>
          <p:nvPicPr>
            <p:cNvPr id="429" name="Google Shape;429;p14"/>
            <p:cNvPicPr preferRelativeResize="0"/>
            <p:nvPr/>
          </p:nvPicPr>
          <p:blipFill>
            <a:blip r:embed="rId3">
              <a:alphaModFix amt="20000"/>
            </a:blip>
            <a:stretch>
              <a:fillRect/>
            </a:stretch>
          </p:blipFill>
          <p:spPr>
            <a:xfrm rot="10800000" flipH="1">
              <a:off x="653725" y="-443626"/>
              <a:ext cx="1522200" cy="1522200"/>
            </a:xfrm>
            <a:prstGeom prst="rect">
              <a:avLst/>
            </a:prstGeom>
            <a:noFill/>
            <a:ln>
              <a:noFill/>
            </a:ln>
          </p:spPr>
        </p:pic>
        <p:pic>
          <p:nvPicPr>
            <p:cNvPr id="430" name="Google Shape;430;p14"/>
            <p:cNvPicPr preferRelativeResize="0"/>
            <p:nvPr/>
          </p:nvPicPr>
          <p:blipFill>
            <a:blip r:embed="rId3">
              <a:alphaModFix amt="20000"/>
            </a:blip>
            <a:stretch>
              <a:fillRect/>
            </a:stretch>
          </p:blipFill>
          <p:spPr>
            <a:xfrm rot="10800000">
              <a:off x="8310475" y="3093674"/>
              <a:ext cx="1522200" cy="1522200"/>
            </a:xfrm>
            <a:prstGeom prst="rect">
              <a:avLst/>
            </a:prstGeom>
            <a:noFill/>
            <a:ln>
              <a:noFill/>
            </a:ln>
          </p:spPr>
        </p:pic>
        <p:pic>
          <p:nvPicPr>
            <p:cNvPr id="431" name="Google Shape;431;p14"/>
            <p:cNvPicPr preferRelativeResize="0"/>
            <p:nvPr/>
          </p:nvPicPr>
          <p:blipFill>
            <a:blip r:embed="rId6">
              <a:alphaModFix amt="20000"/>
            </a:blip>
            <a:stretch>
              <a:fillRect/>
            </a:stretch>
          </p:blipFill>
          <p:spPr>
            <a:xfrm rot="9672208" flipH="1">
              <a:off x="7917824" y="688320"/>
              <a:ext cx="1181857" cy="1181857"/>
            </a:xfrm>
            <a:prstGeom prst="rect">
              <a:avLst/>
            </a:prstGeom>
            <a:noFill/>
            <a:ln>
              <a:noFill/>
            </a:ln>
          </p:spPr>
        </p:pic>
        <p:pic>
          <p:nvPicPr>
            <p:cNvPr id="432" name="Google Shape;432;p14"/>
            <p:cNvPicPr preferRelativeResize="0"/>
            <p:nvPr/>
          </p:nvPicPr>
          <p:blipFill>
            <a:blip r:embed="rId8">
              <a:alphaModFix amt="20000"/>
            </a:blip>
            <a:stretch>
              <a:fillRect/>
            </a:stretch>
          </p:blipFill>
          <p:spPr>
            <a:xfrm rot="10800000">
              <a:off x="8052250" y="4392225"/>
              <a:ext cx="769600" cy="769600"/>
            </a:xfrm>
            <a:prstGeom prst="rect">
              <a:avLst/>
            </a:prstGeom>
            <a:noFill/>
            <a:ln>
              <a:noFill/>
            </a:ln>
          </p:spPr>
        </p:pic>
        <p:pic>
          <p:nvPicPr>
            <p:cNvPr id="433" name="Google Shape;433;p14"/>
            <p:cNvPicPr preferRelativeResize="0"/>
            <p:nvPr/>
          </p:nvPicPr>
          <p:blipFill>
            <a:blip r:embed="rId7">
              <a:alphaModFix amt="20000"/>
            </a:blip>
            <a:stretch>
              <a:fillRect/>
            </a:stretch>
          </p:blipFill>
          <p:spPr>
            <a:xfrm rot="6300008">
              <a:off x="8935625" y="4566024"/>
              <a:ext cx="290448" cy="290151"/>
            </a:xfrm>
            <a:prstGeom prst="rect">
              <a:avLst/>
            </a:prstGeom>
            <a:noFill/>
            <a:ln>
              <a:noFill/>
            </a:ln>
          </p:spPr>
        </p:pic>
        <p:pic>
          <p:nvPicPr>
            <p:cNvPr id="434" name="Google Shape;434;p14"/>
            <p:cNvPicPr preferRelativeResize="0"/>
            <p:nvPr/>
          </p:nvPicPr>
          <p:blipFill>
            <a:blip r:embed="rId5">
              <a:alphaModFix amt="20000"/>
            </a:blip>
            <a:stretch>
              <a:fillRect/>
            </a:stretch>
          </p:blipFill>
          <p:spPr>
            <a:xfrm rot="-6740486">
              <a:off x="8315378" y="-149574"/>
              <a:ext cx="1316998" cy="1315750"/>
            </a:xfrm>
            <a:prstGeom prst="rect">
              <a:avLst/>
            </a:prstGeom>
            <a:noFill/>
            <a:ln>
              <a:noFill/>
            </a:ln>
          </p:spPr>
        </p:pic>
        <p:pic>
          <p:nvPicPr>
            <p:cNvPr id="435" name="Google Shape;435;p14"/>
            <p:cNvPicPr preferRelativeResize="0"/>
            <p:nvPr/>
          </p:nvPicPr>
          <p:blipFill>
            <a:blip r:embed="rId7">
              <a:alphaModFix amt="20000"/>
            </a:blip>
            <a:stretch>
              <a:fillRect/>
            </a:stretch>
          </p:blipFill>
          <p:spPr>
            <a:xfrm rot="6300008">
              <a:off x="7969325" y="129474"/>
              <a:ext cx="290448" cy="290151"/>
            </a:xfrm>
            <a:prstGeom prst="rect">
              <a:avLst/>
            </a:prstGeom>
            <a:noFill/>
            <a:ln>
              <a:noFill/>
            </a:ln>
          </p:spPr>
        </p:pic>
        <p:pic>
          <p:nvPicPr>
            <p:cNvPr id="436" name="Google Shape;436;p14"/>
            <p:cNvPicPr preferRelativeResize="0"/>
            <p:nvPr/>
          </p:nvPicPr>
          <p:blipFill>
            <a:blip r:embed="rId4">
              <a:alphaModFix amt="20000"/>
            </a:blip>
            <a:stretch>
              <a:fillRect/>
            </a:stretch>
          </p:blipFill>
          <p:spPr>
            <a:xfrm flipH="1">
              <a:off x="8480100" y="2106125"/>
              <a:ext cx="987550" cy="987550"/>
            </a:xfrm>
            <a:prstGeom prst="rect">
              <a:avLst/>
            </a:prstGeom>
            <a:noFill/>
            <a:ln>
              <a:noFill/>
            </a:ln>
          </p:spPr>
        </p:pic>
        <p:pic>
          <p:nvPicPr>
            <p:cNvPr id="437" name="Google Shape;437;p14"/>
            <p:cNvPicPr preferRelativeResize="0"/>
            <p:nvPr/>
          </p:nvPicPr>
          <p:blipFill>
            <a:blip r:embed="rId7">
              <a:alphaModFix amt="20000"/>
            </a:blip>
            <a:stretch>
              <a:fillRect/>
            </a:stretch>
          </p:blipFill>
          <p:spPr>
            <a:xfrm rot="-6300008" flipH="1">
              <a:off x="8291812" y="1815699"/>
              <a:ext cx="290448" cy="290151"/>
            </a:xfrm>
            <a:prstGeom prst="rect">
              <a:avLst/>
            </a:prstGeom>
            <a:noFill/>
            <a:ln>
              <a:noFill/>
            </a:ln>
          </p:spPr>
        </p:pic>
      </p:grpSp>
      <p:sp>
        <p:nvSpPr>
          <p:cNvPr id="438" name="Google Shape;438;p14"/>
          <p:cNvSpPr/>
          <p:nvPr/>
        </p:nvSpPr>
        <p:spPr>
          <a:xfrm flipH="1">
            <a:off x="573750" y="462150"/>
            <a:ext cx="7996500" cy="4219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4"/>
          <p:cNvSpPr txBox="1">
            <a:spLocks noGrp="1"/>
          </p:cNvSpPr>
          <p:nvPr>
            <p:ph type="subTitle" idx="1"/>
          </p:nvPr>
        </p:nvSpPr>
        <p:spPr>
          <a:xfrm>
            <a:off x="3721750" y="3139575"/>
            <a:ext cx="4398600" cy="714300"/>
          </a:xfrm>
          <a:prstGeom prst="rect">
            <a:avLst/>
          </a:prstGeom>
        </p:spPr>
        <p:txBody>
          <a:bodyPr spcFirstLastPara="1" wrap="square" lIns="91425" tIns="91425" rIns="91425" bIns="91425" anchor="t" anchorCtr="0">
            <a:noAutofit/>
          </a:bodyPr>
          <a:lstStyle>
            <a:lvl1pPr lvl="0" rtl="0">
              <a:spcBef>
                <a:spcPts val="0"/>
              </a:spcBef>
              <a:spcAft>
                <a:spcPts val="0"/>
              </a:spcAft>
              <a:buSzPts val="2100"/>
              <a:buFont typeface="Fjalla One"/>
              <a:buNone/>
              <a:defRPr sz="3500">
                <a:latin typeface="Fjalla One"/>
                <a:ea typeface="Fjalla One"/>
                <a:cs typeface="Fjalla One"/>
                <a:sym typeface="Fjalla One"/>
              </a:defRPr>
            </a:lvl1pPr>
            <a:lvl2pPr lvl="1" rtl="0">
              <a:spcBef>
                <a:spcPts val="0"/>
              </a:spcBef>
              <a:spcAft>
                <a:spcPts val="0"/>
              </a:spcAft>
              <a:buSzPts val="2100"/>
              <a:buFont typeface="Fjalla One"/>
              <a:buNone/>
              <a:defRPr sz="2100">
                <a:latin typeface="Fjalla One"/>
                <a:ea typeface="Fjalla One"/>
                <a:cs typeface="Fjalla One"/>
                <a:sym typeface="Fjalla One"/>
              </a:defRPr>
            </a:lvl2pPr>
            <a:lvl3pPr lvl="2" rtl="0">
              <a:spcBef>
                <a:spcPts val="0"/>
              </a:spcBef>
              <a:spcAft>
                <a:spcPts val="0"/>
              </a:spcAft>
              <a:buSzPts val="2100"/>
              <a:buFont typeface="Fjalla One"/>
              <a:buNone/>
              <a:defRPr sz="2100">
                <a:latin typeface="Fjalla One"/>
                <a:ea typeface="Fjalla One"/>
                <a:cs typeface="Fjalla One"/>
                <a:sym typeface="Fjalla One"/>
              </a:defRPr>
            </a:lvl3pPr>
            <a:lvl4pPr lvl="3" rtl="0">
              <a:spcBef>
                <a:spcPts val="0"/>
              </a:spcBef>
              <a:spcAft>
                <a:spcPts val="0"/>
              </a:spcAft>
              <a:buSzPts val="2100"/>
              <a:buFont typeface="Fjalla One"/>
              <a:buNone/>
              <a:defRPr sz="2100">
                <a:latin typeface="Fjalla One"/>
                <a:ea typeface="Fjalla One"/>
                <a:cs typeface="Fjalla One"/>
                <a:sym typeface="Fjalla One"/>
              </a:defRPr>
            </a:lvl4pPr>
            <a:lvl5pPr lvl="4" rtl="0">
              <a:spcBef>
                <a:spcPts val="0"/>
              </a:spcBef>
              <a:spcAft>
                <a:spcPts val="0"/>
              </a:spcAft>
              <a:buSzPts val="2100"/>
              <a:buFont typeface="Fjalla One"/>
              <a:buNone/>
              <a:defRPr sz="2100">
                <a:latin typeface="Fjalla One"/>
                <a:ea typeface="Fjalla One"/>
                <a:cs typeface="Fjalla One"/>
                <a:sym typeface="Fjalla One"/>
              </a:defRPr>
            </a:lvl5pPr>
            <a:lvl6pPr lvl="5" rtl="0">
              <a:spcBef>
                <a:spcPts val="0"/>
              </a:spcBef>
              <a:spcAft>
                <a:spcPts val="0"/>
              </a:spcAft>
              <a:buSzPts val="2100"/>
              <a:buFont typeface="Fjalla One"/>
              <a:buNone/>
              <a:defRPr sz="2100">
                <a:latin typeface="Fjalla One"/>
                <a:ea typeface="Fjalla One"/>
                <a:cs typeface="Fjalla One"/>
                <a:sym typeface="Fjalla One"/>
              </a:defRPr>
            </a:lvl6pPr>
            <a:lvl7pPr lvl="6" rtl="0">
              <a:spcBef>
                <a:spcPts val="0"/>
              </a:spcBef>
              <a:spcAft>
                <a:spcPts val="0"/>
              </a:spcAft>
              <a:buSzPts val="2100"/>
              <a:buFont typeface="Fjalla One"/>
              <a:buNone/>
              <a:defRPr sz="2100">
                <a:latin typeface="Fjalla One"/>
                <a:ea typeface="Fjalla One"/>
                <a:cs typeface="Fjalla One"/>
                <a:sym typeface="Fjalla One"/>
              </a:defRPr>
            </a:lvl7pPr>
            <a:lvl8pPr lvl="7" rtl="0">
              <a:spcBef>
                <a:spcPts val="0"/>
              </a:spcBef>
              <a:spcAft>
                <a:spcPts val="0"/>
              </a:spcAft>
              <a:buSzPts val="2100"/>
              <a:buFont typeface="Fjalla One"/>
              <a:buNone/>
              <a:defRPr sz="2100">
                <a:latin typeface="Fjalla One"/>
                <a:ea typeface="Fjalla One"/>
                <a:cs typeface="Fjalla One"/>
                <a:sym typeface="Fjalla One"/>
              </a:defRPr>
            </a:lvl8pPr>
            <a:lvl9pPr lvl="8" rtl="0">
              <a:spcBef>
                <a:spcPts val="0"/>
              </a:spcBef>
              <a:spcAft>
                <a:spcPts val="0"/>
              </a:spcAft>
              <a:buSzPts val="2100"/>
              <a:buFont typeface="Fjalla One"/>
              <a:buNone/>
              <a:defRPr sz="2100">
                <a:latin typeface="Fjalla One"/>
                <a:ea typeface="Fjalla One"/>
                <a:cs typeface="Fjalla One"/>
                <a:sym typeface="Fjalla One"/>
              </a:defRPr>
            </a:lvl9pPr>
          </a:lstStyle>
          <a:p>
            <a:endParaRPr/>
          </a:p>
        </p:txBody>
      </p:sp>
      <p:sp>
        <p:nvSpPr>
          <p:cNvPr id="440" name="Google Shape;440;p14"/>
          <p:cNvSpPr txBox="1">
            <a:spLocks noGrp="1"/>
          </p:cNvSpPr>
          <p:nvPr>
            <p:ph type="subTitle" idx="2"/>
          </p:nvPr>
        </p:nvSpPr>
        <p:spPr>
          <a:xfrm>
            <a:off x="3721750" y="1289618"/>
            <a:ext cx="4398600" cy="18429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441" name="Google Shape;441;p14"/>
          <p:cNvCxnSpPr/>
          <p:nvPr/>
        </p:nvCxnSpPr>
        <p:spPr>
          <a:xfrm>
            <a:off x="564450" y="4434742"/>
            <a:ext cx="8015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006"/>
        <p:cNvGrpSpPr/>
        <p:nvPr/>
      </p:nvGrpSpPr>
      <p:grpSpPr>
        <a:xfrm>
          <a:off x="0" y="0"/>
          <a:ext cx="0" cy="0"/>
          <a:chOff x="0" y="0"/>
          <a:chExt cx="0" cy="0"/>
        </a:xfrm>
      </p:grpSpPr>
      <p:pic>
        <p:nvPicPr>
          <p:cNvPr id="1007" name="Google Shape;1007;p30"/>
          <p:cNvPicPr preferRelativeResize="0"/>
          <p:nvPr/>
        </p:nvPicPr>
        <p:blipFill rotWithShape="1">
          <a:blip r:embed="rId2">
            <a:alphaModFix/>
          </a:blip>
          <a:srcRect t="7784" b="7784"/>
          <a:stretch/>
        </p:blipFill>
        <p:spPr>
          <a:xfrm>
            <a:off x="0" y="0"/>
            <a:ext cx="9144000" cy="5143500"/>
          </a:xfrm>
          <a:prstGeom prst="rect">
            <a:avLst/>
          </a:prstGeom>
          <a:noFill/>
          <a:ln>
            <a:noFill/>
          </a:ln>
        </p:spPr>
      </p:pic>
      <p:grpSp>
        <p:nvGrpSpPr>
          <p:cNvPr id="1008" name="Google Shape;1008;p30"/>
          <p:cNvGrpSpPr/>
          <p:nvPr/>
        </p:nvGrpSpPr>
        <p:grpSpPr>
          <a:xfrm>
            <a:off x="-548281" y="-498187"/>
            <a:ext cx="10353927" cy="6412313"/>
            <a:chOff x="-521246" y="-443637"/>
            <a:chExt cx="10353927" cy="6412313"/>
          </a:xfrm>
        </p:grpSpPr>
        <p:pic>
          <p:nvPicPr>
            <p:cNvPr id="1009" name="Google Shape;1009;p30"/>
            <p:cNvPicPr preferRelativeResize="0"/>
            <p:nvPr/>
          </p:nvPicPr>
          <p:blipFill>
            <a:blip r:embed="rId3">
              <a:alphaModFix amt="20000"/>
            </a:blip>
            <a:stretch>
              <a:fillRect/>
            </a:stretch>
          </p:blipFill>
          <p:spPr>
            <a:xfrm>
              <a:off x="6626075" y="-274350"/>
              <a:ext cx="1325150" cy="1325150"/>
            </a:xfrm>
            <a:prstGeom prst="rect">
              <a:avLst/>
            </a:prstGeom>
            <a:noFill/>
            <a:ln>
              <a:noFill/>
            </a:ln>
          </p:spPr>
        </p:pic>
        <p:pic>
          <p:nvPicPr>
            <p:cNvPr id="1010" name="Google Shape;1010;p30"/>
            <p:cNvPicPr preferRelativeResize="0"/>
            <p:nvPr/>
          </p:nvPicPr>
          <p:blipFill>
            <a:blip r:embed="rId4">
              <a:alphaModFix amt="20000"/>
            </a:blip>
            <a:stretch>
              <a:fillRect/>
            </a:stretch>
          </p:blipFill>
          <p:spPr>
            <a:xfrm>
              <a:off x="2833362" y="-428625"/>
              <a:ext cx="987550" cy="987550"/>
            </a:xfrm>
            <a:prstGeom prst="rect">
              <a:avLst/>
            </a:prstGeom>
            <a:noFill/>
            <a:ln>
              <a:noFill/>
            </a:ln>
          </p:spPr>
        </p:pic>
        <p:pic>
          <p:nvPicPr>
            <p:cNvPr id="1011" name="Google Shape;1011;p30"/>
            <p:cNvPicPr preferRelativeResize="0"/>
            <p:nvPr/>
          </p:nvPicPr>
          <p:blipFill>
            <a:blip r:embed="rId5">
              <a:alphaModFix amt="20000"/>
            </a:blip>
            <a:stretch>
              <a:fillRect/>
            </a:stretch>
          </p:blipFill>
          <p:spPr>
            <a:xfrm>
              <a:off x="-315600" y="654775"/>
              <a:ext cx="1129251" cy="1128176"/>
            </a:xfrm>
            <a:prstGeom prst="rect">
              <a:avLst/>
            </a:prstGeom>
            <a:noFill/>
            <a:ln>
              <a:noFill/>
            </a:ln>
          </p:spPr>
        </p:pic>
        <p:pic>
          <p:nvPicPr>
            <p:cNvPr id="1012" name="Google Shape;1012;p30"/>
            <p:cNvPicPr preferRelativeResize="0"/>
            <p:nvPr/>
          </p:nvPicPr>
          <p:blipFill>
            <a:blip r:embed="rId6">
              <a:alphaModFix amt="20000"/>
            </a:blip>
            <a:stretch>
              <a:fillRect/>
            </a:stretch>
          </p:blipFill>
          <p:spPr>
            <a:xfrm rot="-3383234">
              <a:off x="-292926" y="3911796"/>
              <a:ext cx="1181856" cy="1181856"/>
            </a:xfrm>
            <a:prstGeom prst="rect">
              <a:avLst/>
            </a:prstGeom>
            <a:noFill/>
            <a:ln>
              <a:noFill/>
            </a:ln>
          </p:spPr>
        </p:pic>
        <p:pic>
          <p:nvPicPr>
            <p:cNvPr id="1013" name="Google Shape;1013;p30"/>
            <p:cNvPicPr preferRelativeResize="0"/>
            <p:nvPr/>
          </p:nvPicPr>
          <p:blipFill>
            <a:blip r:embed="rId7">
              <a:alphaModFix amt="20000"/>
            </a:blip>
            <a:stretch>
              <a:fillRect/>
            </a:stretch>
          </p:blipFill>
          <p:spPr>
            <a:xfrm>
              <a:off x="6171775" y="-50625"/>
              <a:ext cx="290449" cy="290150"/>
            </a:xfrm>
            <a:prstGeom prst="rect">
              <a:avLst/>
            </a:prstGeom>
            <a:noFill/>
            <a:ln>
              <a:noFill/>
            </a:ln>
          </p:spPr>
        </p:pic>
        <p:pic>
          <p:nvPicPr>
            <p:cNvPr id="1014" name="Google Shape;1014;p30"/>
            <p:cNvPicPr preferRelativeResize="0"/>
            <p:nvPr/>
          </p:nvPicPr>
          <p:blipFill>
            <a:blip r:embed="rId8">
              <a:alphaModFix amt="20000"/>
            </a:blip>
            <a:stretch>
              <a:fillRect/>
            </a:stretch>
          </p:blipFill>
          <p:spPr>
            <a:xfrm>
              <a:off x="2175937" y="4506950"/>
              <a:ext cx="769600" cy="769600"/>
            </a:xfrm>
            <a:prstGeom prst="rect">
              <a:avLst/>
            </a:prstGeom>
            <a:noFill/>
            <a:ln>
              <a:noFill/>
            </a:ln>
          </p:spPr>
        </p:pic>
        <p:pic>
          <p:nvPicPr>
            <p:cNvPr id="1015" name="Google Shape;1015;p30"/>
            <p:cNvPicPr preferRelativeResize="0"/>
            <p:nvPr/>
          </p:nvPicPr>
          <p:blipFill>
            <a:blip r:embed="rId3">
              <a:alphaModFix amt="20000"/>
            </a:blip>
            <a:stretch>
              <a:fillRect/>
            </a:stretch>
          </p:blipFill>
          <p:spPr>
            <a:xfrm>
              <a:off x="-371850" y="2106137"/>
              <a:ext cx="1474399" cy="1474399"/>
            </a:xfrm>
            <a:prstGeom prst="rect">
              <a:avLst/>
            </a:prstGeom>
            <a:noFill/>
            <a:ln>
              <a:noFill/>
            </a:ln>
          </p:spPr>
        </p:pic>
        <p:pic>
          <p:nvPicPr>
            <p:cNvPr id="1016" name="Google Shape;1016;p30"/>
            <p:cNvPicPr preferRelativeResize="0"/>
            <p:nvPr/>
          </p:nvPicPr>
          <p:blipFill>
            <a:blip r:embed="rId5">
              <a:alphaModFix amt="20000"/>
            </a:blip>
            <a:stretch>
              <a:fillRect/>
            </a:stretch>
          </p:blipFill>
          <p:spPr>
            <a:xfrm rot="1212466">
              <a:off x="4497373" y="4536674"/>
              <a:ext cx="1017575" cy="1016602"/>
            </a:xfrm>
            <a:prstGeom prst="rect">
              <a:avLst/>
            </a:prstGeom>
            <a:noFill/>
            <a:ln>
              <a:noFill/>
            </a:ln>
          </p:spPr>
        </p:pic>
        <p:pic>
          <p:nvPicPr>
            <p:cNvPr id="1017" name="Google Shape;1017;p30"/>
            <p:cNvPicPr preferRelativeResize="0"/>
            <p:nvPr/>
          </p:nvPicPr>
          <p:blipFill>
            <a:blip r:embed="rId7">
              <a:alphaModFix amt="20000"/>
            </a:blip>
            <a:stretch>
              <a:fillRect/>
            </a:stretch>
          </p:blipFill>
          <p:spPr>
            <a:xfrm rot="10800000" flipH="1">
              <a:off x="192050" y="87200"/>
              <a:ext cx="290449" cy="290150"/>
            </a:xfrm>
            <a:prstGeom prst="rect">
              <a:avLst/>
            </a:prstGeom>
            <a:noFill/>
            <a:ln>
              <a:noFill/>
            </a:ln>
          </p:spPr>
        </p:pic>
        <p:pic>
          <p:nvPicPr>
            <p:cNvPr id="1018" name="Google Shape;1018;p30"/>
            <p:cNvPicPr preferRelativeResize="0"/>
            <p:nvPr/>
          </p:nvPicPr>
          <p:blipFill>
            <a:blip r:embed="rId7">
              <a:alphaModFix amt="20000"/>
            </a:blip>
            <a:stretch>
              <a:fillRect/>
            </a:stretch>
          </p:blipFill>
          <p:spPr>
            <a:xfrm rot="-6300008">
              <a:off x="279250" y="1678787"/>
              <a:ext cx="290448" cy="290151"/>
            </a:xfrm>
            <a:prstGeom prst="rect">
              <a:avLst/>
            </a:prstGeom>
            <a:noFill/>
            <a:ln>
              <a:noFill/>
            </a:ln>
          </p:spPr>
        </p:pic>
        <p:pic>
          <p:nvPicPr>
            <p:cNvPr id="1019" name="Google Shape;1019;p30"/>
            <p:cNvPicPr preferRelativeResize="0"/>
            <p:nvPr/>
          </p:nvPicPr>
          <p:blipFill>
            <a:blip r:embed="rId7">
              <a:alphaModFix amt="20000"/>
            </a:blip>
            <a:stretch>
              <a:fillRect/>
            </a:stretch>
          </p:blipFill>
          <p:spPr>
            <a:xfrm rot="6300008">
              <a:off x="1750975" y="4615899"/>
              <a:ext cx="290448" cy="290151"/>
            </a:xfrm>
            <a:prstGeom prst="rect">
              <a:avLst/>
            </a:prstGeom>
            <a:noFill/>
            <a:ln>
              <a:noFill/>
            </a:ln>
          </p:spPr>
        </p:pic>
        <p:pic>
          <p:nvPicPr>
            <p:cNvPr id="1020" name="Google Shape;1020;p30"/>
            <p:cNvPicPr preferRelativeResize="0"/>
            <p:nvPr/>
          </p:nvPicPr>
          <p:blipFill>
            <a:blip r:embed="rId7">
              <a:alphaModFix amt="20000"/>
            </a:blip>
            <a:stretch>
              <a:fillRect/>
            </a:stretch>
          </p:blipFill>
          <p:spPr>
            <a:xfrm rot="6300008">
              <a:off x="7361850" y="4686999"/>
              <a:ext cx="290448" cy="290151"/>
            </a:xfrm>
            <a:prstGeom prst="rect">
              <a:avLst/>
            </a:prstGeom>
            <a:noFill/>
            <a:ln>
              <a:noFill/>
            </a:ln>
          </p:spPr>
        </p:pic>
        <p:pic>
          <p:nvPicPr>
            <p:cNvPr id="1021" name="Google Shape;1021;p30"/>
            <p:cNvPicPr preferRelativeResize="0"/>
            <p:nvPr/>
          </p:nvPicPr>
          <p:blipFill>
            <a:blip r:embed="rId5">
              <a:alphaModFix amt="20000"/>
            </a:blip>
            <a:stretch>
              <a:fillRect/>
            </a:stretch>
          </p:blipFill>
          <p:spPr>
            <a:xfrm rot="5400000">
              <a:off x="4110560" y="-443150"/>
              <a:ext cx="1017574" cy="1016601"/>
            </a:xfrm>
            <a:prstGeom prst="rect">
              <a:avLst/>
            </a:prstGeom>
            <a:noFill/>
            <a:ln>
              <a:noFill/>
            </a:ln>
          </p:spPr>
        </p:pic>
        <p:pic>
          <p:nvPicPr>
            <p:cNvPr id="1022" name="Google Shape;1022;p30"/>
            <p:cNvPicPr preferRelativeResize="0"/>
            <p:nvPr/>
          </p:nvPicPr>
          <p:blipFill>
            <a:blip r:embed="rId7">
              <a:alphaModFix amt="20000"/>
            </a:blip>
            <a:stretch>
              <a:fillRect/>
            </a:stretch>
          </p:blipFill>
          <p:spPr>
            <a:xfrm flipH="1">
              <a:off x="2131750" y="-138025"/>
              <a:ext cx="290449" cy="290150"/>
            </a:xfrm>
            <a:prstGeom prst="rect">
              <a:avLst/>
            </a:prstGeom>
            <a:noFill/>
            <a:ln>
              <a:noFill/>
            </a:ln>
          </p:spPr>
        </p:pic>
        <p:pic>
          <p:nvPicPr>
            <p:cNvPr id="1023" name="Google Shape;1023;p30"/>
            <p:cNvPicPr preferRelativeResize="0"/>
            <p:nvPr/>
          </p:nvPicPr>
          <p:blipFill>
            <a:blip r:embed="rId3">
              <a:alphaModFix amt="20000"/>
            </a:blip>
            <a:stretch>
              <a:fillRect/>
            </a:stretch>
          </p:blipFill>
          <p:spPr>
            <a:xfrm rot="-2119628">
              <a:off x="5688925" y="4382399"/>
              <a:ext cx="1325151" cy="1325151"/>
            </a:xfrm>
            <a:prstGeom prst="rect">
              <a:avLst/>
            </a:prstGeom>
            <a:noFill/>
            <a:ln>
              <a:noFill/>
            </a:ln>
          </p:spPr>
        </p:pic>
        <p:pic>
          <p:nvPicPr>
            <p:cNvPr id="1024" name="Google Shape;1024;p30"/>
            <p:cNvPicPr preferRelativeResize="0"/>
            <p:nvPr/>
          </p:nvPicPr>
          <p:blipFill>
            <a:blip r:embed="rId8">
              <a:alphaModFix amt="20000"/>
            </a:blip>
            <a:stretch>
              <a:fillRect/>
            </a:stretch>
          </p:blipFill>
          <p:spPr>
            <a:xfrm rot="3420998">
              <a:off x="5427399" y="265887"/>
              <a:ext cx="769601" cy="769601"/>
            </a:xfrm>
            <a:prstGeom prst="rect">
              <a:avLst/>
            </a:prstGeom>
            <a:noFill/>
            <a:ln>
              <a:noFill/>
            </a:ln>
          </p:spPr>
        </p:pic>
        <p:pic>
          <p:nvPicPr>
            <p:cNvPr id="1025" name="Google Shape;1025;p30"/>
            <p:cNvPicPr preferRelativeResize="0"/>
            <p:nvPr/>
          </p:nvPicPr>
          <p:blipFill>
            <a:blip r:embed="rId4">
              <a:alphaModFix amt="20000"/>
            </a:blip>
            <a:stretch>
              <a:fillRect/>
            </a:stretch>
          </p:blipFill>
          <p:spPr>
            <a:xfrm>
              <a:off x="793525" y="4218375"/>
              <a:ext cx="895125" cy="895151"/>
            </a:xfrm>
            <a:prstGeom prst="rect">
              <a:avLst/>
            </a:prstGeom>
            <a:noFill/>
            <a:ln>
              <a:noFill/>
            </a:ln>
          </p:spPr>
        </p:pic>
        <p:pic>
          <p:nvPicPr>
            <p:cNvPr id="1026" name="Google Shape;1026;p30"/>
            <p:cNvPicPr preferRelativeResize="0"/>
            <p:nvPr/>
          </p:nvPicPr>
          <p:blipFill>
            <a:blip r:embed="rId6">
              <a:alphaModFix amt="20000"/>
            </a:blip>
            <a:stretch>
              <a:fillRect/>
            </a:stretch>
          </p:blipFill>
          <p:spPr>
            <a:xfrm rot="7310236" flipH="1">
              <a:off x="3168348" y="4241146"/>
              <a:ext cx="1181856" cy="1181856"/>
            </a:xfrm>
            <a:prstGeom prst="rect">
              <a:avLst/>
            </a:prstGeom>
            <a:noFill/>
            <a:ln>
              <a:noFill/>
            </a:ln>
          </p:spPr>
        </p:pic>
        <p:pic>
          <p:nvPicPr>
            <p:cNvPr id="1027" name="Google Shape;1027;p30"/>
            <p:cNvPicPr preferRelativeResize="0"/>
            <p:nvPr/>
          </p:nvPicPr>
          <p:blipFill>
            <a:blip r:embed="rId7">
              <a:alphaModFix amt="20000"/>
            </a:blip>
            <a:stretch>
              <a:fillRect/>
            </a:stretch>
          </p:blipFill>
          <p:spPr>
            <a:xfrm rot="6300008">
              <a:off x="268250" y="3835224"/>
              <a:ext cx="290448" cy="290151"/>
            </a:xfrm>
            <a:prstGeom prst="rect">
              <a:avLst/>
            </a:prstGeom>
            <a:noFill/>
            <a:ln>
              <a:noFill/>
            </a:ln>
          </p:spPr>
        </p:pic>
        <p:pic>
          <p:nvPicPr>
            <p:cNvPr id="1028" name="Google Shape;1028;p30"/>
            <p:cNvPicPr preferRelativeResize="0"/>
            <p:nvPr/>
          </p:nvPicPr>
          <p:blipFill>
            <a:blip r:embed="rId3">
              <a:alphaModFix amt="20000"/>
            </a:blip>
            <a:stretch>
              <a:fillRect/>
            </a:stretch>
          </p:blipFill>
          <p:spPr>
            <a:xfrm rot="10800000" flipH="1">
              <a:off x="653725" y="-443626"/>
              <a:ext cx="1522200" cy="1522200"/>
            </a:xfrm>
            <a:prstGeom prst="rect">
              <a:avLst/>
            </a:prstGeom>
            <a:noFill/>
            <a:ln>
              <a:noFill/>
            </a:ln>
          </p:spPr>
        </p:pic>
        <p:pic>
          <p:nvPicPr>
            <p:cNvPr id="1029" name="Google Shape;1029;p30"/>
            <p:cNvPicPr preferRelativeResize="0"/>
            <p:nvPr/>
          </p:nvPicPr>
          <p:blipFill>
            <a:blip r:embed="rId3">
              <a:alphaModFix amt="20000"/>
            </a:blip>
            <a:stretch>
              <a:fillRect/>
            </a:stretch>
          </p:blipFill>
          <p:spPr>
            <a:xfrm rot="10800000">
              <a:off x="8310475" y="3093674"/>
              <a:ext cx="1522200" cy="1522200"/>
            </a:xfrm>
            <a:prstGeom prst="rect">
              <a:avLst/>
            </a:prstGeom>
            <a:noFill/>
            <a:ln>
              <a:noFill/>
            </a:ln>
          </p:spPr>
        </p:pic>
        <p:pic>
          <p:nvPicPr>
            <p:cNvPr id="1030" name="Google Shape;1030;p30"/>
            <p:cNvPicPr preferRelativeResize="0"/>
            <p:nvPr/>
          </p:nvPicPr>
          <p:blipFill>
            <a:blip r:embed="rId6">
              <a:alphaModFix amt="20000"/>
            </a:blip>
            <a:stretch>
              <a:fillRect/>
            </a:stretch>
          </p:blipFill>
          <p:spPr>
            <a:xfrm rot="9672208" flipH="1">
              <a:off x="7917824" y="688320"/>
              <a:ext cx="1181857" cy="1181857"/>
            </a:xfrm>
            <a:prstGeom prst="rect">
              <a:avLst/>
            </a:prstGeom>
            <a:noFill/>
            <a:ln>
              <a:noFill/>
            </a:ln>
          </p:spPr>
        </p:pic>
        <p:pic>
          <p:nvPicPr>
            <p:cNvPr id="1031" name="Google Shape;1031;p30"/>
            <p:cNvPicPr preferRelativeResize="0"/>
            <p:nvPr/>
          </p:nvPicPr>
          <p:blipFill>
            <a:blip r:embed="rId8">
              <a:alphaModFix amt="20000"/>
            </a:blip>
            <a:stretch>
              <a:fillRect/>
            </a:stretch>
          </p:blipFill>
          <p:spPr>
            <a:xfrm rot="10800000">
              <a:off x="8052250" y="4392225"/>
              <a:ext cx="769600" cy="769600"/>
            </a:xfrm>
            <a:prstGeom prst="rect">
              <a:avLst/>
            </a:prstGeom>
            <a:noFill/>
            <a:ln>
              <a:noFill/>
            </a:ln>
          </p:spPr>
        </p:pic>
        <p:pic>
          <p:nvPicPr>
            <p:cNvPr id="1032" name="Google Shape;1032;p30"/>
            <p:cNvPicPr preferRelativeResize="0"/>
            <p:nvPr/>
          </p:nvPicPr>
          <p:blipFill>
            <a:blip r:embed="rId7">
              <a:alphaModFix amt="20000"/>
            </a:blip>
            <a:stretch>
              <a:fillRect/>
            </a:stretch>
          </p:blipFill>
          <p:spPr>
            <a:xfrm rot="6300008">
              <a:off x="8935625" y="4566024"/>
              <a:ext cx="290448" cy="290151"/>
            </a:xfrm>
            <a:prstGeom prst="rect">
              <a:avLst/>
            </a:prstGeom>
            <a:noFill/>
            <a:ln>
              <a:noFill/>
            </a:ln>
          </p:spPr>
        </p:pic>
        <p:pic>
          <p:nvPicPr>
            <p:cNvPr id="1033" name="Google Shape;1033;p30"/>
            <p:cNvPicPr preferRelativeResize="0"/>
            <p:nvPr/>
          </p:nvPicPr>
          <p:blipFill>
            <a:blip r:embed="rId5">
              <a:alphaModFix amt="20000"/>
            </a:blip>
            <a:stretch>
              <a:fillRect/>
            </a:stretch>
          </p:blipFill>
          <p:spPr>
            <a:xfrm rot="-6740486">
              <a:off x="8315378" y="-149574"/>
              <a:ext cx="1316998" cy="1315750"/>
            </a:xfrm>
            <a:prstGeom prst="rect">
              <a:avLst/>
            </a:prstGeom>
            <a:noFill/>
            <a:ln>
              <a:noFill/>
            </a:ln>
          </p:spPr>
        </p:pic>
        <p:pic>
          <p:nvPicPr>
            <p:cNvPr id="1034" name="Google Shape;1034;p30"/>
            <p:cNvPicPr preferRelativeResize="0"/>
            <p:nvPr/>
          </p:nvPicPr>
          <p:blipFill>
            <a:blip r:embed="rId7">
              <a:alphaModFix amt="20000"/>
            </a:blip>
            <a:stretch>
              <a:fillRect/>
            </a:stretch>
          </p:blipFill>
          <p:spPr>
            <a:xfrm rot="6300008">
              <a:off x="7969325" y="129474"/>
              <a:ext cx="290448" cy="290151"/>
            </a:xfrm>
            <a:prstGeom prst="rect">
              <a:avLst/>
            </a:prstGeom>
            <a:noFill/>
            <a:ln>
              <a:noFill/>
            </a:ln>
          </p:spPr>
        </p:pic>
        <p:pic>
          <p:nvPicPr>
            <p:cNvPr id="1035" name="Google Shape;1035;p30"/>
            <p:cNvPicPr preferRelativeResize="0"/>
            <p:nvPr/>
          </p:nvPicPr>
          <p:blipFill>
            <a:blip r:embed="rId4">
              <a:alphaModFix amt="20000"/>
            </a:blip>
            <a:stretch>
              <a:fillRect/>
            </a:stretch>
          </p:blipFill>
          <p:spPr>
            <a:xfrm flipH="1">
              <a:off x="8480100" y="2106125"/>
              <a:ext cx="987550" cy="987550"/>
            </a:xfrm>
            <a:prstGeom prst="rect">
              <a:avLst/>
            </a:prstGeom>
            <a:noFill/>
            <a:ln>
              <a:noFill/>
            </a:ln>
          </p:spPr>
        </p:pic>
        <p:pic>
          <p:nvPicPr>
            <p:cNvPr id="1036" name="Google Shape;1036;p30"/>
            <p:cNvPicPr preferRelativeResize="0"/>
            <p:nvPr/>
          </p:nvPicPr>
          <p:blipFill>
            <a:blip r:embed="rId7">
              <a:alphaModFix amt="20000"/>
            </a:blip>
            <a:stretch>
              <a:fillRect/>
            </a:stretch>
          </p:blipFill>
          <p:spPr>
            <a:xfrm rot="-6300008" flipH="1">
              <a:off x="8291812" y="1815699"/>
              <a:ext cx="290448" cy="290151"/>
            </a:xfrm>
            <a:prstGeom prst="rect">
              <a:avLst/>
            </a:prstGeom>
            <a:noFill/>
            <a:ln>
              <a:noFill/>
            </a:ln>
          </p:spPr>
        </p:pic>
      </p:grpSp>
      <p:sp>
        <p:nvSpPr>
          <p:cNvPr id="1037" name="Google Shape;1037;p30"/>
          <p:cNvSpPr/>
          <p:nvPr/>
        </p:nvSpPr>
        <p:spPr>
          <a:xfrm flipH="1">
            <a:off x="573750" y="462150"/>
            <a:ext cx="7996500" cy="4219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38" name="Google Shape;1038;p30"/>
          <p:cNvCxnSpPr/>
          <p:nvPr/>
        </p:nvCxnSpPr>
        <p:spPr>
          <a:xfrm>
            <a:off x="564450" y="4434742"/>
            <a:ext cx="8015100" cy="0"/>
          </a:xfrm>
          <a:prstGeom prst="straightConnector1">
            <a:avLst/>
          </a:prstGeom>
          <a:noFill/>
          <a:ln w="9525" cap="flat" cmpd="sng">
            <a:solidFill>
              <a:schemeClr val="dk1"/>
            </a:solidFill>
            <a:prstDash val="solid"/>
            <a:round/>
            <a:headEnd type="none" w="med" len="med"/>
            <a:tailEnd type="none" w="med" len="med"/>
          </a:ln>
        </p:spPr>
      </p:cxnSp>
      <p:pic>
        <p:nvPicPr>
          <p:cNvPr id="1039" name="Google Shape;1039;p30"/>
          <p:cNvPicPr preferRelativeResize="0"/>
          <p:nvPr/>
        </p:nvPicPr>
        <p:blipFill rotWithShape="1">
          <a:blip r:embed="rId9">
            <a:alphaModFix/>
          </a:blip>
          <a:srcRect l="7289" t="58841" r="9307" b="3495"/>
          <a:stretch/>
        </p:blipFill>
        <p:spPr>
          <a:xfrm>
            <a:off x="2024791" y="0"/>
            <a:ext cx="4979021" cy="1498599"/>
          </a:xfrm>
          <a:prstGeom prst="rect">
            <a:avLst/>
          </a:prstGeom>
          <a:noFill/>
          <a:ln>
            <a:noFill/>
          </a:ln>
        </p:spPr>
      </p:pic>
      <p:pic>
        <p:nvPicPr>
          <p:cNvPr id="1040" name="Google Shape;1040;p30"/>
          <p:cNvPicPr preferRelativeResize="0"/>
          <p:nvPr/>
        </p:nvPicPr>
        <p:blipFill>
          <a:blip r:embed="rId10">
            <a:alphaModFix/>
          </a:blip>
          <a:stretch>
            <a:fillRect/>
          </a:stretch>
        </p:blipFill>
        <p:spPr>
          <a:xfrm>
            <a:off x="-321225" y="3427175"/>
            <a:ext cx="1882550" cy="1851551"/>
          </a:xfrm>
          <a:prstGeom prst="rect">
            <a:avLst/>
          </a:prstGeom>
          <a:noFill/>
          <a:ln>
            <a:noFill/>
          </a:ln>
        </p:spPr>
      </p:pic>
      <p:pic>
        <p:nvPicPr>
          <p:cNvPr id="1041" name="Google Shape;1041;p30"/>
          <p:cNvPicPr preferRelativeResize="0"/>
          <p:nvPr/>
        </p:nvPicPr>
        <p:blipFill>
          <a:blip r:embed="rId10">
            <a:alphaModFix/>
          </a:blip>
          <a:stretch>
            <a:fillRect/>
          </a:stretch>
        </p:blipFill>
        <p:spPr>
          <a:xfrm rot="5400000">
            <a:off x="7886800" y="548451"/>
            <a:ext cx="1087950" cy="1070049"/>
          </a:xfrm>
          <a:prstGeom prst="rect">
            <a:avLst/>
          </a:prstGeom>
          <a:noFill/>
          <a:ln>
            <a:noFill/>
          </a:ln>
        </p:spPr>
      </p:pic>
      <p:pic>
        <p:nvPicPr>
          <p:cNvPr id="1042" name="Google Shape;1042;p30"/>
          <p:cNvPicPr preferRelativeResize="0"/>
          <p:nvPr/>
        </p:nvPicPr>
        <p:blipFill>
          <a:blip r:embed="rId11">
            <a:alphaModFix/>
          </a:blip>
          <a:stretch>
            <a:fillRect/>
          </a:stretch>
        </p:blipFill>
        <p:spPr>
          <a:xfrm rot="-1632508">
            <a:off x="835875" y="444275"/>
            <a:ext cx="966450" cy="9521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1043"/>
        <p:cNvGrpSpPr/>
        <p:nvPr/>
      </p:nvGrpSpPr>
      <p:grpSpPr>
        <a:xfrm>
          <a:off x="0" y="0"/>
          <a:ext cx="0" cy="0"/>
          <a:chOff x="0" y="0"/>
          <a:chExt cx="0" cy="0"/>
        </a:xfrm>
      </p:grpSpPr>
      <p:pic>
        <p:nvPicPr>
          <p:cNvPr id="1044" name="Google Shape;1044;p31"/>
          <p:cNvPicPr preferRelativeResize="0"/>
          <p:nvPr/>
        </p:nvPicPr>
        <p:blipFill rotWithShape="1">
          <a:blip r:embed="rId2">
            <a:alphaModFix/>
          </a:blip>
          <a:srcRect t="7784" b="7784"/>
          <a:stretch/>
        </p:blipFill>
        <p:spPr>
          <a:xfrm>
            <a:off x="0" y="0"/>
            <a:ext cx="9144000" cy="5143500"/>
          </a:xfrm>
          <a:prstGeom prst="rect">
            <a:avLst/>
          </a:prstGeom>
          <a:noFill/>
          <a:ln>
            <a:noFill/>
          </a:ln>
        </p:spPr>
      </p:pic>
      <p:grpSp>
        <p:nvGrpSpPr>
          <p:cNvPr id="1045" name="Google Shape;1045;p31"/>
          <p:cNvGrpSpPr/>
          <p:nvPr/>
        </p:nvGrpSpPr>
        <p:grpSpPr>
          <a:xfrm>
            <a:off x="-548281" y="-498187"/>
            <a:ext cx="10353927" cy="6412313"/>
            <a:chOff x="-521246" y="-443637"/>
            <a:chExt cx="10353927" cy="6412313"/>
          </a:xfrm>
        </p:grpSpPr>
        <p:pic>
          <p:nvPicPr>
            <p:cNvPr id="1046" name="Google Shape;1046;p31"/>
            <p:cNvPicPr preferRelativeResize="0"/>
            <p:nvPr/>
          </p:nvPicPr>
          <p:blipFill>
            <a:blip r:embed="rId3">
              <a:alphaModFix amt="20000"/>
            </a:blip>
            <a:stretch>
              <a:fillRect/>
            </a:stretch>
          </p:blipFill>
          <p:spPr>
            <a:xfrm>
              <a:off x="6626075" y="-274350"/>
              <a:ext cx="1325150" cy="1325150"/>
            </a:xfrm>
            <a:prstGeom prst="rect">
              <a:avLst/>
            </a:prstGeom>
            <a:noFill/>
            <a:ln>
              <a:noFill/>
            </a:ln>
          </p:spPr>
        </p:pic>
        <p:pic>
          <p:nvPicPr>
            <p:cNvPr id="1047" name="Google Shape;1047;p31"/>
            <p:cNvPicPr preferRelativeResize="0"/>
            <p:nvPr/>
          </p:nvPicPr>
          <p:blipFill>
            <a:blip r:embed="rId4">
              <a:alphaModFix amt="20000"/>
            </a:blip>
            <a:stretch>
              <a:fillRect/>
            </a:stretch>
          </p:blipFill>
          <p:spPr>
            <a:xfrm>
              <a:off x="2833362" y="-428625"/>
              <a:ext cx="987550" cy="987550"/>
            </a:xfrm>
            <a:prstGeom prst="rect">
              <a:avLst/>
            </a:prstGeom>
            <a:noFill/>
            <a:ln>
              <a:noFill/>
            </a:ln>
          </p:spPr>
        </p:pic>
        <p:pic>
          <p:nvPicPr>
            <p:cNvPr id="1048" name="Google Shape;1048;p31"/>
            <p:cNvPicPr preferRelativeResize="0"/>
            <p:nvPr/>
          </p:nvPicPr>
          <p:blipFill>
            <a:blip r:embed="rId5">
              <a:alphaModFix amt="20000"/>
            </a:blip>
            <a:stretch>
              <a:fillRect/>
            </a:stretch>
          </p:blipFill>
          <p:spPr>
            <a:xfrm>
              <a:off x="-315600" y="654775"/>
              <a:ext cx="1129251" cy="1128176"/>
            </a:xfrm>
            <a:prstGeom prst="rect">
              <a:avLst/>
            </a:prstGeom>
            <a:noFill/>
            <a:ln>
              <a:noFill/>
            </a:ln>
          </p:spPr>
        </p:pic>
        <p:pic>
          <p:nvPicPr>
            <p:cNvPr id="1049" name="Google Shape;1049;p31"/>
            <p:cNvPicPr preferRelativeResize="0"/>
            <p:nvPr/>
          </p:nvPicPr>
          <p:blipFill>
            <a:blip r:embed="rId6">
              <a:alphaModFix amt="20000"/>
            </a:blip>
            <a:stretch>
              <a:fillRect/>
            </a:stretch>
          </p:blipFill>
          <p:spPr>
            <a:xfrm rot="-3383234">
              <a:off x="-292926" y="3911796"/>
              <a:ext cx="1181856" cy="1181856"/>
            </a:xfrm>
            <a:prstGeom prst="rect">
              <a:avLst/>
            </a:prstGeom>
            <a:noFill/>
            <a:ln>
              <a:noFill/>
            </a:ln>
          </p:spPr>
        </p:pic>
        <p:pic>
          <p:nvPicPr>
            <p:cNvPr id="1050" name="Google Shape;1050;p31"/>
            <p:cNvPicPr preferRelativeResize="0"/>
            <p:nvPr/>
          </p:nvPicPr>
          <p:blipFill>
            <a:blip r:embed="rId7">
              <a:alphaModFix amt="20000"/>
            </a:blip>
            <a:stretch>
              <a:fillRect/>
            </a:stretch>
          </p:blipFill>
          <p:spPr>
            <a:xfrm>
              <a:off x="6171775" y="-50625"/>
              <a:ext cx="290449" cy="290150"/>
            </a:xfrm>
            <a:prstGeom prst="rect">
              <a:avLst/>
            </a:prstGeom>
            <a:noFill/>
            <a:ln>
              <a:noFill/>
            </a:ln>
          </p:spPr>
        </p:pic>
        <p:pic>
          <p:nvPicPr>
            <p:cNvPr id="1051" name="Google Shape;1051;p31"/>
            <p:cNvPicPr preferRelativeResize="0"/>
            <p:nvPr/>
          </p:nvPicPr>
          <p:blipFill>
            <a:blip r:embed="rId8">
              <a:alphaModFix amt="20000"/>
            </a:blip>
            <a:stretch>
              <a:fillRect/>
            </a:stretch>
          </p:blipFill>
          <p:spPr>
            <a:xfrm>
              <a:off x="2175937" y="4506950"/>
              <a:ext cx="769600" cy="769600"/>
            </a:xfrm>
            <a:prstGeom prst="rect">
              <a:avLst/>
            </a:prstGeom>
            <a:noFill/>
            <a:ln>
              <a:noFill/>
            </a:ln>
          </p:spPr>
        </p:pic>
        <p:pic>
          <p:nvPicPr>
            <p:cNvPr id="1052" name="Google Shape;1052;p31"/>
            <p:cNvPicPr preferRelativeResize="0"/>
            <p:nvPr/>
          </p:nvPicPr>
          <p:blipFill>
            <a:blip r:embed="rId3">
              <a:alphaModFix amt="20000"/>
            </a:blip>
            <a:stretch>
              <a:fillRect/>
            </a:stretch>
          </p:blipFill>
          <p:spPr>
            <a:xfrm>
              <a:off x="-371850" y="2106137"/>
              <a:ext cx="1474399" cy="1474399"/>
            </a:xfrm>
            <a:prstGeom prst="rect">
              <a:avLst/>
            </a:prstGeom>
            <a:noFill/>
            <a:ln>
              <a:noFill/>
            </a:ln>
          </p:spPr>
        </p:pic>
        <p:pic>
          <p:nvPicPr>
            <p:cNvPr id="1053" name="Google Shape;1053;p31"/>
            <p:cNvPicPr preferRelativeResize="0"/>
            <p:nvPr/>
          </p:nvPicPr>
          <p:blipFill>
            <a:blip r:embed="rId5">
              <a:alphaModFix amt="20000"/>
            </a:blip>
            <a:stretch>
              <a:fillRect/>
            </a:stretch>
          </p:blipFill>
          <p:spPr>
            <a:xfrm rot="1212466">
              <a:off x="4497373" y="4536674"/>
              <a:ext cx="1017575" cy="1016602"/>
            </a:xfrm>
            <a:prstGeom prst="rect">
              <a:avLst/>
            </a:prstGeom>
            <a:noFill/>
            <a:ln>
              <a:noFill/>
            </a:ln>
          </p:spPr>
        </p:pic>
        <p:pic>
          <p:nvPicPr>
            <p:cNvPr id="1054" name="Google Shape;1054;p31"/>
            <p:cNvPicPr preferRelativeResize="0"/>
            <p:nvPr/>
          </p:nvPicPr>
          <p:blipFill>
            <a:blip r:embed="rId7">
              <a:alphaModFix amt="20000"/>
            </a:blip>
            <a:stretch>
              <a:fillRect/>
            </a:stretch>
          </p:blipFill>
          <p:spPr>
            <a:xfrm rot="10800000" flipH="1">
              <a:off x="192050" y="87200"/>
              <a:ext cx="290449" cy="290150"/>
            </a:xfrm>
            <a:prstGeom prst="rect">
              <a:avLst/>
            </a:prstGeom>
            <a:noFill/>
            <a:ln>
              <a:noFill/>
            </a:ln>
          </p:spPr>
        </p:pic>
        <p:pic>
          <p:nvPicPr>
            <p:cNvPr id="1055" name="Google Shape;1055;p31"/>
            <p:cNvPicPr preferRelativeResize="0"/>
            <p:nvPr/>
          </p:nvPicPr>
          <p:blipFill>
            <a:blip r:embed="rId7">
              <a:alphaModFix amt="20000"/>
            </a:blip>
            <a:stretch>
              <a:fillRect/>
            </a:stretch>
          </p:blipFill>
          <p:spPr>
            <a:xfrm rot="-6300008">
              <a:off x="279250" y="1678787"/>
              <a:ext cx="290448" cy="290151"/>
            </a:xfrm>
            <a:prstGeom prst="rect">
              <a:avLst/>
            </a:prstGeom>
            <a:noFill/>
            <a:ln>
              <a:noFill/>
            </a:ln>
          </p:spPr>
        </p:pic>
        <p:pic>
          <p:nvPicPr>
            <p:cNvPr id="1056" name="Google Shape;1056;p31"/>
            <p:cNvPicPr preferRelativeResize="0"/>
            <p:nvPr/>
          </p:nvPicPr>
          <p:blipFill>
            <a:blip r:embed="rId7">
              <a:alphaModFix amt="20000"/>
            </a:blip>
            <a:stretch>
              <a:fillRect/>
            </a:stretch>
          </p:blipFill>
          <p:spPr>
            <a:xfrm rot="6300008">
              <a:off x="1750975" y="4615899"/>
              <a:ext cx="290448" cy="290151"/>
            </a:xfrm>
            <a:prstGeom prst="rect">
              <a:avLst/>
            </a:prstGeom>
            <a:noFill/>
            <a:ln>
              <a:noFill/>
            </a:ln>
          </p:spPr>
        </p:pic>
        <p:pic>
          <p:nvPicPr>
            <p:cNvPr id="1057" name="Google Shape;1057;p31"/>
            <p:cNvPicPr preferRelativeResize="0"/>
            <p:nvPr/>
          </p:nvPicPr>
          <p:blipFill>
            <a:blip r:embed="rId7">
              <a:alphaModFix amt="20000"/>
            </a:blip>
            <a:stretch>
              <a:fillRect/>
            </a:stretch>
          </p:blipFill>
          <p:spPr>
            <a:xfrm rot="6300008">
              <a:off x="7361850" y="4686999"/>
              <a:ext cx="290448" cy="290151"/>
            </a:xfrm>
            <a:prstGeom prst="rect">
              <a:avLst/>
            </a:prstGeom>
            <a:noFill/>
            <a:ln>
              <a:noFill/>
            </a:ln>
          </p:spPr>
        </p:pic>
        <p:pic>
          <p:nvPicPr>
            <p:cNvPr id="1058" name="Google Shape;1058;p31"/>
            <p:cNvPicPr preferRelativeResize="0"/>
            <p:nvPr/>
          </p:nvPicPr>
          <p:blipFill>
            <a:blip r:embed="rId5">
              <a:alphaModFix amt="20000"/>
            </a:blip>
            <a:stretch>
              <a:fillRect/>
            </a:stretch>
          </p:blipFill>
          <p:spPr>
            <a:xfrm rot="5400000">
              <a:off x="4110560" y="-443150"/>
              <a:ext cx="1017574" cy="1016601"/>
            </a:xfrm>
            <a:prstGeom prst="rect">
              <a:avLst/>
            </a:prstGeom>
            <a:noFill/>
            <a:ln>
              <a:noFill/>
            </a:ln>
          </p:spPr>
        </p:pic>
        <p:pic>
          <p:nvPicPr>
            <p:cNvPr id="1059" name="Google Shape;1059;p31"/>
            <p:cNvPicPr preferRelativeResize="0"/>
            <p:nvPr/>
          </p:nvPicPr>
          <p:blipFill>
            <a:blip r:embed="rId7">
              <a:alphaModFix amt="20000"/>
            </a:blip>
            <a:stretch>
              <a:fillRect/>
            </a:stretch>
          </p:blipFill>
          <p:spPr>
            <a:xfrm flipH="1">
              <a:off x="2131750" y="-138025"/>
              <a:ext cx="290449" cy="290150"/>
            </a:xfrm>
            <a:prstGeom prst="rect">
              <a:avLst/>
            </a:prstGeom>
            <a:noFill/>
            <a:ln>
              <a:noFill/>
            </a:ln>
          </p:spPr>
        </p:pic>
        <p:pic>
          <p:nvPicPr>
            <p:cNvPr id="1060" name="Google Shape;1060;p31"/>
            <p:cNvPicPr preferRelativeResize="0"/>
            <p:nvPr/>
          </p:nvPicPr>
          <p:blipFill>
            <a:blip r:embed="rId3">
              <a:alphaModFix amt="20000"/>
            </a:blip>
            <a:stretch>
              <a:fillRect/>
            </a:stretch>
          </p:blipFill>
          <p:spPr>
            <a:xfrm rot="-2119628">
              <a:off x="5688925" y="4382399"/>
              <a:ext cx="1325151" cy="1325151"/>
            </a:xfrm>
            <a:prstGeom prst="rect">
              <a:avLst/>
            </a:prstGeom>
            <a:noFill/>
            <a:ln>
              <a:noFill/>
            </a:ln>
          </p:spPr>
        </p:pic>
        <p:pic>
          <p:nvPicPr>
            <p:cNvPr id="1061" name="Google Shape;1061;p31"/>
            <p:cNvPicPr preferRelativeResize="0"/>
            <p:nvPr/>
          </p:nvPicPr>
          <p:blipFill>
            <a:blip r:embed="rId8">
              <a:alphaModFix amt="20000"/>
            </a:blip>
            <a:stretch>
              <a:fillRect/>
            </a:stretch>
          </p:blipFill>
          <p:spPr>
            <a:xfrm rot="3420998">
              <a:off x="5427399" y="265887"/>
              <a:ext cx="769601" cy="769601"/>
            </a:xfrm>
            <a:prstGeom prst="rect">
              <a:avLst/>
            </a:prstGeom>
            <a:noFill/>
            <a:ln>
              <a:noFill/>
            </a:ln>
          </p:spPr>
        </p:pic>
        <p:pic>
          <p:nvPicPr>
            <p:cNvPr id="1062" name="Google Shape;1062;p31"/>
            <p:cNvPicPr preferRelativeResize="0"/>
            <p:nvPr/>
          </p:nvPicPr>
          <p:blipFill>
            <a:blip r:embed="rId4">
              <a:alphaModFix amt="20000"/>
            </a:blip>
            <a:stretch>
              <a:fillRect/>
            </a:stretch>
          </p:blipFill>
          <p:spPr>
            <a:xfrm>
              <a:off x="793525" y="4218375"/>
              <a:ext cx="895125" cy="895151"/>
            </a:xfrm>
            <a:prstGeom prst="rect">
              <a:avLst/>
            </a:prstGeom>
            <a:noFill/>
            <a:ln>
              <a:noFill/>
            </a:ln>
          </p:spPr>
        </p:pic>
        <p:pic>
          <p:nvPicPr>
            <p:cNvPr id="1063" name="Google Shape;1063;p31"/>
            <p:cNvPicPr preferRelativeResize="0"/>
            <p:nvPr/>
          </p:nvPicPr>
          <p:blipFill>
            <a:blip r:embed="rId6">
              <a:alphaModFix amt="20000"/>
            </a:blip>
            <a:stretch>
              <a:fillRect/>
            </a:stretch>
          </p:blipFill>
          <p:spPr>
            <a:xfrm rot="7310236" flipH="1">
              <a:off x="3168348" y="4241146"/>
              <a:ext cx="1181856" cy="1181856"/>
            </a:xfrm>
            <a:prstGeom prst="rect">
              <a:avLst/>
            </a:prstGeom>
            <a:noFill/>
            <a:ln>
              <a:noFill/>
            </a:ln>
          </p:spPr>
        </p:pic>
        <p:pic>
          <p:nvPicPr>
            <p:cNvPr id="1064" name="Google Shape;1064;p31"/>
            <p:cNvPicPr preferRelativeResize="0"/>
            <p:nvPr/>
          </p:nvPicPr>
          <p:blipFill>
            <a:blip r:embed="rId7">
              <a:alphaModFix amt="20000"/>
            </a:blip>
            <a:stretch>
              <a:fillRect/>
            </a:stretch>
          </p:blipFill>
          <p:spPr>
            <a:xfrm rot="6300008">
              <a:off x="268250" y="3835224"/>
              <a:ext cx="290448" cy="290151"/>
            </a:xfrm>
            <a:prstGeom prst="rect">
              <a:avLst/>
            </a:prstGeom>
            <a:noFill/>
            <a:ln>
              <a:noFill/>
            </a:ln>
          </p:spPr>
        </p:pic>
        <p:pic>
          <p:nvPicPr>
            <p:cNvPr id="1065" name="Google Shape;1065;p31"/>
            <p:cNvPicPr preferRelativeResize="0"/>
            <p:nvPr/>
          </p:nvPicPr>
          <p:blipFill>
            <a:blip r:embed="rId3">
              <a:alphaModFix amt="20000"/>
            </a:blip>
            <a:stretch>
              <a:fillRect/>
            </a:stretch>
          </p:blipFill>
          <p:spPr>
            <a:xfrm rot="10800000" flipH="1">
              <a:off x="653725" y="-443626"/>
              <a:ext cx="1522200" cy="1522200"/>
            </a:xfrm>
            <a:prstGeom prst="rect">
              <a:avLst/>
            </a:prstGeom>
            <a:noFill/>
            <a:ln>
              <a:noFill/>
            </a:ln>
          </p:spPr>
        </p:pic>
        <p:pic>
          <p:nvPicPr>
            <p:cNvPr id="1066" name="Google Shape;1066;p31"/>
            <p:cNvPicPr preferRelativeResize="0"/>
            <p:nvPr/>
          </p:nvPicPr>
          <p:blipFill>
            <a:blip r:embed="rId3">
              <a:alphaModFix amt="20000"/>
            </a:blip>
            <a:stretch>
              <a:fillRect/>
            </a:stretch>
          </p:blipFill>
          <p:spPr>
            <a:xfrm rot="10800000">
              <a:off x="8310475" y="3093674"/>
              <a:ext cx="1522200" cy="1522200"/>
            </a:xfrm>
            <a:prstGeom prst="rect">
              <a:avLst/>
            </a:prstGeom>
            <a:noFill/>
            <a:ln>
              <a:noFill/>
            </a:ln>
          </p:spPr>
        </p:pic>
        <p:pic>
          <p:nvPicPr>
            <p:cNvPr id="1067" name="Google Shape;1067;p31"/>
            <p:cNvPicPr preferRelativeResize="0"/>
            <p:nvPr/>
          </p:nvPicPr>
          <p:blipFill>
            <a:blip r:embed="rId6">
              <a:alphaModFix amt="20000"/>
            </a:blip>
            <a:stretch>
              <a:fillRect/>
            </a:stretch>
          </p:blipFill>
          <p:spPr>
            <a:xfrm rot="9672208" flipH="1">
              <a:off x="7917824" y="688320"/>
              <a:ext cx="1181857" cy="1181857"/>
            </a:xfrm>
            <a:prstGeom prst="rect">
              <a:avLst/>
            </a:prstGeom>
            <a:noFill/>
            <a:ln>
              <a:noFill/>
            </a:ln>
          </p:spPr>
        </p:pic>
        <p:pic>
          <p:nvPicPr>
            <p:cNvPr id="1068" name="Google Shape;1068;p31"/>
            <p:cNvPicPr preferRelativeResize="0"/>
            <p:nvPr/>
          </p:nvPicPr>
          <p:blipFill>
            <a:blip r:embed="rId8">
              <a:alphaModFix amt="20000"/>
            </a:blip>
            <a:stretch>
              <a:fillRect/>
            </a:stretch>
          </p:blipFill>
          <p:spPr>
            <a:xfrm rot="10800000">
              <a:off x="8052250" y="4392225"/>
              <a:ext cx="769600" cy="769600"/>
            </a:xfrm>
            <a:prstGeom prst="rect">
              <a:avLst/>
            </a:prstGeom>
            <a:noFill/>
            <a:ln>
              <a:noFill/>
            </a:ln>
          </p:spPr>
        </p:pic>
        <p:pic>
          <p:nvPicPr>
            <p:cNvPr id="1069" name="Google Shape;1069;p31"/>
            <p:cNvPicPr preferRelativeResize="0"/>
            <p:nvPr/>
          </p:nvPicPr>
          <p:blipFill>
            <a:blip r:embed="rId7">
              <a:alphaModFix amt="20000"/>
            </a:blip>
            <a:stretch>
              <a:fillRect/>
            </a:stretch>
          </p:blipFill>
          <p:spPr>
            <a:xfrm rot="6300008">
              <a:off x="8935625" y="4566024"/>
              <a:ext cx="290448" cy="290151"/>
            </a:xfrm>
            <a:prstGeom prst="rect">
              <a:avLst/>
            </a:prstGeom>
            <a:noFill/>
            <a:ln>
              <a:noFill/>
            </a:ln>
          </p:spPr>
        </p:pic>
        <p:pic>
          <p:nvPicPr>
            <p:cNvPr id="1070" name="Google Shape;1070;p31"/>
            <p:cNvPicPr preferRelativeResize="0"/>
            <p:nvPr/>
          </p:nvPicPr>
          <p:blipFill>
            <a:blip r:embed="rId5">
              <a:alphaModFix amt="20000"/>
            </a:blip>
            <a:stretch>
              <a:fillRect/>
            </a:stretch>
          </p:blipFill>
          <p:spPr>
            <a:xfrm rot="-6740486">
              <a:off x="8315378" y="-149574"/>
              <a:ext cx="1316998" cy="1315750"/>
            </a:xfrm>
            <a:prstGeom prst="rect">
              <a:avLst/>
            </a:prstGeom>
            <a:noFill/>
            <a:ln>
              <a:noFill/>
            </a:ln>
          </p:spPr>
        </p:pic>
        <p:pic>
          <p:nvPicPr>
            <p:cNvPr id="1071" name="Google Shape;1071;p31"/>
            <p:cNvPicPr preferRelativeResize="0"/>
            <p:nvPr/>
          </p:nvPicPr>
          <p:blipFill>
            <a:blip r:embed="rId7">
              <a:alphaModFix amt="20000"/>
            </a:blip>
            <a:stretch>
              <a:fillRect/>
            </a:stretch>
          </p:blipFill>
          <p:spPr>
            <a:xfrm rot="6300008">
              <a:off x="7969325" y="129474"/>
              <a:ext cx="290448" cy="290151"/>
            </a:xfrm>
            <a:prstGeom prst="rect">
              <a:avLst/>
            </a:prstGeom>
            <a:noFill/>
            <a:ln>
              <a:noFill/>
            </a:ln>
          </p:spPr>
        </p:pic>
        <p:pic>
          <p:nvPicPr>
            <p:cNvPr id="1072" name="Google Shape;1072;p31"/>
            <p:cNvPicPr preferRelativeResize="0"/>
            <p:nvPr/>
          </p:nvPicPr>
          <p:blipFill>
            <a:blip r:embed="rId4">
              <a:alphaModFix amt="20000"/>
            </a:blip>
            <a:stretch>
              <a:fillRect/>
            </a:stretch>
          </p:blipFill>
          <p:spPr>
            <a:xfrm flipH="1">
              <a:off x="8480100" y="2106125"/>
              <a:ext cx="987550" cy="987550"/>
            </a:xfrm>
            <a:prstGeom prst="rect">
              <a:avLst/>
            </a:prstGeom>
            <a:noFill/>
            <a:ln>
              <a:noFill/>
            </a:ln>
          </p:spPr>
        </p:pic>
        <p:pic>
          <p:nvPicPr>
            <p:cNvPr id="1073" name="Google Shape;1073;p31"/>
            <p:cNvPicPr preferRelativeResize="0"/>
            <p:nvPr/>
          </p:nvPicPr>
          <p:blipFill>
            <a:blip r:embed="rId7">
              <a:alphaModFix amt="20000"/>
            </a:blip>
            <a:stretch>
              <a:fillRect/>
            </a:stretch>
          </p:blipFill>
          <p:spPr>
            <a:xfrm rot="-6300008" flipH="1">
              <a:off x="8291812" y="1815699"/>
              <a:ext cx="290448" cy="290151"/>
            </a:xfrm>
            <a:prstGeom prst="rect">
              <a:avLst/>
            </a:prstGeom>
            <a:noFill/>
            <a:ln>
              <a:noFill/>
            </a:ln>
          </p:spPr>
        </p:pic>
      </p:grpSp>
      <p:sp>
        <p:nvSpPr>
          <p:cNvPr id="1074" name="Google Shape;1074;p31"/>
          <p:cNvSpPr/>
          <p:nvPr/>
        </p:nvSpPr>
        <p:spPr>
          <a:xfrm flipH="1">
            <a:off x="573750" y="462150"/>
            <a:ext cx="7996500" cy="4219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5" name="Google Shape;1075;p31"/>
          <p:cNvCxnSpPr/>
          <p:nvPr/>
        </p:nvCxnSpPr>
        <p:spPr>
          <a:xfrm>
            <a:off x="564450" y="4434742"/>
            <a:ext cx="8015100" cy="0"/>
          </a:xfrm>
          <a:prstGeom prst="straightConnector1">
            <a:avLst/>
          </a:prstGeom>
          <a:noFill/>
          <a:ln w="9525" cap="flat" cmpd="sng">
            <a:solidFill>
              <a:schemeClr val="dk1"/>
            </a:solidFill>
            <a:prstDash val="solid"/>
            <a:round/>
            <a:headEnd type="none" w="med" len="med"/>
            <a:tailEnd type="none" w="med" len="med"/>
          </a:ln>
        </p:spPr>
      </p:cxnSp>
      <p:pic>
        <p:nvPicPr>
          <p:cNvPr id="1076" name="Google Shape;1076;p31"/>
          <p:cNvPicPr preferRelativeResize="0"/>
          <p:nvPr/>
        </p:nvPicPr>
        <p:blipFill>
          <a:blip r:embed="rId9">
            <a:alphaModFix/>
          </a:blip>
          <a:stretch>
            <a:fillRect/>
          </a:stretch>
        </p:blipFill>
        <p:spPr>
          <a:xfrm>
            <a:off x="-346800" y="3112150"/>
            <a:ext cx="2408500" cy="2372750"/>
          </a:xfrm>
          <a:prstGeom prst="rect">
            <a:avLst/>
          </a:prstGeom>
          <a:noFill/>
          <a:ln>
            <a:noFill/>
          </a:ln>
        </p:spPr>
      </p:pic>
      <p:pic>
        <p:nvPicPr>
          <p:cNvPr id="1077" name="Google Shape;1077;p31"/>
          <p:cNvPicPr preferRelativeResize="0"/>
          <p:nvPr/>
        </p:nvPicPr>
        <p:blipFill>
          <a:blip r:embed="rId10">
            <a:alphaModFix/>
          </a:blip>
          <a:stretch>
            <a:fillRect/>
          </a:stretch>
        </p:blipFill>
        <p:spPr>
          <a:xfrm>
            <a:off x="5744227" y="-1247200"/>
            <a:ext cx="2789997" cy="2748551"/>
          </a:xfrm>
          <a:prstGeom prst="rect">
            <a:avLst/>
          </a:prstGeom>
          <a:noFill/>
          <a:ln>
            <a:noFill/>
          </a:ln>
        </p:spPr>
      </p:pic>
      <p:pic>
        <p:nvPicPr>
          <p:cNvPr id="1078" name="Google Shape;1078;p31"/>
          <p:cNvPicPr preferRelativeResize="0"/>
          <p:nvPr/>
        </p:nvPicPr>
        <p:blipFill>
          <a:blip r:embed="rId11">
            <a:alphaModFix/>
          </a:blip>
          <a:stretch>
            <a:fillRect/>
          </a:stretch>
        </p:blipFill>
        <p:spPr>
          <a:xfrm rot="1537345">
            <a:off x="7395125" y="3666325"/>
            <a:ext cx="1009701" cy="994701"/>
          </a:xfrm>
          <a:prstGeom prst="rect">
            <a:avLst/>
          </a:prstGeom>
          <a:noFill/>
          <a:ln>
            <a:noFill/>
          </a:ln>
        </p:spPr>
      </p:pic>
      <p:pic>
        <p:nvPicPr>
          <p:cNvPr id="1079" name="Google Shape;1079;p31"/>
          <p:cNvPicPr preferRelativeResize="0"/>
          <p:nvPr/>
        </p:nvPicPr>
        <p:blipFill>
          <a:blip r:embed="rId12">
            <a:alphaModFix/>
          </a:blip>
          <a:stretch>
            <a:fillRect/>
          </a:stretch>
        </p:blipFill>
        <p:spPr>
          <a:xfrm>
            <a:off x="-124250" y="462148"/>
            <a:ext cx="1328800" cy="130690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pic>
        <p:nvPicPr>
          <p:cNvPr id="43" name="Google Shape;43;p3"/>
          <p:cNvPicPr preferRelativeResize="0"/>
          <p:nvPr/>
        </p:nvPicPr>
        <p:blipFill rotWithShape="1">
          <a:blip r:embed="rId2">
            <a:alphaModFix/>
          </a:blip>
          <a:srcRect t="7784" b="7784"/>
          <a:stretch/>
        </p:blipFill>
        <p:spPr>
          <a:xfrm>
            <a:off x="0" y="0"/>
            <a:ext cx="9144000" cy="5143500"/>
          </a:xfrm>
          <a:prstGeom prst="rect">
            <a:avLst/>
          </a:prstGeom>
          <a:noFill/>
          <a:ln>
            <a:noFill/>
          </a:ln>
        </p:spPr>
      </p:pic>
      <p:grpSp>
        <p:nvGrpSpPr>
          <p:cNvPr id="44" name="Google Shape;44;p3"/>
          <p:cNvGrpSpPr/>
          <p:nvPr/>
        </p:nvGrpSpPr>
        <p:grpSpPr>
          <a:xfrm rot="10800000" flipH="1">
            <a:off x="-371850" y="-1129437"/>
            <a:ext cx="10271125" cy="6412313"/>
            <a:chOff x="-371850" y="-443637"/>
            <a:chExt cx="10271125" cy="6412313"/>
          </a:xfrm>
        </p:grpSpPr>
        <p:pic>
          <p:nvPicPr>
            <p:cNvPr id="45" name="Google Shape;45;p3"/>
            <p:cNvPicPr preferRelativeResize="0"/>
            <p:nvPr/>
          </p:nvPicPr>
          <p:blipFill>
            <a:blip r:embed="rId3">
              <a:alphaModFix amt="20000"/>
            </a:blip>
            <a:stretch>
              <a:fillRect/>
            </a:stretch>
          </p:blipFill>
          <p:spPr>
            <a:xfrm>
              <a:off x="6626075" y="-274350"/>
              <a:ext cx="1325150" cy="1325150"/>
            </a:xfrm>
            <a:prstGeom prst="rect">
              <a:avLst/>
            </a:prstGeom>
            <a:noFill/>
            <a:ln>
              <a:noFill/>
            </a:ln>
          </p:spPr>
        </p:pic>
        <p:pic>
          <p:nvPicPr>
            <p:cNvPr id="46" name="Google Shape;46;p3"/>
            <p:cNvPicPr preferRelativeResize="0"/>
            <p:nvPr/>
          </p:nvPicPr>
          <p:blipFill>
            <a:blip r:embed="rId4">
              <a:alphaModFix amt="20000"/>
            </a:blip>
            <a:stretch>
              <a:fillRect/>
            </a:stretch>
          </p:blipFill>
          <p:spPr>
            <a:xfrm>
              <a:off x="2833362" y="-428625"/>
              <a:ext cx="987550" cy="987550"/>
            </a:xfrm>
            <a:prstGeom prst="rect">
              <a:avLst/>
            </a:prstGeom>
            <a:noFill/>
            <a:ln>
              <a:noFill/>
            </a:ln>
          </p:spPr>
        </p:pic>
        <p:pic>
          <p:nvPicPr>
            <p:cNvPr id="47" name="Google Shape;47;p3"/>
            <p:cNvPicPr preferRelativeResize="0"/>
            <p:nvPr/>
          </p:nvPicPr>
          <p:blipFill>
            <a:blip r:embed="rId5">
              <a:alphaModFix amt="20000"/>
            </a:blip>
            <a:stretch>
              <a:fillRect/>
            </a:stretch>
          </p:blipFill>
          <p:spPr>
            <a:xfrm>
              <a:off x="-315600" y="654775"/>
              <a:ext cx="1129251" cy="1128176"/>
            </a:xfrm>
            <a:prstGeom prst="rect">
              <a:avLst/>
            </a:prstGeom>
            <a:noFill/>
            <a:ln>
              <a:noFill/>
            </a:ln>
          </p:spPr>
        </p:pic>
        <p:pic>
          <p:nvPicPr>
            <p:cNvPr id="48" name="Google Shape;48;p3"/>
            <p:cNvPicPr preferRelativeResize="0"/>
            <p:nvPr/>
          </p:nvPicPr>
          <p:blipFill>
            <a:blip r:embed="rId6">
              <a:alphaModFix amt="20000"/>
            </a:blip>
            <a:stretch>
              <a:fillRect/>
            </a:stretch>
          </p:blipFill>
          <p:spPr>
            <a:xfrm rot="-3692257">
              <a:off x="-105389" y="4178822"/>
              <a:ext cx="1181855" cy="1181855"/>
            </a:xfrm>
            <a:prstGeom prst="rect">
              <a:avLst/>
            </a:prstGeom>
            <a:noFill/>
            <a:ln>
              <a:noFill/>
            </a:ln>
          </p:spPr>
        </p:pic>
        <p:pic>
          <p:nvPicPr>
            <p:cNvPr id="49" name="Google Shape;49;p3"/>
            <p:cNvPicPr preferRelativeResize="0"/>
            <p:nvPr/>
          </p:nvPicPr>
          <p:blipFill>
            <a:blip r:embed="rId7">
              <a:alphaModFix amt="20000"/>
            </a:blip>
            <a:stretch>
              <a:fillRect/>
            </a:stretch>
          </p:blipFill>
          <p:spPr>
            <a:xfrm>
              <a:off x="6171775" y="-50625"/>
              <a:ext cx="290449" cy="290150"/>
            </a:xfrm>
            <a:prstGeom prst="rect">
              <a:avLst/>
            </a:prstGeom>
            <a:noFill/>
            <a:ln>
              <a:noFill/>
            </a:ln>
          </p:spPr>
        </p:pic>
        <p:pic>
          <p:nvPicPr>
            <p:cNvPr id="50" name="Google Shape;50;p3"/>
            <p:cNvPicPr preferRelativeResize="0"/>
            <p:nvPr/>
          </p:nvPicPr>
          <p:blipFill>
            <a:blip r:embed="rId8">
              <a:alphaModFix amt="20000"/>
            </a:blip>
            <a:stretch>
              <a:fillRect/>
            </a:stretch>
          </p:blipFill>
          <p:spPr>
            <a:xfrm>
              <a:off x="2232662" y="4533275"/>
              <a:ext cx="769600" cy="769600"/>
            </a:xfrm>
            <a:prstGeom prst="rect">
              <a:avLst/>
            </a:prstGeom>
            <a:noFill/>
            <a:ln>
              <a:noFill/>
            </a:ln>
          </p:spPr>
        </p:pic>
        <p:pic>
          <p:nvPicPr>
            <p:cNvPr id="51" name="Google Shape;51;p3"/>
            <p:cNvPicPr preferRelativeResize="0"/>
            <p:nvPr/>
          </p:nvPicPr>
          <p:blipFill>
            <a:blip r:embed="rId3">
              <a:alphaModFix amt="20000"/>
            </a:blip>
            <a:stretch>
              <a:fillRect/>
            </a:stretch>
          </p:blipFill>
          <p:spPr>
            <a:xfrm>
              <a:off x="-371850" y="2106137"/>
              <a:ext cx="1474399" cy="1474399"/>
            </a:xfrm>
            <a:prstGeom prst="rect">
              <a:avLst/>
            </a:prstGeom>
            <a:noFill/>
            <a:ln>
              <a:noFill/>
            </a:ln>
          </p:spPr>
        </p:pic>
        <p:pic>
          <p:nvPicPr>
            <p:cNvPr id="52" name="Google Shape;52;p3"/>
            <p:cNvPicPr preferRelativeResize="0"/>
            <p:nvPr/>
          </p:nvPicPr>
          <p:blipFill>
            <a:blip r:embed="rId5">
              <a:alphaModFix amt="20000"/>
            </a:blip>
            <a:stretch>
              <a:fillRect/>
            </a:stretch>
          </p:blipFill>
          <p:spPr>
            <a:xfrm rot="1212466">
              <a:off x="4497373" y="4536674"/>
              <a:ext cx="1017575" cy="1016602"/>
            </a:xfrm>
            <a:prstGeom prst="rect">
              <a:avLst/>
            </a:prstGeom>
            <a:noFill/>
            <a:ln>
              <a:noFill/>
            </a:ln>
          </p:spPr>
        </p:pic>
        <p:pic>
          <p:nvPicPr>
            <p:cNvPr id="53" name="Google Shape;53;p3"/>
            <p:cNvPicPr preferRelativeResize="0"/>
            <p:nvPr/>
          </p:nvPicPr>
          <p:blipFill>
            <a:blip r:embed="rId7">
              <a:alphaModFix amt="20000"/>
            </a:blip>
            <a:stretch>
              <a:fillRect/>
            </a:stretch>
          </p:blipFill>
          <p:spPr>
            <a:xfrm rot="10800000" flipH="1">
              <a:off x="192050" y="87200"/>
              <a:ext cx="290449" cy="290150"/>
            </a:xfrm>
            <a:prstGeom prst="rect">
              <a:avLst/>
            </a:prstGeom>
            <a:noFill/>
            <a:ln>
              <a:noFill/>
            </a:ln>
          </p:spPr>
        </p:pic>
        <p:pic>
          <p:nvPicPr>
            <p:cNvPr id="54" name="Google Shape;54;p3"/>
            <p:cNvPicPr preferRelativeResize="0"/>
            <p:nvPr/>
          </p:nvPicPr>
          <p:blipFill>
            <a:blip r:embed="rId7">
              <a:alphaModFix amt="20000"/>
            </a:blip>
            <a:stretch>
              <a:fillRect/>
            </a:stretch>
          </p:blipFill>
          <p:spPr>
            <a:xfrm rot="-6300008">
              <a:off x="279250" y="1678787"/>
              <a:ext cx="290448" cy="290151"/>
            </a:xfrm>
            <a:prstGeom prst="rect">
              <a:avLst/>
            </a:prstGeom>
            <a:noFill/>
            <a:ln>
              <a:noFill/>
            </a:ln>
          </p:spPr>
        </p:pic>
        <p:pic>
          <p:nvPicPr>
            <p:cNvPr id="55" name="Google Shape;55;p3"/>
            <p:cNvPicPr preferRelativeResize="0"/>
            <p:nvPr/>
          </p:nvPicPr>
          <p:blipFill>
            <a:blip r:embed="rId7">
              <a:alphaModFix amt="20000"/>
            </a:blip>
            <a:stretch>
              <a:fillRect/>
            </a:stretch>
          </p:blipFill>
          <p:spPr>
            <a:xfrm rot="6300008">
              <a:off x="1522375" y="4463499"/>
              <a:ext cx="290448" cy="290151"/>
            </a:xfrm>
            <a:prstGeom prst="rect">
              <a:avLst/>
            </a:prstGeom>
            <a:noFill/>
            <a:ln>
              <a:noFill/>
            </a:ln>
          </p:spPr>
        </p:pic>
        <p:pic>
          <p:nvPicPr>
            <p:cNvPr id="56" name="Google Shape;56;p3"/>
            <p:cNvPicPr preferRelativeResize="0"/>
            <p:nvPr/>
          </p:nvPicPr>
          <p:blipFill>
            <a:blip r:embed="rId7">
              <a:alphaModFix amt="20000"/>
            </a:blip>
            <a:stretch>
              <a:fillRect/>
            </a:stretch>
          </p:blipFill>
          <p:spPr>
            <a:xfrm rot="6300008">
              <a:off x="7361850" y="4686999"/>
              <a:ext cx="290448" cy="290151"/>
            </a:xfrm>
            <a:prstGeom prst="rect">
              <a:avLst/>
            </a:prstGeom>
            <a:noFill/>
            <a:ln>
              <a:noFill/>
            </a:ln>
          </p:spPr>
        </p:pic>
        <p:pic>
          <p:nvPicPr>
            <p:cNvPr id="57" name="Google Shape;57;p3"/>
            <p:cNvPicPr preferRelativeResize="0"/>
            <p:nvPr/>
          </p:nvPicPr>
          <p:blipFill>
            <a:blip r:embed="rId5">
              <a:alphaModFix amt="20000"/>
            </a:blip>
            <a:stretch>
              <a:fillRect/>
            </a:stretch>
          </p:blipFill>
          <p:spPr>
            <a:xfrm rot="5400000">
              <a:off x="4110560" y="-443150"/>
              <a:ext cx="1017574" cy="1016601"/>
            </a:xfrm>
            <a:prstGeom prst="rect">
              <a:avLst/>
            </a:prstGeom>
            <a:noFill/>
            <a:ln>
              <a:noFill/>
            </a:ln>
          </p:spPr>
        </p:pic>
        <p:pic>
          <p:nvPicPr>
            <p:cNvPr id="58" name="Google Shape;58;p3"/>
            <p:cNvPicPr preferRelativeResize="0"/>
            <p:nvPr/>
          </p:nvPicPr>
          <p:blipFill>
            <a:blip r:embed="rId7">
              <a:alphaModFix amt="20000"/>
            </a:blip>
            <a:stretch>
              <a:fillRect/>
            </a:stretch>
          </p:blipFill>
          <p:spPr>
            <a:xfrm flipH="1">
              <a:off x="2131750" y="-138025"/>
              <a:ext cx="290449" cy="290150"/>
            </a:xfrm>
            <a:prstGeom prst="rect">
              <a:avLst/>
            </a:prstGeom>
            <a:noFill/>
            <a:ln>
              <a:noFill/>
            </a:ln>
          </p:spPr>
        </p:pic>
        <p:pic>
          <p:nvPicPr>
            <p:cNvPr id="59" name="Google Shape;59;p3"/>
            <p:cNvPicPr preferRelativeResize="0"/>
            <p:nvPr/>
          </p:nvPicPr>
          <p:blipFill>
            <a:blip r:embed="rId3">
              <a:alphaModFix amt="20000"/>
            </a:blip>
            <a:stretch>
              <a:fillRect/>
            </a:stretch>
          </p:blipFill>
          <p:spPr>
            <a:xfrm rot="-2119628">
              <a:off x="5688925" y="4382399"/>
              <a:ext cx="1325151" cy="1325151"/>
            </a:xfrm>
            <a:prstGeom prst="rect">
              <a:avLst/>
            </a:prstGeom>
            <a:noFill/>
            <a:ln>
              <a:noFill/>
            </a:ln>
          </p:spPr>
        </p:pic>
        <p:pic>
          <p:nvPicPr>
            <p:cNvPr id="60" name="Google Shape;60;p3"/>
            <p:cNvPicPr preferRelativeResize="0"/>
            <p:nvPr/>
          </p:nvPicPr>
          <p:blipFill>
            <a:blip r:embed="rId8">
              <a:alphaModFix amt="20000"/>
            </a:blip>
            <a:stretch>
              <a:fillRect/>
            </a:stretch>
          </p:blipFill>
          <p:spPr>
            <a:xfrm rot="3420998">
              <a:off x="5427399" y="265887"/>
              <a:ext cx="769601" cy="769601"/>
            </a:xfrm>
            <a:prstGeom prst="rect">
              <a:avLst/>
            </a:prstGeom>
            <a:noFill/>
            <a:ln>
              <a:noFill/>
            </a:ln>
          </p:spPr>
        </p:pic>
        <p:pic>
          <p:nvPicPr>
            <p:cNvPr id="61" name="Google Shape;61;p3"/>
            <p:cNvPicPr preferRelativeResize="0"/>
            <p:nvPr/>
          </p:nvPicPr>
          <p:blipFill>
            <a:blip r:embed="rId4">
              <a:alphaModFix amt="20000"/>
            </a:blip>
            <a:stretch>
              <a:fillRect/>
            </a:stretch>
          </p:blipFill>
          <p:spPr>
            <a:xfrm>
              <a:off x="564925" y="3684975"/>
              <a:ext cx="895125" cy="895151"/>
            </a:xfrm>
            <a:prstGeom prst="rect">
              <a:avLst/>
            </a:prstGeom>
            <a:noFill/>
            <a:ln>
              <a:noFill/>
            </a:ln>
          </p:spPr>
        </p:pic>
        <p:pic>
          <p:nvPicPr>
            <p:cNvPr id="62" name="Google Shape;62;p3"/>
            <p:cNvPicPr preferRelativeResize="0"/>
            <p:nvPr/>
          </p:nvPicPr>
          <p:blipFill>
            <a:blip r:embed="rId6">
              <a:alphaModFix amt="20000"/>
            </a:blip>
            <a:stretch>
              <a:fillRect/>
            </a:stretch>
          </p:blipFill>
          <p:spPr>
            <a:xfrm rot="7310236" flipH="1">
              <a:off x="3303648" y="4017646"/>
              <a:ext cx="1181856" cy="1181856"/>
            </a:xfrm>
            <a:prstGeom prst="rect">
              <a:avLst/>
            </a:prstGeom>
            <a:noFill/>
            <a:ln>
              <a:noFill/>
            </a:ln>
          </p:spPr>
        </p:pic>
        <p:pic>
          <p:nvPicPr>
            <p:cNvPr id="63" name="Google Shape;63;p3"/>
            <p:cNvPicPr preferRelativeResize="0"/>
            <p:nvPr/>
          </p:nvPicPr>
          <p:blipFill>
            <a:blip r:embed="rId7">
              <a:alphaModFix amt="20000"/>
            </a:blip>
            <a:stretch>
              <a:fillRect/>
            </a:stretch>
          </p:blipFill>
          <p:spPr>
            <a:xfrm rot="6300008">
              <a:off x="192050" y="3759024"/>
              <a:ext cx="290448" cy="290151"/>
            </a:xfrm>
            <a:prstGeom prst="rect">
              <a:avLst/>
            </a:prstGeom>
            <a:noFill/>
            <a:ln>
              <a:noFill/>
            </a:ln>
          </p:spPr>
        </p:pic>
        <p:pic>
          <p:nvPicPr>
            <p:cNvPr id="64" name="Google Shape;64;p3"/>
            <p:cNvPicPr preferRelativeResize="0"/>
            <p:nvPr/>
          </p:nvPicPr>
          <p:blipFill>
            <a:blip r:embed="rId3">
              <a:alphaModFix amt="20000"/>
            </a:blip>
            <a:stretch>
              <a:fillRect/>
            </a:stretch>
          </p:blipFill>
          <p:spPr>
            <a:xfrm rot="10800000" flipH="1">
              <a:off x="653725" y="-443626"/>
              <a:ext cx="1522200" cy="1522200"/>
            </a:xfrm>
            <a:prstGeom prst="rect">
              <a:avLst/>
            </a:prstGeom>
            <a:noFill/>
            <a:ln>
              <a:noFill/>
            </a:ln>
          </p:spPr>
        </p:pic>
        <p:pic>
          <p:nvPicPr>
            <p:cNvPr id="65" name="Google Shape;65;p3"/>
            <p:cNvPicPr preferRelativeResize="0"/>
            <p:nvPr/>
          </p:nvPicPr>
          <p:blipFill>
            <a:blip r:embed="rId3">
              <a:alphaModFix amt="20000"/>
            </a:blip>
            <a:stretch>
              <a:fillRect/>
            </a:stretch>
          </p:blipFill>
          <p:spPr>
            <a:xfrm rot="10800000">
              <a:off x="8377075" y="3086374"/>
              <a:ext cx="1522200" cy="1522200"/>
            </a:xfrm>
            <a:prstGeom prst="rect">
              <a:avLst/>
            </a:prstGeom>
            <a:noFill/>
            <a:ln>
              <a:noFill/>
            </a:ln>
          </p:spPr>
        </p:pic>
        <p:pic>
          <p:nvPicPr>
            <p:cNvPr id="66" name="Google Shape;66;p3"/>
            <p:cNvPicPr preferRelativeResize="0"/>
            <p:nvPr/>
          </p:nvPicPr>
          <p:blipFill>
            <a:blip r:embed="rId6">
              <a:alphaModFix amt="20000"/>
            </a:blip>
            <a:stretch>
              <a:fillRect/>
            </a:stretch>
          </p:blipFill>
          <p:spPr>
            <a:xfrm rot="9672208" flipH="1">
              <a:off x="7917824" y="688320"/>
              <a:ext cx="1181857" cy="1181857"/>
            </a:xfrm>
            <a:prstGeom prst="rect">
              <a:avLst/>
            </a:prstGeom>
            <a:noFill/>
            <a:ln>
              <a:noFill/>
            </a:ln>
          </p:spPr>
        </p:pic>
        <p:pic>
          <p:nvPicPr>
            <p:cNvPr id="67" name="Google Shape;67;p3"/>
            <p:cNvPicPr preferRelativeResize="0"/>
            <p:nvPr/>
          </p:nvPicPr>
          <p:blipFill>
            <a:blip r:embed="rId8">
              <a:alphaModFix amt="20000"/>
            </a:blip>
            <a:stretch>
              <a:fillRect/>
            </a:stretch>
          </p:blipFill>
          <p:spPr>
            <a:xfrm rot="10800000">
              <a:off x="8052237" y="4208750"/>
              <a:ext cx="769600" cy="769600"/>
            </a:xfrm>
            <a:prstGeom prst="rect">
              <a:avLst/>
            </a:prstGeom>
            <a:noFill/>
            <a:ln>
              <a:noFill/>
            </a:ln>
          </p:spPr>
        </p:pic>
        <p:pic>
          <p:nvPicPr>
            <p:cNvPr id="68" name="Google Shape;68;p3"/>
            <p:cNvPicPr preferRelativeResize="0"/>
            <p:nvPr/>
          </p:nvPicPr>
          <p:blipFill>
            <a:blip r:embed="rId7">
              <a:alphaModFix amt="20000"/>
            </a:blip>
            <a:stretch>
              <a:fillRect/>
            </a:stretch>
          </p:blipFill>
          <p:spPr>
            <a:xfrm rot="6300008">
              <a:off x="8935625" y="4566024"/>
              <a:ext cx="290448" cy="290151"/>
            </a:xfrm>
            <a:prstGeom prst="rect">
              <a:avLst/>
            </a:prstGeom>
            <a:noFill/>
            <a:ln>
              <a:noFill/>
            </a:ln>
          </p:spPr>
        </p:pic>
        <p:pic>
          <p:nvPicPr>
            <p:cNvPr id="69" name="Google Shape;69;p3"/>
            <p:cNvPicPr preferRelativeResize="0"/>
            <p:nvPr/>
          </p:nvPicPr>
          <p:blipFill>
            <a:blip r:embed="rId5">
              <a:alphaModFix amt="20000"/>
            </a:blip>
            <a:stretch>
              <a:fillRect/>
            </a:stretch>
          </p:blipFill>
          <p:spPr>
            <a:xfrm rot="-6740486">
              <a:off x="8315378" y="-149574"/>
              <a:ext cx="1316998" cy="1315750"/>
            </a:xfrm>
            <a:prstGeom prst="rect">
              <a:avLst/>
            </a:prstGeom>
            <a:noFill/>
            <a:ln>
              <a:noFill/>
            </a:ln>
          </p:spPr>
        </p:pic>
        <p:pic>
          <p:nvPicPr>
            <p:cNvPr id="70" name="Google Shape;70;p3"/>
            <p:cNvPicPr preferRelativeResize="0"/>
            <p:nvPr/>
          </p:nvPicPr>
          <p:blipFill>
            <a:blip r:embed="rId7">
              <a:alphaModFix amt="20000"/>
            </a:blip>
            <a:stretch>
              <a:fillRect/>
            </a:stretch>
          </p:blipFill>
          <p:spPr>
            <a:xfrm rot="6300008">
              <a:off x="7969325" y="129474"/>
              <a:ext cx="290448" cy="290151"/>
            </a:xfrm>
            <a:prstGeom prst="rect">
              <a:avLst/>
            </a:prstGeom>
            <a:noFill/>
            <a:ln>
              <a:noFill/>
            </a:ln>
          </p:spPr>
        </p:pic>
        <p:pic>
          <p:nvPicPr>
            <p:cNvPr id="71" name="Google Shape;71;p3"/>
            <p:cNvPicPr preferRelativeResize="0"/>
            <p:nvPr/>
          </p:nvPicPr>
          <p:blipFill>
            <a:blip r:embed="rId4">
              <a:alphaModFix amt="20000"/>
            </a:blip>
            <a:stretch>
              <a:fillRect/>
            </a:stretch>
          </p:blipFill>
          <p:spPr>
            <a:xfrm flipH="1">
              <a:off x="8480100" y="2106125"/>
              <a:ext cx="987550" cy="987550"/>
            </a:xfrm>
            <a:prstGeom prst="rect">
              <a:avLst/>
            </a:prstGeom>
            <a:noFill/>
            <a:ln>
              <a:noFill/>
            </a:ln>
          </p:spPr>
        </p:pic>
        <p:pic>
          <p:nvPicPr>
            <p:cNvPr id="72" name="Google Shape;72;p3"/>
            <p:cNvPicPr preferRelativeResize="0"/>
            <p:nvPr/>
          </p:nvPicPr>
          <p:blipFill>
            <a:blip r:embed="rId7">
              <a:alphaModFix amt="20000"/>
            </a:blip>
            <a:stretch>
              <a:fillRect/>
            </a:stretch>
          </p:blipFill>
          <p:spPr>
            <a:xfrm rot="-6300008" flipH="1">
              <a:off x="8291812" y="1815699"/>
              <a:ext cx="290448" cy="290151"/>
            </a:xfrm>
            <a:prstGeom prst="rect">
              <a:avLst/>
            </a:prstGeom>
            <a:noFill/>
            <a:ln>
              <a:noFill/>
            </a:ln>
          </p:spPr>
        </p:pic>
      </p:grpSp>
      <p:sp>
        <p:nvSpPr>
          <p:cNvPr id="73" name="Google Shape;73;p3"/>
          <p:cNvSpPr/>
          <p:nvPr/>
        </p:nvSpPr>
        <p:spPr>
          <a:xfrm>
            <a:off x="573750" y="462150"/>
            <a:ext cx="7996500" cy="4219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txBox="1">
            <a:spLocks noGrp="1"/>
          </p:cNvSpPr>
          <p:nvPr>
            <p:ph type="title"/>
          </p:nvPr>
        </p:nvSpPr>
        <p:spPr>
          <a:xfrm>
            <a:off x="713225" y="2370150"/>
            <a:ext cx="5153700" cy="9564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5" name="Google Shape;75;p3"/>
          <p:cNvSpPr txBox="1">
            <a:spLocks noGrp="1"/>
          </p:cNvSpPr>
          <p:nvPr>
            <p:ph type="title" idx="2" hasCustomPrompt="1"/>
          </p:nvPr>
        </p:nvSpPr>
        <p:spPr>
          <a:xfrm>
            <a:off x="713225" y="539500"/>
            <a:ext cx="1628100" cy="1422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12000"/>
              <a:buNone/>
              <a:defRPr sz="90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6" name="Google Shape;76;p3"/>
          <p:cNvSpPr txBox="1">
            <a:spLocks noGrp="1"/>
          </p:cNvSpPr>
          <p:nvPr>
            <p:ph type="subTitle" idx="1"/>
          </p:nvPr>
        </p:nvSpPr>
        <p:spPr>
          <a:xfrm>
            <a:off x="713225" y="3480800"/>
            <a:ext cx="3215400" cy="683700"/>
          </a:xfrm>
          <a:prstGeom prst="rect">
            <a:avLst/>
          </a:prstGeom>
          <a:solidFill>
            <a:schemeClr val="dk1"/>
          </a:solidFill>
        </p:spPr>
        <p:txBody>
          <a:bodyPr spcFirstLastPara="1" wrap="square" lIns="91425" tIns="91425" rIns="91425" bIns="91425" anchor="t" anchorCtr="0">
            <a:noAutofit/>
          </a:bodyPr>
          <a:lstStyle>
            <a:lvl1pPr lvl="0">
              <a:spcBef>
                <a:spcPts val="0"/>
              </a:spcBef>
              <a:spcAft>
                <a:spcPts val="0"/>
              </a:spcAft>
              <a:buClr>
                <a:schemeClr val="lt1"/>
              </a:buClr>
              <a:buSzPts val="1600"/>
              <a:buNone/>
              <a:defRPr sz="1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2"/>
        <p:cNvGrpSpPr/>
        <p:nvPr/>
      </p:nvGrpSpPr>
      <p:grpSpPr>
        <a:xfrm>
          <a:off x="0" y="0"/>
          <a:ext cx="0" cy="0"/>
          <a:chOff x="0" y="0"/>
          <a:chExt cx="0" cy="0"/>
        </a:xfrm>
      </p:grpSpPr>
      <p:pic>
        <p:nvPicPr>
          <p:cNvPr id="113" name="Google Shape;113;p5"/>
          <p:cNvPicPr preferRelativeResize="0"/>
          <p:nvPr/>
        </p:nvPicPr>
        <p:blipFill rotWithShape="1">
          <a:blip r:embed="rId2">
            <a:alphaModFix/>
          </a:blip>
          <a:srcRect t="7784" b="7784"/>
          <a:stretch/>
        </p:blipFill>
        <p:spPr>
          <a:xfrm>
            <a:off x="0" y="0"/>
            <a:ext cx="9144000" cy="5143500"/>
          </a:xfrm>
          <a:prstGeom prst="rect">
            <a:avLst/>
          </a:prstGeom>
          <a:noFill/>
          <a:ln>
            <a:noFill/>
          </a:ln>
        </p:spPr>
      </p:pic>
      <p:grpSp>
        <p:nvGrpSpPr>
          <p:cNvPr id="114" name="Google Shape;114;p5"/>
          <p:cNvGrpSpPr/>
          <p:nvPr/>
        </p:nvGrpSpPr>
        <p:grpSpPr>
          <a:xfrm>
            <a:off x="-371850" y="-443637"/>
            <a:ext cx="10271125" cy="6412313"/>
            <a:chOff x="-371850" y="-443637"/>
            <a:chExt cx="10271125" cy="6412313"/>
          </a:xfrm>
        </p:grpSpPr>
        <p:pic>
          <p:nvPicPr>
            <p:cNvPr id="115" name="Google Shape;115;p5"/>
            <p:cNvPicPr preferRelativeResize="0"/>
            <p:nvPr/>
          </p:nvPicPr>
          <p:blipFill>
            <a:blip r:embed="rId3">
              <a:alphaModFix amt="20000"/>
            </a:blip>
            <a:stretch>
              <a:fillRect/>
            </a:stretch>
          </p:blipFill>
          <p:spPr>
            <a:xfrm>
              <a:off x="6626075" y="-274350"/>
              <a:ext cx="1325150" cy="1325150"/>
            </a:xfrm>
            <a:prstGeom prst="rect">
              <a:avLst/>
            </a:prstGeom>
            <a:noFill/>
            <a:ln>
              <a:noFill/>
            </a:ln>
          </p:spPr>
        </p:pic>
        <p:pic>
          <p:nvPicPr>
            <p:cNvPr id="116" name="Google Shape;116;p5"/>
            <p:cNvPicPr preferRelativeResize="0"/>
            <p:nvPr/>
          </p:nvPicPr>
          <p:blipFill>
            <a:blip r:embed="rId4">
              <a:alphaModFix amt="20000"/>
            </a:blip>
            <a:stretch>
              <a:fillRect/>
            </a:stretch>
          </p:blipFill>
          <p:spPr>
            <a:xfrm>
              <a:off x="2833362" y="-428625"/>
              <a:ext cx="987550" cy="987550"/>
            </a:xfrm>
            <a:prstGeom prst="rect">
              <a:avLst/>
            </a:prstGeom>
            <a:noFill/>
            <a:ln>
              <a:noFill/>
            </a:ln>
          </p:spPr>
        </p:pic>
        <p:pic>
          <p:nvPicPr>
            <p:cNvPr id="117" name="Google Shape;117;p5"/>
            <p:cNvPicPr preferRelativeResize="0"/>
            <p:nvPr/>
          </p:nvPicPr>
          <p:blipFill>
            <a:blip r:embed="rId5">
              <a:alphaModFix amt="20000"/>
            </a:blip>
            <a:stretch>
              <a:fillRect/>
            </a:stretch>
          </p:blipFill>
          <p:spPr>
            <a:xfrm>
              <a:off x="-315600" y="654775"/>
              <a:ext cx="1129251" cy="1128176"/>
            </a:xfrm>
            <a:prstGeom prst="rect">
              <a:avLst/>
            </a:prstGeom>
            <a:noFill/>
            <a:ln>
              <a:noFill/>
            </a:ln>
          </p:spPr>
        </p:pic>
        <p:pic>
          <p:nvPicPr>
            <p:cNvPr id="118" name="Google Shape;118;p5"/>
            <p:cNvPicPr preferRelativeResize="0"/>
            <p:nvPr/>
          </p:nvPicPr>
          <p:blipFill>
            <a:blip r:embed="rId6">
              <a:alphaModFix amt="20000"/>
            </a:blip>
            <a:stretch>
              <a:fillRect/>
            </a:stretch>
          </p:blipFill>
          <p:spPr>
            <a:xfrm rot="-3692257">
              <a:off x="-105389" y="4178822"/>
              <a:ext cx="1181855" cy="1181855"/>
            </a:xfrm>
            <a:prstGeom prst="rect">
              <a:avLst/>
            </a:prstGeom>
            <a:noFill/>
            <a:ln>
              <a:noFill/>
            </a:ln>
          </p:spPr>
        </p:pic>
        <p:pic>
          <p:nvPicPr>
            <p:cNvPr id="119" name="Google Shape;119;p5"/>
            <p:cNvPicPr preferRelativeResize="0"/>
            <p:nvPr/>
          </p:nvPicPr>
          <p:blipFill>
            <a:blip r:embed="rId7">
              <a:alphaModFix amt="20000"/>
            </a:blip>
            <a:stretch>
              <a:fillRect/>
            </a:stretch>
          </p:blipFill>
          <p:spPr>
            <a:xfrm>
              <a:off x="6171775" y="-50625"/>
              <a:ext cx="290449" cy="290150"/>
            </a:xfrm>
            <a:prstGeom prst="rect">
              <a:avLst/>
            </a:prstGeom>
            <a:noFill/>
            <a:ln>
              <a:noFill/>
            </a:ln>
          </p:spPr>
        </p:pic>
        <p:pic>
          <p:nvPicPr>
            <p:cNvPr id="120" name="Google Shape;120;p5"/>
            <p:cNvPicPr preferRelativeResize="0"/>
            <p:nvPr/>
          </p:nvPicPr>
          <p:blipFill>
            <a:blip r:embed="rId8">
              <a:alphaModFix amt="20000"/>
            </a:blip>
            <a:stretch>
              <a:fillRect/>
            </a:stretch>
          </p:blipFill>
          <p:spPr>
            <a:xfrm>
              <a:off x="2232662" y="4533275"/>
              <a:ext cx="769600" cy="769600"/>
            </a:xfrm>
            <a:prstGeom prst="rect">
              <a:avLst/>
            </a:prstGeom>
            <a:noFill/>
            <a:ln>
              <a:noFill/>
            </a:ln>
          </p:spPr>
        </p:pic>
        <p:pic>
          <p:nvPicPr>
            <p:cNvPr id="121" name="Google Shape;121;p5"/>
            <p:cNvPicPr preferRelativeResize="0"/>
            <p:nvPr/>
          </p:nvPicPr>
          <p:blipFill>
            <a:blip r:embed="rId3">
              <a:alphaModFix amt="20000"/>
            </a:blip>
            <a:stretch>
              <a:fillRect/>
            </a:stretch>
          </p:blipFill>
          <p:spPr>
            <a:xfrm>
              <a:off x="-371850" y="2106137"/>
              <a:ext cx="1474399" cy="1474399"/>
            </a:xfrm>
            <a:prstGeom prst="rect">
              <a:avLst/>
            </a:prstGeom>
            <a:noFill/>
            <a:ln>
              <a:noFill/>
            </a:ln>
          </p:spPr>
        </p:pic>
        <p:pic>
          <p:nvPicPr>
            <p:cNvPr id="122" name="Google Shape;122;p5"/>
            <p:cNvPicPr preferRelativeResize="0"/>
            <p:nvPr/>
          </p:nvPicPr>
          <p:blipFill>
            <a:blip r:embed="rId5">
              <a:alphaModFix amt="20000"/>
            </a:blip>
            <a:stretch>
              <a:fillRect/>
            </a:stretch>
          </p:blipFill>
          <p:spPr>
            <a:xfrm rot="1212466">
              <a:off x="4497373" y="4536674"/>
              <a:ext cx="1017575" cy="1016602"/>
            </a:xfrm>
            <a:prstGeom prst="rect">
              <a:avLst/>
            </a:prstGeom>
            <a:noFill/>
            <a:ln>
              <a:noFill/>
            </a:ln>
          </p:spPr>
        </p:pic>
        <p:pic>
          <p:nvPicPr>
            <p:cNvPr id="123" name="Google Shape;123;p5"/>
            <p:cNvPicPr preferRelativeResize="0"/>
            <p:nvPr/>
          </p:nvPicPr>
          <p:blipFill>
            <a:blip r:embed="rId7">
              <a:alphaModFix amt="20000"/>
            </a:blip>
            <a:stretch>
              <a:fillRect/>
            </a:stretch>
          </p:blipFill>
          <p:spPr>
            <a:xfrm rot="10800000" flipH="1">
              <a:off x="192050" y="87200"/>
              <a:ext cx="290449" cy="290150"/>
            </a:xfrm>
            <a:prstGeom prst="rect">
              <a:avLst/>
            </a:prstGeom>
            <a:noFill/>
            <a:ln>
              <a:noFill/>
            </a:ln>
          </p:spPr>
        </p:pic>
        <p:pic>
          <p:nvPicPr>
            <p:cNvPr id="124" name="Google Shape;124;p5"/>
            <p:cNvPicPr preferRelativeResize="0"/>
            <p:nvPr/>
          </p:nvPicPr>
          <p:blipFill>
            <a:blip r:embed="rId7">
              <a:alphaModFix amt="20000"/>
            </a:blip>
            <a:stretch>
              <a:fillRect/>
            </a:stretch>
          </p:blipFill>
          <p:spPr>
            <a:xfrm rot="-6300008">
              <a:off x="279250" y="1678787"/>
              <a:ext cx="290448" cy="290151"/>
            </a:xfrm>
            <a:prstGeom prst="rect">
              <a:avLst/>
            </a:prstGeom>
            <a:noFill/>
            <a:ln>
              <a:noFill/>
            </a:ln>
          </p:spPr>
        </p:pic>
        <p:pic>
          <p:nvPicPr>
            <p:cNvPr id="125" name="Google Shape;125;p5"/>
            <p:cNvPicPr preferRelativeResize="0"/>
            <p:nvPr/>
          </p:nvPicPr>
          <p:blipFill>
            <a:blip r:embed="rId7">
              <a:alphaModFix amt="20000"/>
            </a:blip>
            <a:stretch>
              <a:fillRect/>
            </a:stretch>
          </p:blipFill>
          <p:spPr>
            <a:xfrm rot="6300008">
              <a:off x="1522375" y="4463499"/>
              <a:ext cx="290448" cy="290151"/>
            </a:xfrm>
            <a:prstGeom prst="rect">
              <a:avLst/>
            </a:prstGeom>
            <a:noFill/>
            <a:ln>
              <a:noFill/>
            </a:ln>
          </p:spPr>
        </p:pic>
        <p:pic>
          <p:nvPicPr>
            <p:cNvPr id="126" name="Google Shape;126;p5"/>
            <p:cNvPicPr preferRelativeResize="0"/>
            <p:nvPr/>
          </p:nvPicPr>
          <p:blipFill>
            <a:blip r:embed="rId7">
              <a:alphaModFix amt="20000"/>
            </a:blip>
            <a:stretch>
              <a:fillRect/>
            </a:stretch>
          </p:blipFill>
          <p:spPr>
            <a:xfrm rot="6300008">
              <a:off x="7361850" y="4686999"/>
              <a:ext cx="290448" cy="290151"/>
            </a:xfrm>
            <a:prstGeom prst="rect">
              <a:avLst/>
            </a:prstGeom>
            <a:noFill/>
            <a:ln>
              <a:noFill/>
            </a:ln>
          </p:spPr>
        </p:pic>
        <p:pic>
          <p:nvPicPr>
            <p:cNvPr id="127" name="Google Shape;127;p5"/>
            <p:cNvPicPr preferRelativeResize="0"/>
            <p:nvPr/>
          </p:nvPicPr>
          <p:blipFill>
            <a:blip r:embed="rId5">
              <a:alphaModFix amt="20000"/>
            </a:blip>
            <a:stretch>
              <a:fillRect/>
            </a:stretch>
          </p:blipFill>
          <p:spPr>
            <a:xfrm rot="5400000">
              <a:off x="4110560" y="-443150"/>
              <a:ext cx="1017574" cy="1016601"/>
            </a:xfrm>
            <a:prstGeom prst="rect">
              <a:avLst/>
            </a:prstGeom>
            <a:noFill/>
            <a:ln>
              <a:noFill/>
            </a:ln>
          </p:spPr>
        </p:pic>
        <p:pic>
          <p:nvPicPr>
            <p:cNvPr id="128" name="Google Shape;128;p5"/>
            <p:cNvPicPr preferRelativeResize="0"/>
            <p:nvPr/>
          </p:nvPicPr>
          <p:blipFill>
            <a:blip r:embed="rId7">
              <a:alphaModFix amt="20000"/>
            </a:blip>
            <a:stretch>
              <a:fillRect/>
            </a:stretch>
          </p:blipFill>
          <p:spPr>
            <a:xfrm flipH="1">
              <a:off x="2131750" y="-138025"/>
              <a:ext cx="290449" cy="290150"/>
            </a:xfrm>
            <a:prstGeom prst="rect">
              <a:avLst/>
            </a:prstGeom>
            <a:noFill/>
            <a:ln>
              <a:noFill/>
            </a:ln>
          </p:spPr>
        </p:pic>
        <p:pic>
          <p:nvPicPr>
            <p:cNvPr id="129" name="Google Shape;129;p5"/>
            <p:cNvPicPr preferRelativeResize="0"/>
            <p:nvPr/>
          </p:nvPicPr>
          <p:blipFill>
            <a:blip r:embed="rId3">
              <a:alphaModFix amt="20000"/>
            </a:blip>
            <a:stretch>
              <a:fillRect/>
            </a:stretch>
          </p:blipFill>
          <p:spPr>
            <a:xfrm rot="-2119628">
              <a:off x="5688925" y="4382399"/>
              <a:ext cx="1325151" cy="1325151"/>
            </a:xfrm>
            <a:prstGeom prst="rect">
              <a:avLst/>
            </a:prstGeom>
            <a:noFill/>
            <a:ln>
              <a:noFill/>
            </a:ln>
          </p:spPr>
        </p:pic>
        <p:pic>
          <p:nvPicPr>
            <p:cNvPr id="130" name="Google Shape;130;p5"/>
            <p:cNvPicPr preferRelativeResize="0"/>
            <p:nvPr/>
          </p:nvPicPr>
          <p:blipFill>
            <a:blip r:embed="rId8">
              <a:alphaModFix amt="20000"/>
            </a:blip>
            <a:stretch>
              <a:fillRect/>
            </a:stretch>
          </p:blipFill>
          <p:spPr>
            <a:xfrm rot="3420998">
              <a:off x="5427399" y="265887"/>
              <a:ext cx="769601" cy="769601"/>
            </a:xfrm>
            <a:prstGeom prst="rect">
              <a:avLst/>
            </a:prstGeom>
            <a:noFill/>
            <a:ln>
              <a:noFill/>
            </a:ln>
          </p:spPr>
        </p:pic>
        <p:pic>
          <p:nvPicPr>
            <p:cNvPr id="131" name="Google Shape;131;p5"/>
            <p:cNvPicPr preferRelativeResize="0"/>
            <p:nvPr/>
          </p:nvPicPr>
          <p:blipFill>
            <a:blip r:embed="rId4">
              <a:alphaModFix amt="20000"/>
            </a:blip>
            <a:stretch>
              <a:fillRect/>
            </a:stretch>
          </p:blipFill>
          <p:spPr>
            <a:xfrm>
              <a:off x="564925" y="3684975"/>
              <a:ext cx="895125" cy="895151"/>
            </a:xfrm>
            <a:prstGeom prst="rect">
              <a:avLst/>
            </a:prstGeom>
            <a:noFill/>
            <a:ln>
              <a:noFill/>
            </a:ln>
          </p:spPr>
        </p:pic>
        <p:pic>
          <p:nvPicPr>
            <p:cNvPr id="132" name="Google Shape;132;p5"/>
            <p:cNvPicPr preferRelativeResize="0"/>
            <p:nvPr/>
          </p:nvPicPr>
          <p:blipFill>
            <a:blip r:embed="rId6">
              <a:alphaModFix amt="20000"/>
            </a:blip>
            <a:stretch>
              <a:fillRect/>
            </a:stretch>
          </p:blipFill>
          <p:spPr>
            <a:xfrm rot="7310236" flipH="1">
              <a:off x="3303648" y="4017646"/>
              <a:ext cx="1181856" cy="1181856"/>
            </a:xfrm>
            <a:prstGeom prst="rect">
              <a:avLst/>
            </a:prstGeom>
            <a:noFill/>
            <a:ln>
              <a:noFill/>
            </a:ln>
          </p:spPr>
        </p:pic>
        <p:pic>
          <p:nvPicPr>
            <p:cNvPr id="133" name="Google Shape;133;p5"/>
            <p:cNvPicPr preferRelativeResize="0"/>
            <p:nvPr/>
          </p:nvPicPr>
          <p:blipFill>
            <a:blip r:embed="rId7">
              <a:alphaModFix amt="20000"/>
            </a:blip>
            <a:stretch>
              <a:fillRect/>
            </a:stretch>
          </p:blipFill>
          <p:spPr>
            <a:xfrm rot="6300008">
              <a:off x="192050" y="3759024"/>
              <a:ext cx="290448" cy="290151"/>
            </a:xfrm>
            <a:prstGeom prst="rect">
              <a:avLst/>
            </a:prstGeom>
            <a:noFill/>
            <a:ln>
              <a:noFill/>
            </a:ln>
          </p:spPr>
        </p:pic>
        <p:pic>
          <p:nvPicPr>
            <p:cNvPr id="134" name="Google Shape;134;p5"/>
            <p:cNvPicPr preferRelativeResize="0"/>
            <p:nvPr/>
          </p:nvPicPr>
          <p:blipFill>
            <a:blip r:embed="rId3">
              <a:alphaModFix amt="20000"/>
            </a:blip>
            <a:stretch>
              <a:fillRect/>
            </a:stretch>
          </p:blipFill>
          <p:spPr>
            <a:xfrm rot="10800000" flipH="1">
              <a:off x="653725" y="-443626"/>
              <a:ext cx="1522200" cy="1522200"/>
            </a:xfrm>
            <a:prstGeom prst="rect">
              <a:avLst/>
            </a:prstGeom>
            <a:noFill/>
            <a:ln>
              <a:noFill/>
            </a:ln>
          </p:spPr>
        </p:pic>
        <p:pic>
          <p:nvPicPr>
            <p:cNvPr id="135" name="Google Shape;135;p5"/>
            <p:cNvPicPr preferRelativeResize="0"/>
            <p:nvPr/>
          </p:nvPicPr>
          <p:blipFill>
            <a:blip r:embed="rId3">
              <a:alphaModFix amt="20000"/>
            </a:blip>
            <a:stretch>
              <a:fillRect/>
            </a:stretch>
          </p:blipFill>
          <p:spPr>
            <a:xfrm rot="10800000">
              <a:off x="8377075" y="3086374"/>
              <a:ext cx="1522200" cy="1522200"/>
            </a:xfrm>
            <a:prstGeom prst="rect">
              <a:avLst/>
            </a:prstGeom>
            <a:noFill/>
            <a:ln>
              <a:noFill/>
            </a:ln>
          </p:spPr>
        </p:pic>
        <p:pic>
          <p:nvPicPr>
            <p:cNvPr id="136" name="Google Shape;136;p5"/>
            <p:cNvPicPr preferRelativeResize="0"/>
            <p:nvPr/>
          </p:nvPicPr>
          <p:blipFill>
            <a:blip r:embed="rId6">
              <a:alphaModFix amt="20000"/>
            </a:blip>
            <a:stretch>
              <a:fillRect/>
            </a:stretch>
          </p:blipFill>
          <p:spPr>
            <a:xfrm rot="9672208" flipH="1">
              <a:off x="7917824" y="688320"/>
              <a:ext cx="1181857" cy="1181857"/>
            </a:xfrm>
            <a:prstGeom prst="rect">
              <a:avLst/>
            </a:prstGeom>
            <a:noFill/>
            <a:ln>
              <a:noFill/>
            </a:ln>
          </p:spPr>
        </p:pic>
        <p:pic>
          <p:nvPicPr>
            <p:cNvPr id="137" name="Google Shape;137;p5"/>
            <p:cNvPicPr preferRelativeResize="0"/>
            <p:nvPr/>
          </p:nvPicPr>
          <p:blipFill>
            <a:blip r:embed="rId8">
              <a:alphaModFix amt="20000"/>
            </a:blip>
            <a:stretch>
              <a:fillRect/>
            </a:stretch>
          </p:blipFill>
          <p:spPr>
            <a:xfrm rot="10800000">
              <a:off x="8052237" y="4208750"/>
              <a:ext cx="769600" cy="769600"/>
            </a:xfrm>
            <a:prstGeom prst="rect">
              <a:avLst/>
            </a:prstGeom>
            <a:noFill/>
            <a:ln>
              <a:noFill/>
            </a:ln>
          </p:spPr>
        </p:pic>
        <p:pic>
          <p:nvPicPr>
            <p:cNvPr id="138" name="Google Shape;138;p5"/>
            <p:cNvPicPr preferRelativeResize="0"/>
            <p:nvPr/>
          </p:nvPicPr>
          <p:blipFill>
            <a:blip r:embed="rId7">
              <a:alphaModFix amt="20000"/>
            </a:blip>
            <a:stretch>
              <a:fillRect/>
            </a:stretch>
          </p:blipFill>
          <p:spPr>
            <a:xfrm rot="6300008">
              <a:off x="8935625" y="4566024"/>
              <a:ext cx="290448" cy="290151"/>
            </a:xfrm>
            <a:prstGeom prst="rect">
              <a:avLst/>
            </a:prstGeom>
            <a:noFill/>
            <a:ln>
              <a:noFill/>
            </a:ln>
          </p:spPr>
        </p:pic>
        <p:pic>
          <p:nvPicPr>
            <p:cNvPr id="139" name="Google Shape;139;p5"/>
            <p:cNvPicPr preferRelativeResize="0"/>
            <p:nvPr/>
          </p:nvPicPr>
          <p:blipFill>
            <a:blip r:embed="rId5">
              <a:alphaModFix amt="20000"/>
            </a:blip>
            <a:stretch>
              <a:fillRect/>
            </a:stretch>
          </p:blipFill>
          <p:spPr>
            <a:xfrm rot="-6740486">
              <a:off x="8315378" y="-149574"/>
              <a:ext cx="1316998" cy="1315750"/>
            </a:xfrm>
            <a:prstGeom prst="rect">
              <a:avLst/>
            </a:prstGeom>
            <a:noFill/>
            <a:ln>
              <a:noFill/>
            </a:ln>
          </p:spPr>
        </p:pic>
        <p:pic>
          <p:nvPicPr>
            <p:cNvPr id="140" name="Google Shape;140;p5"/>
            <p:cNvPicPr preferRelativeResize="0"/>
            <p:nvPr/>
          </p:nvPicPr>
          <p:blipFill>
            <a:blip r:embed="rId7">
              <a:alphaModFix amt="20000"/>
            </a:blip>
            <a:stretch>
              <a:fillRect/>
            </a:stretch>
          </p:blipFill>
          <p:spPr>
            <a:xfrm rot="6300008">
              <a:off x="7969325" y="129474"/>
              <a:ext cx="290448" cy="290151"/>
            </a:xfrm>
            <a:prstGeom prst="rect">
              <a:avLst/>
            </a:prstGeom>
            <a:noFill/>
            <a:ln>
              <a:noFill/>
            </a:ln>
          </p:spPr>
        </p:pic>
        <p:pic>
          <p:nvPicPr>
            <p:cNvPr id="141" name="Google Shape;141;p5"/>
            <p:cNvPicPr preferRelativeResize="0"/>
            <p:nvPr/>
          </p:nvPicPr>
          <p:blipFill>
            <a:blip r:embed="rId4">
              <a:alphaModFix amt="20000"/>
            </a:blip>
            <a:stretch>
              <a:fillRect/>
            </a:stretch>
          </p:blipFill>
          <p:spPr>
            <a:xfrm flipH="1">
              <a:off x="8480100" y="2106125"/>
              <a:ext cx="987550" cy="987550"/>
            </a:xfrm>
            <a:prstGeom prst="rect">
              <a:avLst/>
            </a:prstGeom>
            <a:noFill/>
            <a:ln>
              <a:noFill/>
            </a:ln>
          </p:spPr>
        </p:pic>
        <p:pic>
          <p:nvPicPr>
            <p:cNvPr id="142" name="Google Shape;142;p5"/>
            <p:cNvPicPr preferRelativeResize="0"/>
            <p:nvPr/>
          </p:nvPicPr>
          <p:blipFill>
            <a:blip r:embed="rId7">
              <a:alphaModFix amt="20000"/>
            </a:blip>
            <a:stretch>
              <a:fillRect/>
            </a:stretch>
          </p:blipFill>
          <p:spPr>
            <a:xfrm rot="-6300008" flipH="1">
              <a:off x="8291812" y="1815699"/>
              <a:ext cx="290448" cy="290151"/>
            </a:xfrm>
            <a:prstGeom prst="rect">
              <a:avLst/>
            </a:prstGeom>
            <a:noFill/>
            <a:ln>
              <a:noFill/>
            </a:ln>
          </p:spPr>
        </p:pic>
      </p:grpSp>
      <p:sp>
        <p:nvSpPr>
          <p:cNvPr id="143" name="Google Shape;143;p5"/>
          <p:cNvSpPr/>
          <p:nvPr/>
        </p:nvSpPr>
        <p:spPr>
          <a:xfrm>
            <a:off x="573750" y="462150"/>
            <a:ext cx="7996500" cy="4219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txBox="1">
            <a:spLocks noGrp="1"/>
          </p:cNvSpPr>
          <p:nvPr>
            <p:ph type="title"/>
          </p:nvPr>
        </p:nvSpPr>
        <p:spPr>
          <a:xfrm>
            <a:off x="706825" y="548450"/>
            <a:ext cx="7730400" cy="563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45" name="Google Shape;145;p5"/>
          <p:cNvSpPr txBox="1">
            <a:spLocks noGrp="1"/>
          </p:cNvSpPr>
          <p:nvPr>
            <p:ph type="subTitle" idx="1"/>
          </p:nvPr>
        </p:nvSpPr>
        <p:spPr>
          <a:xfrm>
            <a:off x="1469672" y="2178503"/>
            <a:ext cx="2743200" cy="52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Font typeface="Fjalla One"/>
              <a:buNone/>
              <a:defRPr sz="2500">
                <a:latin typeface="Fjalla One"/>
                <a:ea typeface="Fjalla One"/>
                <a:cs typeface="Fjalla One"/>
                <a:sym typeface="Fjalla One"/>
              </a:defRPr>
            </a:lvl1pPr>
            <a:lvl2pPr lvl="1" algn="ctr" rtl="0">
              <a:spcBef>
                <a:spcPts val="0"/>
              </a:spcBef>
              <a:spcAft>
                <a:spcPts val="0"/>
              </a:spcAft>
              <a:buSzPts val="2100"/>
              <a:buFont typeface="Fjalla One"/>
              <a:buNone/>
              <a:defRPr sz="2100">
                <a:latin typeface="Fjalla One"/>
                <a:ea typeface="Fjalla One"/>
                <a:cs typeface="Fjalla One"/>
                <a:sym typeface="Fjalla One"/>
              </a:defRPr>
            </a:lvl2pPr>
            <a:lvl3pPr lvl="2" algn="ctr" rtl="0">
              <a:spcBef>
                <a:spcPts val="0"/>
              </a:spcBef>
              <a:spcAft>
                <a:spcPts val="0"/>
              </a:spcAft>
              <a:buSzPts val="2100"/>
              <a:buFont typeface="Fjalla One"/>
              <a:buNone/>
              <a:defRPr sz="2100">
                <a:latin typeface="Fjalla One"/>
                <a:ea typeface="Fjalla One"/>
                <a:cs typeface="Fjalla One"/>
                <a:sym typeface="Fjalla One"/>
              </a:defRPr>
            </a:lvl3pPr>
            <a:lvl4pPr lvl="3" algn="ctr" rtl="0">
              <a:spcBef>
                <a:spcPts val="0"/>
              </a:spcBef>
              <a:spcAft>
                <a:spcPts val="0"/>
              </a:spcAft>
              <a:buSzPts val="2100"/>
              <a:buFont typeface="Fjalla One"/>
              <a:buNone/>
              <a:defRPr sz="2100">
                <a:latin typeface="Fjalla One"/>
                <a:ea typeface="Fjalla One"/>
                <a:cs typeface="Fjalla One"/>
                <a:sym typeface="Fjalla One"/>
              </a:defRPr>
            </a:lvl4pPr>
            <a:lvl5pPr lvl="4" algn="ctr" rtl="0">
              <a:spcBef>
                <a:spcPts val="0"/>
              </a:spcBef>
              <a:spcAft>
                <a:spcPts val="0"/>
              </a:spcAft>
              <a:buSzPts val="2100"/>
              <a:buFont typeface="Fjalla One"/>
              <a:buNone/>
              <a:defRPr sz="2100">
                <a:latin typeface="Fjalla One"/>
                <a:ea typeface="Fjalla One"/>
                <a:cs typeface="Fjalla One"/>
                <a:sym typeface="Fjalla One"/>
              </a:defRPr>
            </a:lvl5pPr>
            <a:lvl6pPr lvl="5" algn="ctr" rtl="0">
              <a:spcBef>
                <a:spcPts val="0"/>
              </a:spcBef>
              <a:spcAft>
                <a:spcPts val="0"/>
              </a:spcAft>
              <a:buSzPts val="2100"/>
              <a:buFont typeface="Fjalla One"/>
              <a:buNone/>
              <a:defRPr sz="2100">
                <a:latin typeface="Fjalla One"/>
                <a:ea typeface="Fjalla One"/>
                <a:cs typeface="Fjalla One"/>
                <a:sym typeface="Fjalla One"/>
              </a:defRPr>
            </a:lvl6pPr>
            <a:lvl7pPr lvl="6" algn="ctr" rtl="0">
              <a:spcBef>
                <a:spcPts val="0"/>
              </a:spcBef>
              <a:spcAft>
                <a:spcPts val="0"/>
              </a:spcAft>
              <a:buSzPts val="2100"/>
              <a:buFont typeface="Fjalla One"/>
              <a:buNone/>
              <a:defRPr sz="2100">
                <a:latin typeface="Fjalla One"/>
                <a:ea typeface="Fjalla One"/>
                <a:cs typeface="Fjalla One"/>
                <a:sym typeface="Fjalla One"/>
              </a:defRPr>
            </a:lvl7pPr>
            <a:lvl8pPr lvl="7" algn="ctr" rtl="0">
              <a:spcBef>
                <a:spcPts val="0"/>
              </a:spcBef>
              <a:spcAft>
                <a:spcPts val="0"/>
              </a:spcAft>
              <a:buSzPts val="2100"/>
              <a:buFont typeface="Fjalla One"/>
              <a:buNone/>
              <a:defRPr sz="2100">
                <a:latin typeface="Fjalla One"/>
                <a:ea typeface="Fjalla One"/>
                <a:cs typeface="Fjalla One"/>
                <a:sym typeface="Fjalla One"/>
              </a:defRPr>
            </a:lvl8pPr>
            <a:lvl9pPr lvl="8" algn="ctr" rtl="0">
              <a:spcBef>
                <a:spcPts val="0"/>
              </a:spcBef>
              <a:spcAft>
                <a:spcPts val="0"/>
              </a:spcAft>
              <a:buSzPts val="2100"/>
              <a:buFont typeface="Fjalla One"/>
              <a:buNone/>
              <a:defRPr sz="2100">
                <a:latin typeface="Fjalla One"/>
                <a:ea typeface="Fjalla One"/>
                <a:cs typeface="Fjalla One"/>
                <a:sym typeface="Fjalla One"/>
              </a:defRPr>
            </a:lvl9pPr>
          </a:lstStyle>
          <a:p>
            <a:endParaRPr/>
          </a:p>
        </p:txBody>
      </p:sp>
      <p:sp>
        <p:nvSpPr>
          <p:cNvPr id="146" name="Google Shape;146;p5"/>
          <p:cNvSpPr txBox="1">
            <a:spLocks noGrp="1"/>
          </p:cNvSpPr>
          <p:nvPr>
            <p:ph type="subTitle" idx="2"/>
          </p:nvPr>
        </p:nvSpPr>
        <p:spPr>
          <a:xfrm>
            <a:off x="1469678" y="2613031"/>
            <a:ext cx="2743200" cy="127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7" name="Google Shape;147;p5"/>
          <p:cNvSpPr txBox="1">
            <a:spLocks noGrp="1"/>
          </p:cNvSpPr>
          <p:nvPr>
            <p:ph type="subTitle" idx="3"/>
          </p:nvPr>
        </p:nvSpPr>
        <p:spPr>
          <a:xfrm>
            <a:off x="4931122" y="2178503"/>
            <a:ext cx="2743200" cy="52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Font typeface="Fjalla One"/>
              <a:buNone/>
              <a:defRPr sz="2500">
                <a:latin typeface="Fjalla One"/>
                <a:ea typeface="Fjalla One"/>
                <a:cs typeface="Fjalla One"/>
                <a:sym typeface="Fjalla One"/>
              </a:defRPr>
            </a:lvl1pPr>
            <a:lvl2pPr lvl="1" algn="ctr" rtl="0">
              <a:spcBef>
                <a:spcPts val="0"/>
              </a:spcBef>
              <a:spcAft>
                <a:spcPts val="0"/>
              </a:spcAft>
              <a:buSzPts val="2100"/>
              <a:buFont typeface="Fjalla One"/>
              <a:buNone/>
              <a:defRPr sz="2100">
                <a:latin typeface="Fjalla One"/>
                <a:ea typeface="Fjalla One"/>
                <a:cs typeface="Fjalla One"/>
                <a:sym typeface="Fjalla One"/>
              </a:defRPr>
            </a:lvl2pPr>
            <a:lvl3pPr lvl="2" algn="ctr" rtl="0">
              <a:spcBef>
                <a:spcPts val="0"/>
              </a:spcBef>
              <a:spcAft>
                <a:spcPts val="0"/>
              </a:spcAft>
              <a:buSzPts val="2100"/>
              <a:buFont typeface="Fjalla One"/>
              <a:buNone/>
              <a:defRPr sz="2100">
                <a:latin typeface="Fjalla One"/>
                <a:ea typeface="Fjalla One"/>
                <a:cs typeface="Fjalla One"/>
                <a:sym typeface="Fjalla One"/>
              </a:defRPr>
            </a:lvl3pPr>
            <a:lvl4pPr lvl="3" algn="ctr" rtl="0">
              <a:spcBef>
                <a:spcPts val="0"/>
              </a:spcBef>
              <a:spcAft>
                <a:spcPts val="0"/>
              </a:spcAft>
              <a:buSzPts val="2100"/>
              <a:buFont typeface="Fjalla One"/>
              <a:buNone/>
              <a:defRPr sz="2100">
                <a:latin typeface="Fjalla One"/>
                <a:ea typeface="Fjalla One"/>
                <a:cs typeface="Fjalla One"/>
                <a:sym typeface="Fjalla One"/>
              </a:defRPr>
            </a:lvl4pPr>
            <a:lvl5pPr lvl="4" algn="ctr" rtl="0">
              <a:spcBef>
                <a:spcPts val="0"/>
              </a:spcBef>
              <a:spcAft>
                <a:spcPts val="0"/>
              </a:spcAft>
              <a:buSzPts val="2100"/>
              <a:buFont typeface="Fjalla One"/>
              <a:buNone/>
              <a:defRPr sz="2100">
                <a:latin typeface="Fjalla One"/>
                <a:ea typeface="Fjalla One"/>
                <a:cs typeface="Fjalla One"/>
                <a:sym typeface="Fjalla One"/>
              </a:defRPr>
            </a:lvl5pPr>
            <a:lvl6pPr lvl="5" algn="ctr" rtl="0">
              <a:spcBef>
                <a:spcPts val="0"/>
              </a:spcBef>
              <a:spcAft>
                <a:spcPts val="0"/>
              </a:spcAft>
              <a:buSzPts val="2100"/>
              <a:buFont typeface="Fjalla One"/>
              <a:buNone/>
              <a:defRPr sz="2100">
                <a:latin typeface="Fjalla One"/>
                <a:ea typeface="Fjalla One"/>
                <a:cs typeface="Fjalla One"/>
                <a:sym typeface="Fjalla One"/>
              </a:defRPr>
            </a:lvl6pPr>
            <a:lvl7pPr lvl="6" algn="ctr" rtl="0">
              <a:spcBef>
                <a:spcPts val="0"/>
              </a:spcBef>
              <a:spcAft>
                <a:spcPts val="0"/>
              </a:spcAft>
              <a:buSzPts val="2100"/>
              <a:buFont typeface="Fjalla One"/>
              <a:buNone/>
              <a:defRPr sz="2100">
                <a:latin typeface="Fjalla One"/>
                <a:ea typeface="Fjalla One"/>
                <a:cs typeface="Fjalla One"/>
                <a:sym typeface="Fjalla One"/>
              </a:defRPr>
            </a:lvl7pPr>
            <a:lvl8pPr lvl="7" algn="ctr" rtl="0">
              <a:spcBef>
                <a:spcPts val="0"/>
              </a:spcBef>
              <a:spcAft>
                <a:spcPts val="0"/>
              </a:spcAft>
              <a:buSzPts val="2100"/>
              <a:buFont typeface="Fjalla One"/>
              <a:buNone/>
              <a:defRPr sz="2100">
                <a:latin typeface="Fjalla One"/>
                <a:ea typeface="Fjalla One"/>
                <a:cs typeface="Fjalla One"/>
                <a:sym typeface="Fjalla One"/>
              </a:defRPr>
            </a:lvl8pPr>
            <a:lvl9pPr lvl="8" algn="ctr" rtl="0">
              <a:spcBef>
                <a:spcPts val="0"/>
              </a:spcBef>
              <a:spcAft>
                <a:spcPts val="0"/>
              </a:spcAft>
              <a:buSzPts val="2100"/>
              <a:buFont typeface="Fjalla One"/>
              <a:buNone/>
              <a:defRPr sz="2100">
                <a:latin typeface="Fjalla One"/>
                <a:ea typeface="Fjalla One"/>
                <a:cs typeface="Fjalla One"/>
                <a:sym typeface="Fjalla One"/>
              </a:defRPr>
            </a:lvl9pPr>
          </a:lstStyle>
          <a:p>
            <a:endParaRPr/>
          </a:p>
        </p:txBody>
      </p:sp>
      <p:sp>
        <p:nvSpPr>
          <p:cNvPr id="148" name="Google Shape;148;p5"/>
          <p:cNvSpPr txBox="1">
            <a:spLocks noGrp="1"/>
          </p:cNvSpPr>
          <p:nvPr>
            <p:ph type="subTitle" idx="4"/>
          </p:nvPr>
        </p:nvSpPr>
        <p:spPr>
          <a:xfrm>
            <a:off x="4931128" y="2613031"/>
            <a:ext cx="2743200" cy="127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49" name="Google Shape;149;p5"/>
          <p:cNvCxnSpPr/>
          <p:nvPr/>
        </p:nvCxnSpPr>
        <p:spPr>
          <a:xfrm>
            <a:off x="564450" y="4434742"/>
            <a:ext cx="8015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4"/>
        <p:cNvGrpSpPr/>
        <p:nvPr/>
      </p:nvGrpSpPr>
      <p:grpSpPr>
        <a:xfrm>
          <a:off x="0" y="0"/>
          <a:ext cx="0" cy="0"/>
          <a:chOff x="0" y="0"/>
          <a:chExt cx="0" cy="0"/>
        </a:xfrm>
      </p:grpSpPr>
      <p:pic>
        <p:nvPicPr>
          <p:cNvPr id="185" name="Google Shape;185;p7"/>
          <p:cNvPicPr preferRelativeResize="0"/>
          <p:nvPr/>
        </p:nvPicPr>
        <p:blipFill rotWithShape="1">
          <a:blip r:embed="rId2">
            <a:alphaModFix/>
          </a:blip>
          <a:srcRect t="7784" b="7784"/>
          <a:stretch/>
        </p:blipFill>
        <p:spPr>
          <a:xfrm>
            <a:off x="0" y="0"/>
            <a:ext cx="9144000" cy="5143500"/>
          </a:xfrm>
          <a:prstGeom prst="rect">
            <a:avLst/>
          </a:prstGeom>
          <a:noFill/>
          <a:ln>
            <a:noFill/>
          </a:ln>
        </p:spPr>
      </p:pic>
      <p:grpSp>
        <p:nvGrpSpPr>
          <p:cNvPr id="186" name="Google Shape;186;p7"/>
          <p:cNvGrpSpPr/>
          <p:nvPr/>
        </p:nvGrpSpPr>
        <p:grpSpPr>
          <a:xfrm flipH="1">
            <a:off x="-752850" y="-519837"/>
            <a:ext cx="10271125" cy="6412313"/>
            <a:chOff x="-371850" y="-443637"/>
            <a:chExt cx="10271125" cy="6412313"/>
          </a:xfrm>
        </p:grpSpPr>
        <p:pic>
          <p:nvPicPr>
            <p:cNvPr id="187" name="Google Shape;187;p7"/>
            <p:cNvPicPr preferRelativeResize="0"/>
            <p:nvPr/>
          </p:nvPicPr>
          <p:blipFill>
            <a:blip r:embed="rId3">
              <a:alphaModFix amt="20000"/>
            </a:blip>
            <a:stretch>
              <a:fillRect/>
            </a:stretch>
          </p:blipFill>
          <p:spPr>
            <a:xfrm>
              <a:off x="6626075" y="-274350"/>
              <a:ext cx="1325150" cy="1325150"/>
            </a:xfrm>
            <a:prstGeom prst="rect">
              <a:avLst/>
            </a:prstGeom>
            <a:noFill/>
            <a:ln>
              <a:noFill/>
            </a:ln>
          </p:spPr>
        </p:pic>
        <p:pic>
          <p:nvPicPr>
            <p:cNvPr id="188" name="Google Shape;188;p7"/>
            <p:cNvPicPr preferRelativeResize="0"/>
            <p:nvPr/>
          </p:nvPicPr>
          <p:blipFill>
            <a:blip r:embed="rId4">
              <a:alphaModFix amt="20000"/>
            </a:blip>
            <a:stretch>
              <a:fillRect/>
            </a:stretch>
          </p:blipFill>
          <p:spPr>
            <a:xfrm>
              <a:off x="2833362" y="-428625"/>
              <a:ext cx="987550" cy="987550"/>
            </a:xfrm>
            <a:prstGeom prst="rect">
              <a:avLst/>
            </a:prstGeom>
            <a:noFill/>
            <a:ln>
              <a:noFill/>
            </a:ln>
          </p:spPr>
        </p:pic>
        <p:pic>
          <p:nvPicPr>
            <p:cNvPr id="189" name="Google Shape;189;p7"/>
            <p:cNvPicPr preferRelativeResize="0"/>
            <p:nvPr/>
          </p:nvPicPr>
          <p:blipFill>
            <a:blip r:embed="rId5">
              <a:alphaModFix amt="20000"/>
            </a:blip>
            <a:stretch>
              <a:fillRect/>
            </a:stretch>
          </p:blipFill>
          <p:spPr>
            <a:xfrm>
              <a:off x="-315600" y="654775"/>
              <a:ext cx="1129251" cy="1128176"/>
            </a:xfrm>
            <a:prstGeom prst="rect">
              <a:avLst/>
            </a:prstGeom>
            <a:noFill/>
            <a:ln>
              <a:noFill/>
            </a:ln>
          </p:spPr>
        </p:pic>
        <p:pic>
          <p:nvPicPr>
            <p:cNvPr id="190" name="Google Shape;190;p7"/>
            <p:cNvPicPr preferRelativeResize="0"/>
            <p:nvPr/>
          </p:nvPicPr>
          <p:blipFill>
            <a:blip r:embed="rId6">
              <a:alphaModFix amt="20000"/>
            </a:blip>
            <a:stretch>
              <a:fillRect/>
            </a:stretch>
          </p:blipFill>
          <p:spPr>
            <a:xfrm rot="-3692257">
              <a:off x="-105389" y="4178822"/>
              <a:ext cx="1181855" cy="1181855"/>
            </a:xfrm>
            <a:prstGeom prst="rect">
              <a:avLst/>
            </a:prstGeom>
            <a:noFill/>
            <a:ln>
              <a:noFill/>
            </a:ln>
          </p:spPr>
        </p:pic>
        <p:pic>
          <p:nvPicPr>
            <p:cNvPr id="191" name="Google Shape;191;p7"/>
            <p:cNvPicPr preferRelativeResize="0"/>
            <p:nvPr/>
          </p:nvPicPr>
          <p:blipFill>
            <a:blip r:embed="rId7">
              <a:alphaModFix amt="20000"/>
            </a:blip>
            <a:stretch>
              <a:fillRect/>
            </a:stretch>
          </p:blipFill>
          <p:spPr>
            <a:xfrm>
              <a:off x="6171775" y="-50625"/>
              <a:ext cx="290449" cy="290150"/>
            </a:xfrm>
            <a:prstGeom prst="rect">
              <a:avLst/>
            </a:prstGeom>
            <a:noFill/>
            <a:ln>
              <a:noFill/>
            </a:ln>
          </p:spPr>
        </p:pic>
        <p:pic>
          <p:nvPicPr>
            <p:cNvPr id="192" name="Google Shape;192;p7"/>
            <p:cNvPicPr preferRelativeResize="0"/>
            <p:nvPr/>
          </p:nvPicPr>
          <p:blipFill>
            <a:blip r:embed="rId8">
              <a:alphaModFix amt="20000"/>
            </a:blip>
            <a:stretch>
              <a:fillRect/>
            </a:stretch>
          </p:blipFill>
          <p:spPr>
            <a:xfrm>
              <a:off x="2232662" y="4533275"/>
              <a:ext cx="769600" cy="769600"/>
            </a:xfrm>
            <a:prstGeom prst="rect">
              <a:avLst/>
            </a:prstGeom>
            <a:noFill/>
            <a:ln>
              <a:noFill/>
            </a:ln>
          </p:spPr>
        </p:pic>
        <p:pic>
          <p:nvPicPr>
            <p:cNvPr id="193" name="Google Shape;193;p7"/>
            <p:cNvPicPr preferRelativeResize="0"/>
            <p:nvPr/>
          </p:nvPicPr>
          <p:blipFill>
            <a:blip r:embed="rId3">
              <a:alphaModFix amt="20000"/>
            </a:blip>
            <a:stretch>
              <a:fillRect/>
            </a:stretch>
          </p:blipFill>
          <p:spPr>
            <a:xfrm>
              <a:off x="-371850" y="2106137"/>
              <a:ext cx="1474399" cy="1474399"/>
            </a:xfrm>
            <a:prstGeom prst="rect">
              <a:avLst/>
            </a:prstGeom>
            <a:noFill/>
            <a:ln>
              <a:noFill/>
            </a:ln>
          </p:spPr>
        </p:pic>
        <p:pic>
          <p:nvPicPr>
            <p:cNvPr id="194" name="Google Shape;194;p7"/>
            <p:cNvPicPr preferRelativeResize="0"/>
            <p:nvPr/>
          </p:nvPicPr>
          <p:blipFill>
            <a:blip r:embed="rId5">
              <a:alphaModFix amt="20000"/>
            </a:blip>
            <a:stretch>
              <a:fillRect/>
            </a:stretch>
          </p:blipFill>
          <p:spPr>
            <a:xfrm rot="1212466">
              <a:off x="4497373" y="4536674"/>
              <a:ext cx="1017575" cy="1016602"/>
            </a:xfrm>
            <a:prstGeom prst="rect">
              <a:avLst/>
            </a:prstGeom>
            <a:noFill/>
            <a:ln>
              <a:noFill/>
            </a:ln>
          </p:spPr>
        </p:pic>
        <p:pic>
          <p:nvPicPr>
            <p:cNvPr id="195" name="Google Shape;195;p7"/>
            <p:cNvPicPr preferRelativeResize="0"/>
            <p:nvPr/>
          </p:nvPicPr>
          <p:blipFill>
            <a:blip r:embed="rId7">
              <a:alphaModFix amt="20000"/>
            </a:blip>
            <a:stretch>
              <a:fillRect/>
            </a:stretch>
          </p:blipFill>
          <p:spPr>
            <a:xfrm rot="10800000" flipH="1">
              <a:off x="192050" y="87200"/>
              <a:ext cx="290449" cy="290150"/>
            </a:xfrm>
            <a:prstGeom prst="rect">
              <a:avLst/>
            </a:prstGeom>
            <a:noFill/>
            <a:ln>
              <a:noFill/>
            </a:ln>
          </p:spPr>
        </p:pic>
        <p:pic>
          <p:nvPicPr>
            <p:cNvPr id="196" name="Google Shape;196;p7"/>
            <p:cNvPicPr preferRelativeResize="0"/>
            <p:nvPr/>
          </p:nvPicPr>
          <p:blipFill>
            <a:blip r:embed="rId7">
              <a:alphaModFix amt="20000"/>
            </a:blip>
            <a:stretch>
              <a:fillRect/>
            </a:stretch>
          </p:blipFill>
          <p:spPr>
            <a:xfrm rot="-6300008">
              <a:off x="279250" y="1678787"/>
              <a:ext cx="290448" cy="290151"/>
            </a:xfrm>
            <a:prstGeom prst="rect">
              <a:avLst/>
            </a:prstGeom>
            <a:noFill/>
            <a:ln>
              <a:noFill/>
            </a:ln>
          </p:spPr>
        </p:pic>
        <p:pic>
          <p:nvPicPr>
            <p:cNvPr id="197" name="Google Shape;197;p7"/>
            <p:cNvPicPr preferRelativeResize="0"/>
            <p:nvPr/>
          </p:nvPicPr>
          <p:blipFill>
            <a:blip r:embed="rId7">
              <a:alphaModFix amt="20000"/>
            </a:blip>
            <a:stretch>
              <a:fillRect/>
            </a:stretch>
          </p:blipFill>
          <p:spPr>
            <a:xfrm rot="6300008">
              <a:off x="1522375" y="4463499"/>
              <a:ext cx="290448" cy="290151"/>
            </a:xfrm>
            <a:prstGeom prst="rect">
              <a:avLst/>
            </a:prstGeom>
            <a:noFill/>
            <a:ln>
              <a:noFill/>
            </a:ln>
          </p:spPr>
        </p:pic>
        <p:pic>
          <p:nvPicPr>
            <p:cNvPr id="198" name="Google Shape;198;p7"/>
            <p:cNvPicPr preferRelativeResize="0"/>
            <p:nvPr/>
          </p:nvPicPr>
          <p:blipFill>
            <a:blip r:embed="rId7">
              <a:alphaModFix amt="20000"/>
            </a:blip>
            <a:stretch>
              <a:fillRect/>
            </a:stretch>
          </p:blipFill>
          <p:spPr>
            <a:xfrm rot="6300008">
              <a:off x="7361850" y="4686999"/>
              <a:ext cx="290448" cy="290151"/>
            </a:xfrm>
            <a:prstGeom prst="rect">
              <a:avLst/>
            </a:prstGeom>
            <a:noFill/>
            <a:ln>
              <a:noFill/>
            </a:ln>
          </p:spPr>
        </p:pic>
        <p:pic>
          <p:nvPicPr>
            <p:cNvPr id="199" name="Google Shape;199;p7"/>
            <p:cNvPicPr preferRelativeResize="0"/>
            <p:nvPr/>
          </p:nvPicPr>
          <p:blipFill>
            <a:blip r:embed="rId5">
              <a:alphaModFix amt="20000"/>
            </a:blip>
            <a:stretch>
              <a:fillRect/>
            </a:stretch>
          </p:blipFill>
          <p:spPr>
            <a:xfrm rot="5400000">
              <a:off x="4110560" y="-443150"/>
              <a:ext cx="1017574" cy="1016601"/>
            </a:xfrm>
            <a:prstGeom prst="rect">
              <a:avLst/>
            </a:prstGeom>
            <a:noFill/>
            <a:ln>
              <a:noFill/>
            </a:ln>
          </p:spPr>
        </p:pic>
        <p:pic>
          <p:nvPicPr>
            <p:cNvPr id="200" name="Google Shape;200;p7"/>
            <p:cNvPicPr preferRelativeResize="0"/>
            <p:nvPr/>
          </p:nvPicPr>
          <p:blipFill>
            <a:blip r:embed="rId7">
              <a:alphaModFix amt="20000"/>
            </a:blip>
            <a:stretch>
              <a:fillRect/>
            </a:stretch>
          </p:blipFill>
          <p:spPr>
            <a:xfrm flipH="1">
              <a:off x="2131750" y="-138025"/>
              <a:ext cx="290449" cy="290150"/>
            </a:xfrm>
            <a:prstGeom prst="rect">
              <a:avLst/>
            </a:prstGeom>
            <a:noFill/>
            <a:ln>
              <a:noFill/>
            </a:ln>
          </p:spPr>
        </p:pic>
        <p:pic>
          <p:nvPicPr>
            <p:cNvPr id="201" name="Google Shape;201;p7"/>
            <p:cNvPicPr preferRelativeResize="0"/>
            <p:nvPr/>
          </p:nvPicPr>
          <p:blipFill>
            <a:blip r:embed="rId3">
              <a:alphaModFix amt="20000"/>
            </a:blip>
            <a:stretch>
              <a:fillRect/>
            </a:stretch>
          </p:blipFill>
          <p:spPr>
            <a:xfrm rot="-2119628">
              <a:off x="5688925" y="4382399"/>
              <a:ext cx="1325151" cy="1325151"/>
            </a:xfrm>
            <a:prstGeom prst="rect">
              <a:avLst/>
            </a:prstGeom>
            <a:noFill/>
            <a:ln>
              <a:noFill/>
            </a:ln>
          </p:spPr>
        </p:pic>
        <p:pic>
          <p:nvPicPr>
            <p:cNvPr id="202" name="Google Shape;202;p7"/>
            <p:cNvPicPr preferRelativeResize="0"/>
            <p:nvPr/>
          </p:nvPicPr>
          <p:blipFill>
            <a:blip r:embed="rId8">
              <a:alphaModFix amt="20000"/>
            </a:blip>
            <a:stretch>
              <a:fillRect/>
            </a:stretch>
          </p:blipFill>
          <p:spPr>
            <a:xfrm rot="3420998">
              <a:off x="5427399" y="265887"/>
              <a:ext cx="769601" cy="769601"/>
            </a:xfrm>
            <a:prstGeom prst="rect">
              <a:avLst/>
            </a:prstGeom>
            <a:noFill/>
            <a:ln>
              <a:noFill/>
            </a:ln>
          </p:spPr>
        </p:pic>
        <p:pic>
          <p:nvPicPr>
            <p:cNvPr id="203" name="Google Shape;203;p7"/>
            <p:cNvPicPr preferRelativeResize="0"/>
            <p:nvPr/>
          </p:nvPicPr>
          <p:blipFill>
            <a:blip r:embed="rId4">
              <a:alphaModFix amt="20000"/>
            </a:blip>
            <a:stretch>
              <a:fillRect/>
            </a:stretch>
          </p:blipFill>
          <p:spPr>
            <a:xfrm>
              <a:off x="564925" y="3684975"/>
              <a:ext cx="895125" cy="895151"/>
            </a:xfrm>
            <a:prstGeom prst="rect">
              <a:avLst/>
            </a:prstGeom>
            <a:noFill/>
            <a:ln>
              <a:noFill/>
            </a:ln>
          </p:spPr>
        </p:pic>
        <p:pic>
          <p:nvPicPr>
            <p:cNvPr id="204" name="Google Shape;204;p7"/>
            <p:cNvPicPr preferRelativeResize="0"/>
            <p:nvPr/>
          </p:nvPicPr>
          <p:blipFill>
            <a:blip r:embed="rId6">
              <a:alphaModFix amt="20000"/>
            </a:blip>
            <a:stretch>
              <a:fillRect/>
            </a:stretch>
          </p:blipFill>
          <p:spPr>
            <a:xfrm rot="7310236" flipH="1">
              <a:off x="3303648" y="4017646"/>
              <a:ext cx="1181856" cy="1181856"/>
            </a:xfrm>
            <a:prstGeom prst="rect">
              <a:avLst/>
            </a:prstGeom>
            <a:noFill/>
            <a:ln>
              <a:noFill/>
            </a:ln>
          </p:spPr>
        </p:pic>
        <p:pic>
          <p:nvPicPr>
            <p:cNvPr id="205" name="Google Shape;205;p7"/>
            <p:cNvPicPr preferRelativeResize="0"/>
            <p:nvPr/>
          </p:nvPicPr>
          <p:blipFill>
            <a:blip r:embed="rId7">
              <a:alphaModFix amt="20000"/>
            </a:blip>
            <a:stretch>
              <a:fillRect/>
            </a:stretch>
          </p:blipFill>
          <p:spPr>
            <a:xfrm rot="6300008">
              <a:off x="192050" y="3759024"/>
              <a:ext cx="290448" cy="290151"/>
            </a:xfrm>
            <a:prstGeom prst="rect">
              <a:avLst/>
            </a:prstGeom>
            <a:noFill/>
            <a:ln>
              <a:noFill/>
            </a:ln>
          </p:spPr>
        </p:pic>
        <p:pic>
          <p:nvPicPr>
            <p:cNvPr id="206" name="Google Shape;206;p7"/>
            <p:cNvPicPr preferRelativeResize="0"/>
            <p:nvPr/>
          </p:nvPicPr>
          <p:blipFill>
            <a:blip r:embed="rId3">
              <a:alphaModFix amt="20000"/>
            </a:blip>
            <a:stretch>
              <a:fillRect/>
            </a:stretch>
          </p:blipFill>
          <p:spPr>
            <a:xfrm rot="10800000" flipH="1">
              <a:off x="653725" y="-443626"/>
              <a:ext cx="1522200" cy="1522200"/>
            </a:xfrm>
            <a:prstGeom prst="rect">
              <a:avLst/>
            </a:prstGeom>
            <a:noFill/>
            <a:ln>
              <a:noFill/>
            </a:ln>
          </p:spPr>
        </p:pic>
        <p:pic>
          <p:nvPicPr>
            <p:cNvPr id="207" name="Google Shape;207;p7"/>
            <p:cNvPicPr preferRelativeResize="0"/>
            <p:nvPr/>
          </p:nvPicPr>
          <p:blipFill>
            <a:blip r:embed="rId3">
              <a:alphaModFix amt="20000"/>
            </a:blip>
            <a:stretch>
              <a:fillRect/>
            </a:stretch>
          </p:blipFill>
          <p:spPr>
            <a:xfrm rot="10800000">
              <a:off x="8377075" y="3086374"/>
              <a:ext cx="1522200" cy="1522200"/>
            </a:xfrm>
            <a:prstGeom prst="rect">
              <a:avLst/>
            </a:prstGeom>
            <a:noFill/>
            <a:ln>
              <a:noFill/>
            </a:ln>
          </p:spPr>
        </p:pic>
        <p:pic>
          <p:nvPicPr>
            <p:cNvPr id="208" name="Google Shape;208;p7"/>
            <p:cNvPicPr preferRelativeResize="0"/>
            <p:nvPr/>
          </p:nvPicPr>
          <p:blipFill>
            <a:blip r:embed="rId6">
              <a:alphaModFix amt="20000"/>
            </a:blip>
            <a:stretch>
              <a:fillRect/>
            </a:stretch>
          </p:blipFill>
          <p:spPr>
            <a:xfrm rot="9672208" flipH="1">
              <a:off x="7917824" y="688320"/>
              <a:ext cx="1181857" cy="1181857"/>
            </a:xfrm>
            <a:prstGeom prst="rect">
              <a:avLst/>
            </a:prstGeom>
            <a:noFill/>
            <a:ln>
              <a:noFill/>
            </a:ln>
          </p:spPr>
        </p:pic>
        <p:pic>
          <p:nvPicPr>
            <p:cNvPr id="209" name="Google Shape;209;p7"/>
            <p:cNvPicPr preferRelativeResize="0"/>
            <p:nvPr/>
          </p:nvPicPr>
          <p:blipFill>
            <a:blip r:embed="rId8">
              <a:alphaModFix amt="20000"/>
            </a:blip>
            <a:stretch>
              <a:fillRect/>
            </a:stretch>
          </p:blipFill>
          <p:spPr>
            <a:xfrm rot="10800000">
              <a:off x="8052237" y="4208750"/>
              <a:ext cx="769600" cy="769600"/>
            </a:xfrm>
            <a:prstGeom prst="rect">
              <a:avLst/>
            </a:prstGeom>
            <a:noFill/>
            <a:ln>
              <a:noFill/>
            </a:ln>
          </p:spPr>
        </p:pic>
        <p:pic>
          <p:nvPicPr>
            <p:cNvPr id="210" name="Google Shape;210;p7"/>
            <p:cNvPicPr preferRelativeResize="0"/>
            <p:nvPr/>
          </p:nvPicPr>
          <p:blipFill>
            <a:blip r:embed="rId7">
              <a:alphaModFix amt="20000"/>
            </a:blip>
            <a:stretch>
              <a:fillRect/>
            </a:stretch>
          </p:blipFill>
          <p:spPr>
            <a:xfrm rot="6300008">
              <a:off x="8935625" y="4566024"/>
              <a:ext cx="290448" cy="290151"/>
            </a:xfrm>
            <a:prstGeom prst="rect">
              <a:avLst/>
            </a:prstGeom>
            <a:noFill/>
            <a:ln>
              <a:noFill/>
            </a:ln>
          </p:spPr>
        </p:pic>
        <p:pic>
          <p:nvPicPr>
            <p:cNvPr id="211" name="Google Shape;211;p7"/>
            <p:cNvPicPr preferRelativeResize="0"/>
            <p:nvPr/>
          </p:nvPicPr>
          <p:blipFill>
            <a:blip r:embed="rId5">
              <a:alphaModFix amt="20000"/>
            </a:blip>
            <a:stretch>
              <a:fillRect/>
            </a:stretch>
          </p:blipFill>
          <p:spPr>
            <a:xfrm rot="-6740486">
              <a:off x="8315378" y="-149574"/>
              <a:ext cx="1316998" cy="1315750"/>
            </a:xfrm>
            <a:prstGeom prst="rect">
              <a:avLst/>
            </a:prstGeom>
            <a:noFill/>
            <a:ln>
              <a:noFill/>
            </a:ln>
          </p:spPr>
        </p:pic>
        <p:pic>
          <p:nvPicPr>
            <p:cNvPr id="212" name="Google Shape;212;p7"/>
            <p:cNvPicPr preferRelativeResize="0"/>
            <p:nvPr/>
          </p:nvPicPr>
          <p:blipFill>
            <a:blip r:embed="rId7">
              <a:alphaModFix amt="20000"/>
            </a:blip>
            <a:stretch>
              <a:fillRect/>
            </a:stretch>
          </p:blipFill>
          <p:spPr>
            <a:xfrm rot="6300008">
              <a:off x="7969325" y="129474"/>
              <a:ext cx="290448" cy="290151"/>
            </a:xfrm>
            <a:prstGeom prst="rect">
              <a:avLst/>
            </a:prstGeom>
            <a:noFill/>
            <a:ln>
              <a:noFill/>
            </a:ln>
          </p:spPr>
        </p:pic>
        <p:pic>
          <p:nvPicPr>
            <p:cNvPr id="213" name="Google Shape;213;p7"/>
            <p:cNvPicPr preferRelativeResize="0"/>
            <p:nvPr/>
          </p:nvPicPr>
          <p:blipFill>
            <a:blip r:embed="rId4">
              <a:alphaModFix amt="20000"/>
            </a:blip>
            <a:stretch>
              <a:fillRect/>
            </a:stretch>
          </p:blipFill>
          <p:spPr>
            <a:xfrm flipH="1">
              <a:off x="8480100" y="2106125"/>
              <a:ext cx="987550" cy="987550"/>
            </a:xfrm>
            <a:prstGeom prst="rect">
              <a:avLst/>
            </a:prstGeom>
            <a:noFill/>
            <a:ln>
              <a:noFill/>
            </a:ln>
          </p:spPr>
        </p:pic>
        <p:pic>
          <p:nvPicPr>
            <p:cNvPr id="214" name="Google Shape;214;p7"/>
            <p:cNvPicPr preferRelativeResize="0"/>
            <p:nvPr/>
          </p:nvPicPr>
          <p:blipFill>
            <a:blip r:embed="rId7">
              <a:alphaModFix amt="20000"/>
            </a:blip>
            <a:stretch>
              <a:fillRect/>
            </a:stretch>
          </p:blipFill>
          <p:spPr>
            <a:xfrm rot="-6300008" flipH="1">
              <a:off x="8291812" y="1815699"/>
              <a:ext cx="290448" cy="290151"/>
            </a:xfrm>
            <a:prstGeom prst="rect">
              <a:avLst/>
            </a:prstGeom>
            <a:noFill/>
            <a:ln>
              <a:noFill/>
            </a:ln>
          </p:spPr>
        </p:pic>
      </p:grpSp>
      <p:sp>
        <p:nvSpPr>
          <p:cNvPr id="215" name="Google Shape;215;p7"/>
          <p:cNvSpPr/>
          <p:nvPr/>
        </p:nvSpPr>
        <p:spPr>
          <a:xfrm>
            <a:off x="573750" y="462150"/>
            <a:ext cx="7996500" cy="4219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7"/>
          <p:cNvSpPr txBox="1">
            <a:spLocks noGrp="1"/>
          </p:cNvSpPr>
          <p:nvPr>
            <p:ph type="title"/>
          </p:nvPr>
        </p:nvSpPr>
        <p:spPr>
          <a:xfrm>
            <a:off x="865625" y="733200"/>
            <a:ext cx="4459800" cy="1257300"/>
          </a:xfrm>
          <a:prstGeom prst="rect">
            <a:avLst/>
          </a:prstGeom>
        </p:spPr>
        <p:txBody>
          <a:bodyPr spcFirstLastPara="1" wrap="square" lIns="91425" tIns="91425" rIns="91425" bIns="91425" anchor="b" anchorCtr="0">
            <a:noAutofit/>
          </a:bodyPr>
          <a:lstStyle>
            <a:lvl1pPr lvl="0" algn="l">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17" name="Google Shape;217;p7"/>
          <p:cNvSpPr txBox="1">
            <a:spLocks noGrp="1"/>
          </p:cNvSpPr>
          <p:nvPr>
            <p:ph type="body" idx="1"/>
          </p:nvPr>
        </p:nvSpPr>
        <p:spPr>
          <a:xfrm>
            <a:off x="865625" y="1990500"/>
            <a:ext cx="4459800" cy="2164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cxnSp>
        <p:nvCxnSpPr>
          <p:cNvPr id="218" name="Google Shape;218;p7"/>
          <p:cNvCxnSpPr/>
          <p:nvPr/>
        </p:nvCxnSpPr>
        <p:spPr>
          <a:xfrm>
            <a:off x="564450" y="4434742"/>
            <a:ext cx="8015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19"/>
        <p:cNvGrpSpPr/>
        <p:nvPr/>
      </p:nvGrpSpPr>
      <p:grpSpPr>
        <a:xfrm>
          <a:off x="0" y="0"/>
          <a:ext cx="0" cy="0"/>
          <a:chOff x="0" y="0"/>
          <a:chExt cx="0" cy="0"/>
        </a:xfrm>
      </p:grpSpPr>
      <p:pic>
        <p:nvPicPr>
          <p:cNvPr id="220" name="Google Shape;220;p8"/>
          <p:cNvPicPr preferRelativeResize="0"/>
          <p:nvPr/>
        </p:nvPicPr>
        <p:blipFill rotWithShape="1">
          <a:blip r:embed="rId2">
            <a:alphaModFix/>
          </a:blip>
          <a:srcRect t="7784" b="7784"/>
          <a:stretch/>
        </p:blipFill>
        <p:spPr>
          <a:xfrm>
            <a:off x="0" y="0"/>
            <a:ext cx="9144000" cy="5143500"/>
          </a:xfrm>
          <a:prstGeom prst="rect">
            <a:avLst/>
          </a:prstGeom>
          <a:noFill/>
          <a:ln>
            <a:noFill/>
          </a:ln>
        </p:spPr>
      </p:pic>
      <p:grpSp>
        <p:nvGrpSpPr>
          <p:cNvPr id="221" name="Google Shape;221;p8"/>
          <p:cNvGrpSpPr/>
          <p:nvPr/>
        </p:nvGrpSpPr>
        <p:grpSpPr>
          <a:xfrm rot="10800000">
            <a:off x="-829050" y="-443637"/>
            <a:ext cx="10204531" cy="6412302"/>
            <a:chOff x="-371850" y="-900837"/>
            <a:chExt cx="10204531" cy="6412302"/>
          </a:xfrm>
        </p:grpSpPr>
        <p:pic>
          <p:nvPicPr>
            <p:cNvPr id="222" name="Google Shape;222;p8"/>
            <p:cNvPicPr preferRelativeResize="0"/>
            <p:nvPr/>
          </p:nvPicPr>
          <p:blipFill>
            <a:blip r:embed="rId3">
              <a:alphaModFix amt="20000"/>
            </a:blip>
            <a:stretch>
              <a:fillRect/>
            </a:stretch>
          </p:blipFill>
          <p:spPr>
            <a:xfrm rot="5400000" flipH="1">
              <a:off x="7291760" y="2204976"/>
              <a:ext cx="1017574" cy="1016601"/>
            </a:xfrm>
            <a:prstGeom prst="rect">
              <a:avLst/>
            </a:prstGeom>
            <a:noFill/>
            <a:ln>
              <a:noFill/>
            </a:ln>
          </p:spPr>
        </p:pic>
        <p:pic>
          <p:nvPicPr>
            <p:cNvPr id="223" name="Google Shape;223;p8"/>
            <p:cNvPicPr preferRelativeResize="0"/>
            <p:nvPr/>
          </p:nvPicPr>
          <p:blipFill>
            <a:blip r:embed="rId4">
              <a:alphaModFix amt="20000"/>
            </a:blip>
            <a:stretch>
              <a:fillRect/>
            </a:stretch>
          </p:blipFill>
          <p:spPr>
            <a:xfrm rot="4499992" flipH="1">
              <a:off x="1084775" y="1760341"/>
              <a:ext cx="290448" cy="290151"/>
            </a:xfrm>
            <a:prstGeom prst="rect">
              <a:avLst/>
            </a:prstGeom>
            <a:noFill/>
            <a:ln>
              <a:noFill/>
            </a:ln>
          </p:spPr>
        </p:pic>
        <p:pic>
          <p:nvPicPr>
            <p:cNvPr id="224" name="Google Shape;224;p8"/>
            <p:cNvPicPr preferRelativeResize="0"/>
            <p:nvPr/>
          </p:nvPicPr>
          <p:blipFill>
            <a:blip r:embed="rId3">
              <a:alphaModFix amt="20000"/>
            </a:blip>
            <a:stretch>
              <a:fillRect/>
            </a:stretch>
          </p:blipFill>
          <p:spPr>
            <a:xfrm rot="9587534" flipH="1">
              <a:off x="2052723" y="3679589"/>
              <a:ext cx="1017575" cy="1016602"/>
            </a:xfrm>
            <a:prstGeom prst="rect">
              <a:avLst/>
            </a:prstGeom>
            <a:noFill/>
            <a:ln>
              <a:noFill/>
            </a:ln>
          </p:spPr>
        </p:pic>
        <p:pic>
          <p:nvPicPr>
            <p:cNvPr id="225" name="Google Shape;225;p8"/>
            <p:cNvPicPr preferRelativeResize="0"/>
            <p:nvPr/>
          </p:nvPicPr>
          <p:blipFill>
            <a:blip r:embed="rId5">
              <a:alphaModFix amt="20000"/>
            </a:blip>
            <a:stretch>
              <a:fillRect/>
            </a:stretch>
          </p:blipFill>
          <p:spPr>
            <a:xfrm rot="10800000">
              <a:off x="730762" y="2766890"/>
              <a:ext cx="987550" cy="987550"/>
            </a:xfrm>
            <a:prstGeom prst="rect">
              <a:avLst/>
            </a:prstGeom>
            <a:noFill/>
            <a:ln>
              <a:noFill/>
            </a:ln>
          </p:spPr>
        </p:pic>
        <p:pic>
          <p:nvPicPr>
            <p:cNvPr id="226" name="Google Shape;226;p8"/>
            <p:cNvPicPr preferRelativeResize="0"/>
            <p:nvPr/>
          </p:nvPicPr>
          <p:blipFill>
            <a:blip r:embed="rId6">
              <a:alphaModFix amt="20000"/>
            </a:blip>
            <a:stretch>
              <a:fillRect/>
            </a:stretch>
          </p:blipFill>
          <p:spPr>
            <a:xfrm rot="10800000" flipH="1">
              <a:off x="6626075" y="4017040"/>
              <a:ext cx="1325150" cy="1325150"/>
            </a:xfrm>
            <a:prstGeom prst="rect">
              <a:avLst/>
            </a:prstGeom>
            <a:noFill/>
            <a:ln>
              <a:noFill/>
            </a:ln>
          </p:spPr>
        </p:pic>
        <p:pic>
          <p:nvPicPr>
            <p:cNvPr id="227" name="Google Shape;227;p8"/>
            <p:cNvPicPr preferRelativeResize="0"/>
            <p:nvPr/>
          </p:nvPicPr>
          <p:blipFill>
            <a:blip r:embed="rId5">
              <a:alphaModFix amt="20000"/>
            </a:blip>
            <a:stretch>
              <a:fillRect/>
            </a:stretch>
          </p:blipFill>
          <p:spPr>
            <a:xfrm rot="10800000" flipH="1">
              <a:off x="2833362" y="4508915"/>
              <a:ext cx="987550" cy="987550"/>
            </a:xfrm>
            <a:prstGeom prst="rect">
              <a:avLst/>
            </a:prstGeom>
            <a:noFill/>
            <a:ln>
              <a:noFill/>
            </a:ln>
          </p:spPr>
        </p:pic>
        <p:pic>
          <p:nvPicPr>
            <p:cNvPr id="228" name="Google Shape;228;p8"/>
            <p:cNvPicPr preferRelativeResize="0"/>
            <p:nvPr/>
          </p:nvPicPr>
          <p:blipFill>
            <a:blip r:embed="rId3">
              <a:alphaModFix amt="20000"/>
            </a:blip>
            <a:stretch>
              <a:fillRect/>
            </a:stretch>
          </p:blipFill>
          <p:spPr>
            <a:xfrm rot="10800000" flipH="1">
              <a:off x="-315600" y="3284889"/>
              <a:ext cx="1129251" cy="1128176"/>
            </a:xfrm>
            <a:prstGeom prst="rect">
              <a:avLst/>
            </a:prstGeom>
            <a:noFill/>
            <a:ln>
              <a:noFill/>
            </a:ln>
          </p:spPr>
        </p:pic>
        <p:pic>
          <p:nvPicPr>
            <p:cNvPr id="229" name="Google Shape;229;p8"/>
            <p:cNvPicPr preferRelativeResize="0"/>
            <p:nvPr/>
          </p:nvPicPr>
          <p:blipFill>
            <a:blip r:embed="rId7">
              <a:alphaModFix amt="20000"/>
            </a:blip>
            <a:stretch>
              <a:fillRect/>
            </a:stretch>
          </p:blipFill>
          <p:spPr>
            <a:xfrm rot="-7107743" flipH="1">
              <a:off x="-105389" y="-292837"/>
              <a:ext cx="1181855" cy="1181855"/>
            </a:xfrm>
            <a:prstGeom prst="rect">
              <a:avLst/>
            </a:prstGeom>
            <a:noFill/>
            <a:ln>
              <a:noFill/>
            </a:ln>
          </p:spPr>
        </p:pic>
        <p:pic>
          <p:nvPicPr>
            <p:cNvPr id="230" name="Google Shape;230;p8"/>
            <p:cNvPicPr preferRelativeResize="0"/>
            <p:nvPr/>
          </p:nvPicPr>
          <p:blipFill>
            <a:blip r:embed="rId4">
              <a:alphaModFix amt="20000"/>
            </a:blip>
            <a:stretch>
              <a:fillRect/>
            </a:stretch>
          </p:blipFill>
          <p:spPr>
            <a:xfrm rot="10800000" flipH="1">
              <a:off x="6171775" y="4828315"/>
              <a:ext cx="290449" cy="290150"/>
            </a:xfrm>
            <a:prstGeom prst="rect">
              <a:avLst/>
            </a:prstGeom>
            <a:noFill/>
            <a:ln>
              <a:noFill/>
            </a:ln>
          </p:spPr>
        </p:pic>
        <p:pic>
          <p:nvPicPr>
            <p:cNvPr id="231" name="Google Shape;231;p8"/>
            <p:cNvPicPr preferRelativeResize="0"/>
            <p:nvPr/>
          </p:nvPicPr>
          <p:blipFill>
            <a:blip r:embed="rId8">
              <a:alphaModFix amt="20000"/>
            </a:blip>
            <a:stretch>
              <a:fillRect/>
            </a:stretch>
          </p:blipFill>
          <p:spPr>
            <a:xfrm rot="10800000" flipH="1">
              <a:off x="2078275" y="-281885"/>
              <a:ext cx="769600" cy="769600"/>
            </a:xfrm>
            <a:prstGeom prst="rect">
              <a:avLst/>
            </a:prstGeom>
            <a:noFill/>
            <a:ln>
              <a:noFill/>
            </a:ln>
          </p:spPr>
        </p:pic>
        <p:pic>
          <p:nvPicPr>
            <p:cNvPr id="232" name="Google Shape;232;p8"/>
            <p:cNvPicPr preferRelativeResize="0"/>
            <p:nvPr/>
          </p:nvPicPr>
          <p:blipFill>
            <a:blip r:embed="rId6">
              <a:alphaModFix amt="20000"/>
            </a:blip>
            <a:stretch>
              <a:fillRect/>
            </a:stretch>
          </p:blipFill>
          <p:spPr>
            <a:xfrm rot="10800000" flipH="1">
              <a:off x="-371850" y="1487304"/>
              <a:ext cx="1474399" cy="1474399"/>
            </a:xfrm>
            <a:prstGeom prst="rect">
              <a:avLst/>
            </a:prstGeom>
            <a:noFill/>
            <a:ln>
              <a:noFill/>
            </a:ln>
          </p:spPr>
        </p:pic>
        <p:pic>
          <p:nvPicPr>
            <p:cNvPr id="233" name="Google Shape;233;p8"/>
            <p:cNvPicPr preferRelativeResize="0"/>
            <p:nvPr/>
          </p:nvPicPr>
          <p:blipFill>
            <a:blip r:embed="rId3">
              <a:alphaModFix amt="20000"/>
            </a:blip>
            <a:stretch>
              <a:fillRect/>
            </a:stretch>
          </p:blipFill>
          <p:spPr>
            <a:xfrm rot="9587534" flipH="1">
              <a:off x="4497373" y="-485436"/>
              <a:ext cx="1017575" cy="1016602"/>
            </a:xfrm>
            <a:prstGeom prst="rect">
              <a:avLst/>
            </a:prstGeom>
            <a:noFill/>
            <a:ln>
              <a:noFill/>
            </a:ln>
          </p:spPr>
        </p:pic>
        <p:pic>
          <p:nvPicPr>
            <p:cNvPr id="234" name="Google Shape;234;p8"/>
            <p:cNvPicPr preferRelativeResize="0"/>
            <p:nvPr/>
          </p:nvPicPr>
          <p:blipFill>
            <a:blip r:embed="rId4">
              <a:alphaModFix amt="20000"/>
            </a:blip>
            <a:stretch>
              <a:fillRect/>
            </a:stretch>
          </p:blipFill>
          <p:spPr>
            <a:xfrm>
              <a:off x="192050" y="4690490"/>
              <a:ext cx="290449" cy="290150"/>
            </a:xfrm>
            <a:prstGeom prst="rect">
              <a:avLst/>
            </a:prstGeom>
            <a:noFill/>
            <a:ln>
              <a:noFill/>
            </a:ln>
          </p:spPr>
        </p:pic>
        <p:pic>
          <p:nvPicPr>
            <p:cNvPr id="235" name="Google Shape;235;p8"/>
            <p:cNvPicPr preferRelativeResize="0"/>
            <p:nvPr/>
          </p:nvPicPr>
          <p:blipFill>
            <a:blip r:embed="rId4">
              <a:alphaModFix amt="20000"/>
            </a:blip>
            <a:stretch>
              <a:fillRect/>
            </a:stretch>
          </p:blipFill>
          <p:spPr>
            <a:xfrm rot="-4499992" flipH="1">
              <a:off x="279250" y="3098902"/>
              <a:ext cx="290448" cy="290151"/>
            </a:xfrm>
            <a:prstGeom prst="rect">
              <a:avLst/>
            </a:prstGeom>
            <a:noFill/>
            <a:ln>
              <a:noFill/>
            </a:ln>
          </p:spPr>
        </p:pic>
        <p:pic>
          <p:nvPicPr>
            <p:cNvPr id="236" name="Google Shape;236;p8"/>
            <p:cNvPicPr preferRelativeResize="0"/>
            <p:nvPr/>
          </p:nvPicPr>
          <p:blipFill>
            <a:blip r:embed="rId4">
              <a:alphaModFix amt="20000"/>
            </a:blip>
            <a:stretch>
              <a:fillRect/>
            </a:stretch>
          </p:blipFill>
          <p:spPr>
            <a:xfrm rot="4499992" flipH="1">
              <a:off x="1522375" y="314191"/>
              <a:ext cx="290448" cy="290151"/>
            </a:xfrm>
            <a:prstGeom prst="rect">
              <a:avLst/>
            </a:prstGeom>
            <a:noFill/>
            <a:ln>
              <a:noFill/>
            </a:ln>
          </p:spPr>
        </p:pic>
        <p:pic>
          <p:nvPicPr>
            <p:cNvPr id="237" name="Google Shape;237;p8"/>
            <p:cNvPicPr preferRelativeResize="0"/>
            <p:nvPr/>
          </p:nvPicPr>
          <p:blipFill>
            <a:blip r:embed="rId4">
              <a:alphaModFix amt="20000"/>
            </a:blip>
            <a:stretch>
              <a:fillRect/>
            </a:stretch>
          </p:blipFill>
          <p:spPr>
            <a:xfrm rot="4499992" flipH="1">
              <a:off x="7307700" y="32741"/>
              <a:ext cx="290448" cy="290151"/>
            </a:xfrm>
            <a:prstGeom prst="rect">
              <a:avLst/>
            </a:prstGeom>
            <a:noFill/>
            <a:ln>
              <a:noFill/>
            </a:ln>
          </p:spPr>
        </p:pic>
        <p:pic>
          <p:nvPicPr>
            <p:cNvPr id="238" name="Google Shape;238;p8"/>
            <p:cNvPicPr preferRelativeResize="0"/>
            <p:nvPr/>
          </p:nvPicPr>
          <p:blipFill>
            <a:blip r:embed="rId3">
              <a:alphaModFix amt="20000"/>
            </a:blip>
            <a:stretch>
              <a:fillRect/>
            </a:stretch>
          </p:blipFill>
          <p:spPr>
            <a:xfrm rot="5400000" flipH="1">
              <a:off x="3955585" y="3969851"/>
              <a:ext cx="1017574" cy="1016601"/>
            </a:xfrm>
            <a:prstGeom prst="rect">
              <a:avLst/>
            </a:prstGeom>
            <a:noFill/>
            <a:ln>
              <a:noFill/>
            </a:ln>
          </p:spPr>
        </p:pic>
        <p:pic>
          <p:nvPicPr>
            <p:cNvPr id="239" name="Google Shape;239;p8"/>
            <p:cNvPicPr preferRelativeResize="0"/>
            <p:nvPr/>
          </p:nvPicPr>
          <p:blipFill>
            <a:blip r:embed="rId4">
              <a:alphaModFix amt="20000"/>
            </a:blip>
            <a:stretch>
              <a:fillRect/>
            </a:stretch>
          </p:blipFill>
          <p:spPr>
            <a:xfrm rot="10800000">
              <a:off x="2131750" y="4915715"/>
              <a:ext cx="290449" cy="290150"/>
            </a:xfrm>
            <a:prstGeom prst="rect">
              <a:avLst/>
            </a:prstGeom>
            <a:noFill/>
            <a:ln>
              <a:noFill/>
            </a:ln>
          </p:spPr>
        </p:pic>
        <p:pic>
          <p:nvPicPr>
            <p:cNvPr id="240" name="Google Shape;240;p8"/>
            <p:cNvPicPr preferRelativeResize="0"/>
            <p:nvPr/>
          </p:nvPicPr>
          <p:blipFill>
            <a:blip r:embed="rId6">
              <a:alphaModFix amt="20000"/>
            </a:blip>
            <a:stretch>
              <a:fillRect/>
            </a:stretch>
          </p:blipFill>
          <p:spPr>
            <a:xfrm rot="-8680372" flipH="1">
              <a:off x="5688925" y="-639710"/>
              <a:ext cx="1325151" cy="1325151"/>
            </a:xfrm>
            <a:prstGeom prst="rect">
              <a:avLst/>
            </a:prstGeom>
            <a:noFill/>
            <a:ln>
              <a:noFill/>
            </a:ln>
          </p:spPr>
        </p:pic>
        <p:pic>
          <p:nvPicPr>
            <p:cNvPr id="241" name="Google Shape;241;p8"/>
            <p:cNvPicPr preferRelativeResize="0"/>
            <p:nvPr/>
          </p:nvPicPr>
          <p:blipFill>
            <a:blip r:embed="rId8">
              <a:alphaModFix amt="20000"/>
            </a:blip>
            <a:stretch>
              <a:fillRect/>
            </a:stretch>
          </p:blipFill>
          <p:spPr>
            <a:xfrm rot="7378974" flipH="1">
              <a:off x="5171614" y="4017997"/>
              <a:ext cx="1083098" cy="1083090"/>
            </a:xfrm>
            <a:prstGeom prst="rect">
              <a:avLst/>
            </a:prstGeom>
            <a:noFill/>
            <a:ln>
              <a:noFill/>
            </a:ln>
          </p:spPr>
        </p:pic>
        <p:pic>
          <p:nvPicPr>
            <p:cNvPr id="242" name="Google Shape;242;p8"/>
            <p:cNvPicPr preferRelativeResize="0"/>
            <p:nvPr/>
          </p:nvPicPr>
          <p:blipFill>
            <a:blip r:embed="rId5">
              <a:alphaModFix amt="20000"/>
            </a:blip>
            <a:stretch>
              <a:fillRect/>
            </a:stretch>
          </p:blipFill>
          <p:spPr>
            <a:xfrm rot="10800000" flipH="1">
              <a:off x="564925" y="487714"/>
              <a:ext cx="895125" cy="895151"/>
            </a:xfrm>
            <a:prstGeom prst="rect">
              <a:avLst/>
            </a:prstGeom>
            <a:noFill/>
            <a:ln>
              <a:noFill/>
            </a:ln>
          </p:spPr>
        </p:pic>
        <p:pic>
          <p:nvPicPr>
            <p:cNvPr id="243" name="Google Shape;243;p8"/>
            <p:cNvPicPr preferRelativeResize="0"/>
            <p:nvPr/>
          </p:nvPicPr>
          <p:blipFill>
            <a:blip r:embed="rId7">
              <a:alphaModFix amt="20000"/>
            </a:blip>
            <a:stretch>
              <a:fillRect/>
            </a:stretch>
          </p:blipFill>
          <p:spPr>
            <a:xfrm rot="2904834">
              <a:off x="2851828" y="13754"/>
              <a:ext cx="1469192" cy="1469189"/>
            </a:xfrm>
            <a:prstGeom prst="rect">
              <a:avLst/>
            </a:prstGeom>
            <a:noFill/>
            <a:ln>
              <a:noFill/>
            </a:ln>
          </p:spPr>
        </p:pic>
        <p:pic>
          <p:nvPicPr>
            <p:cNvPr id="244" name="Google Shape;244;p8"/>
            <p:cNvPicPr preferRelativeResize="0"/>
            <p:nvPr/>
          </p:nvPicPr>
          <p:blipFill>
            <a:blip r:embed="rId4">
              <a:alphaModFix amt="20000"/>
            </a:blip>
            <a:stretch>
              <a:fillRect/>
            </a:stretch>
          </p:blipFill>
          <p:spPr>
            <a:xfrm rot="4499992" flipH="1">
              <a:off x="192050" y="1018666"/>
              <a:ext cx="290448" cy="290151"/>
            </a:xfrm>
            <a:prstGeom prst="rect">
              <a:avLst/>
            </a:prstGeom>
            <a:noFill/>
            <a:ln>
              <a:noFill/>
            </a:ln>
          </p:spPr>
        </p:pic>
        <p:pic>
          <p:nvPicPr>
            <p:cNvPr id="245" name="Google Shape;245;p8"/>
            <p:cNvPicPr preferRelativeResize="0"/>
            <p:nvPr/>
          </p:nvPicPr>
          <p:blipFill>
            <a:blip r:embed="rId6">
              <a:alphaModFix amt="20000"/>
            </a:blip>
            <a:stretch>
              <a:fillRect/>
            </a:stretch>
          </p:blipFill>
          <p:spPr>
            <a:xfrm>
              <a:off x="653725" y="3989265"/>
              <a:ext cx="1522200" cy="1522200"/>
            </a:xfrm>
            <a:prstGeom prst="rect">
              <a:avLst/>
            </a:prstGeom>
            <a:noFill/>
            <a:ln>
              <a:noFill/>
            </a:ln>
          </p:spPr>
        </p:pic>
        <p:pic>
          <p:nvPicPr>
            <p:cNvPr id="246" name="Google Shape;246;p8"/>
            <p:cNvPicPr preferRelativeResize="0"/>
            <p:nvPr/>
          </p:nvPicPr>
          <p:blipFill>
            <a:blip r:embed="rId6">
              <a:alphaModFix amt="20000"/>
            </a:blip>
            <a:stretch>
              <a:fillRect/>
            </a:stretch>
          </p:blipFill>
          <p:spPr>
            <a:xfrm flipH="1">
              <a:off x="8052225" y="539490"/>
              <a:ext cx="1522200" cy="1522200"/>
            </a:xfrm>
            <a:prstGeom prst="rect">
              <a:avLst/>
            </a:prstGeom>
            <a:noFill/>
            <a:ln>
              <a:noFill/>
            </a:ln>
          </p:spPr>
        </p:pic>
        <p:pic>
          <p:nvPicPr>
            <p:cNvPr id="247" name="Google Shape;247;p8"/>
            <p:cNvPicPr preferRelativeResize="0"/>
            <p:nvPr/>
          </p:nvPicPr>
          <p:blipFill>
            <a:blip r:embed="rId7">
              <a:alphaModFix amt="20000"/>
            </a:blip>
            <a:stretch>
              <a:fillRect/>
            </a:stretch>
          </p:blipFill>
          <p:spPr>
            <a:xfrm rot="1127792">
              <a:off x="7917824" y="3197663"/>
              <a:ext cx="1181857" cy="1181857"/>
            </a:xfrm>
            <a:prstGeom prst="rect">
              <a:avLst/>
            </a:prstGeom>
            <a:noFill/>
            <a:ln>
              <a:noFill/>
            </a:ln>
          </p:spPr>
        </p:pic>
        <p:pic>
          <p:nvPicPr>
            <p:cNvPr id="248" name="Google Shape;248;p8"/>
            <p:cNvPicPr preferRelativeResize="0"/>
            <p:nvPr/>
          </p:nvPicPr>
          <p:blipFill>
            <a:blip r:embed="rId8">
              <a:alphaModFix amt="20000"/>
            </a:blip>
            <a:stretch>
              <a:fillRect/>
            </a:stretch>
          </p:blipFill>
          <p:spPr>
            <a:xfrm flipH="1">
              <a:off x="7522662" y="363540"/>
              <a:ext cx="769600" cy="769600"/>
            </a:xfrm>
            <a:prstGeom prst="rect">
              <a:avLst/>
            </a:prstGeom>
            <a:noFill/>
            <a:ln>
              <a:noFill/>
            </a:ln>
          </p:spPr>
        </p:pic>
        <p:pic>
          <p:nvPicPr>
            <p:cNvPr id="249" name="Google Shape;249;p8"/>
            <p:cNvPicPr preferRelativeResize="0"/>
            <p:nvPr/>
          </p:nvPicPr>
          <p:blipFill>
            <a:blip r:embed="rId4">
              <a:alphaModFix amt="20000"/>
            </a:blip>
            <a:stretch>
              <a:fillRect/>
            </a:stretch>
          </p:blipFill>
          <p:spPr>
            <a:xfrm rot="4499992" flipH="1">
              <a:off x="8697650" y="211666"/>
              <a:ext cx="290448" cy="290151"/>
            </a:xfrm>
            <a:prstGeom prst="rect">
              <a:avLst/>
            </a:prstGeom>
            <a:noFill/>
            <a:ln>
              <a:noFill/>
            </a:ln>
          </p:spPr>
        </p:pic>
        <p:pic>
          <p:nvPicPr>
            <p:cNvPr id="250" name="Google Shape;250;p8"/>
            <p:cNvPicPr preferRelativeResize="0"/>
            <p:nvPr/>
          </p:nvPicPr>
          <p:blipFill>
            <a:blip r:embed="rId3">
              <a:alphaModFix amt="20000"/>
            </a:blip>
            <a:stretch>
              <a:fillRect/>
            </a:stretch>
          </p:blipFill>
          <p:spPr>
            <a:xfrm rot="-4059514" flipH="1">
              <a:off x="8315378" y="3901665"/>
              <a:ext cx="1316998" cy="1315750"/>
            </a:xfrm>
            <a:prstGeom prst="rect">
              <a:avLst/>
            </a:prstGeom>
            <a:noFill/>
            <a:ln>
              <a:noFill/>
            </a:ln>
          </p:spPr>
        </p:pic>
        <p:pic>
          <p:nvPicPr>
            <p:cNvPr id="251" name="Google Shape;251;p8"/>
            <p:cNvPicPr preferRelativeResize="0"/>
            <p:nvPr/>
          </p:nvPicPr>
          <p:blipFill>
            <a:blip r:embed="rId4">
              <a:alphaModFix amt="20000"/>
            </a:blip>
            <a:stretch>
              <a:fillRect/>
            </a:stretch>
          </p:blipFill>
          <p:spPr>
            <a:xfrm rot="4499992" flipH="1">
              <a:off x="7969325" y="4648216"/>
              <a:ext cx="290448" cy="290151"/>
            </a:xfrm>
            <a:prstGeom prst="rect">
              <a:avLst/>
            </a:prstGeom>
            <a:noFill/>
            <a:ln>
              <a:noFill/>
            </a:ln>
          </p:spPr>
        </p:pic>
        <p:pic>
          <p:nvPicPr>
            <p:cNvPr id="252" name="Google Shape;252;p8"/>
            <p:cNvPicPr preferRelativeResize="0"/>
            <p:nvPr/>
          </p:nvPicPr>
          <p:blipFill>
            <a:blip r:embed="rId5">
              <a:alphaModFix amt="20000"/>
            </a:blip>
            <a:stretch>
              <a:fillRect/>
            </a:stretch>
          </p:blipFill>
          <p:spPr>
            <a:xfrm rot="10800000">
              <a:off x="8480100" y="1974165"/>
              <a:ext cx="987550" cy="987550"/>
            </a:xfrm>
            <a:prstGeom prst="rect">
              <a:avLst/>
            </a:prstGeom>
            <a:noFill/>
            <a:ln>
              <a:noFill/>
            </a:ln>
          </p:spPr>
        </p:pic>
        <p:pic>
          <p:nvPicPr>
            <p:cNvPr id="253" name="Google Shape;253;p8"/>
            <p:cNvPicPr preferRelativeResize="0"/>
            <p:nvPr/>
          </p:nvPicPr>
          <p:blipFill>
            <a:blip r:embed="rId4">
              <a:alphaModFix amt="20000"/>
            </a:blip>
            <a:stretch>
              <a:fillRect/>
            </a:stretch>
          </p:blipFill>
          <p:spPr>
            <a:xfrm rot="-4499992">
              <a:off x="8291812" y="2961991"/>
              <a:ext cx="290448" cy="290151"/>
            </a:xfrm>
            <a:prstGeom prst="rect">
              <a:avLst/>
            </a:prstGeom>
            <a:noFill/>
            <a:ln>
              <a:noFill/>
            </a:ln>
          </p:spPr>
        </p:pic>
        <p:pic>
          <p:nvPicPr>
            <p:cNvPr id="254" name="Google Shape;254;p8"/>
            <p:cNvPicPr preferRelativeResize="0"/>
            <p:nvPr/>
          </p:nvPicPr>
          <p:blipFill>
            <a:blip r:embed="rId4">
              <a:alphaModFix amt="20000"/>
            </a:blip>
            <a:stretch>
              <a:fillRect/>
            </a:stretch>
          </p:blipFill>
          <p:spPr>
            <a:xfrm>
              <a:off x="7772700" y="1799540"/>
              <a:ext cx="290449" cy="290150"/>
            </a:xfrm>
            <a:prstGeom prst="rect">
              <a:avLst/>
            </a:prstGeom>
            <a:noFill/>
            <a:ln>
              <a:noFill/>
            </a:ln>
          </p:spPr>
        </p:pic>
      </p:grpSp>
      <p:sp>
        <p:nvSpPr>
          <p:cNvPr id="255" name="Google Shape;255;p8"/>
          <p:cNvSpPr/>
          <p:nvPr/>
        </p:nvSpPr>
        <p:spPr>
          <a:xfrm>
            <a:off x="1312575" y="851975"/>
            <a:ext cx="6519000" cy="34395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txBox="1">
            <a:spLocks noGrp="1"/>
          </p:cNvSpPr>
          <p:nvPr>
            <p:ph type="title"/>
          </p:nvPr>
        </p:nvSpPr>
        <p:spPr>
          <a:xfrm>
            <a:off x="2577300" y="1594173"/>
            <a:ext cx="3989400" cy="1194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257" name="Google Shape;257;p8"/>
          <p:cNvPicPr preferRelativeResize="0"/>
          <p:nvPr/>
        </p:nvPicPr>
        <p:blipFill>
          <a:blip r:embed="rId9">
            <a:alphaModFix/>
          </a:blip>
          <a:stretch>
            <a:fillRect/>
          </a:stretch>
        </p:blipFill>
        <p:spPr>
          <a:xfrm>
            <a:off x="-3390378" y="2356324"/>
            <a:ext cx="5653551" cy="5556149"/>
          </a:xfrm>
          <a:prstGeom prst="rect">
            <a:avLst/>
          </a:prstGeom>
          <a:noFill/>
          <a:ln>
            <a:noFill/>
          </a:ln>
        </p:spPr>
      </p:pic>
      <p:pic>
        <p:nvPicPr>
          <p:cNvPr id="258" name="Google Shape;258;p8"/>
          <p:cNvPicPr preferRelativeResize="0"/>
          <p:nvPr/>
        </p:nvPicPr>
        <p:blipFill>
          <a:blip r:embed="rId9">
            <a:alphaModFix/>
          </a:blip>
          <a:stretch>
            <a:fillRect/>
          </a:stretch>
        </p:blipFill>
        <p:spPr>
          <a:xfrm>
            <a:off x="6409322" y="-3086251"/>
            <a:ext cx="5653551" cy="555614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9"/>
        <p:cNvGrpSpPr/>
        <p:nvPr/>
      </p:nvGrpSpPr>
      <p:grpSpPr>
        <a:xfrm>
          <a:off x="0" y="0"/>
          <a:ext cx="0" cy="0"/>
          <a:chOff x="0" y="0"/>
          <a:chExt cx="0" cy="0"/>
        </a:xfrm>
      </p:grpSpPr>
      <p:pic>
        <p:nvPicPr>
          <p:cNvPr id="260" name="Google Shape;260;p9"/>
          <p:cNvPicPr preferRelativeResize="0"/>
          <p:nvPr/>
        </p:nvPicPr>
        <p:blipFill rotWithShape="1">
          <a:blip r:embed="rId2">
            <a:alphaModFix/>
          </a:blip>
          <a:srcRect t="7784" b="7784"/>
          <a:stretch/>
        </p:blipFill>
        <p:spPr>
          <a:xfrm>
            <a:off x="0" y="0"/>
            <a:ext cx="9144000" cy="5143500"/>
          </a:xfrm>
          <a:prstGeom prst="rect">
            <a:avLst/>
          </a:prstGeom>
          <a:noFill/>
          <a:ln>
            <a:noFill/>
          </a:ln>
        </p:spPr>
      </p:pic>
      <p:grpSp>
        <p:nvGrpSpPr>
          <p:cNvPr id="261" name="Google Shape;261;p9"/>
          <p:cNvGrpSpPr/>
          <p:nvPr/>
        </p:nvGrpSpPr>
        <p:grpSpPr>
          <a:xfrm rot="10800000" flipH="1">
            <a:off x="-241100" y="-356137"/>
            <a:ext cx="10204531" cy="6412302"/>
            <a:chOff x="-371850" y="-900837"/>
            <a:chExt cx="10204531" cy="6412302"/>
          </a:xfrm>
        </p:grpSpPr>
        <p:pic>
          <p:nvPicPr>
            <p:cNvPr id="262" name="Google Shape;262;p9"/>
            <p:cNvPicPr preferRelativeResize="0"/>
            <p:nvPr/>
          </p:nvPicPr>
          <p:blipFill>
            <a:blip r:embed="rId3">
              <a:alphaModFix amt="20000"/>
            </a:blip>
            <a:stretch>
              <a:fillRect/>
            </a:stretch>
          </p:blipFill>
          <p:spPr>
            <a:xfrm rot="5400000" flipH="1">
              <a:off x="7291760" y="2204976"/>
              <a:ext cx="1017574" cy="1016601"/>
            </a:xfrm>
            <a:prstGeom prst="rect">
              <a:avLst/>
            </a:prstGeom>
            <a:noFill/>
            <a:ln>
              <a:noFill/>
            </a:ln>
          </p:spPr>
        </p:pic>
        <p:pic>
          <p:nvPicPr>
            <p:cNvPr id="263" name="Google Shape;263;p9"/>
            <p:cNvPicPr preferRelativeResize="0"/>
            <p:nvPr/>
          </p:nvPicPr>
          <p:blipFill>
            <a:blip r:embed="rId4">
              <a:alphaModFix amt="20000"/>
            </a:blip>
            <a:stretch>
              <a:fillRect/>
            </a:stretch>
          </p:blipFill>
          <p:spPr>
            <a:xfrm rot="4499992" flipH="1">
              <a:off x="1084775" y="1760341"/>
              <a:ext cx="290448" cy="290151"/>
            </a:xfrm>
            <a:prstGeom prst="rect">
              <a:avLst/>
            </a:prstGeom>
            <a:noFill/>
            <a:ln>
              <a:noFill/>
            </a:ln>
          </p:spPr>
        </p:pic>
        <p:pic>
          <p:nvPicPr>
            <p:cNvPr id="264" name="Google Shape;264;p9"/>
            <p:cNvPicPr preferRelativeResize="0"/>
            <p:nvPr/>
          </p:nvPicPr>
          <p:blipFill>
            <a:blip r:embed="rId3">
              <a:alphaModFix amt="20000"/>
            </a:blip>
            <a:stretch>
              <a:fillRect/>
            </a:stretch>
          </p:blipFill>
          <p:spPr>
            <a:xfrm rot="9587534" flipH="1">
              <a:off x="2052723" y="3679589"/>
              <a:ext cx="1017575" cy="1016602"/>
            </a:xfrm>
            <a:prstGeom prst="rect">
              <a:avLst/>
            </a:prstGeom>
            <a:noFill/>
            <a:ln>
              <a:noFill/>
            </a:ln>
          </p:spPr>
        </p:pic>
        <p:pic>
          <p:nvPicPr>
            <p:cNvPr id="265" name="Google Shape;265;p9"/>
            <p:cNvPicPr preferRelativeResize="0"/>
            <p:nvPr/>
          </p:nvPicPr>
          <p:blipFill>
            <a:blip r:embed="rId5">
              <a:alphaModFix amt="20000"/>
            </a:blip>
            <a:stretch>
              <a:fillRect/>
            </a:stretch>
          </p:blipFill>
          <p:spPr>
            <a:xfrm rot="10800000">
              <a:off x="730762" y="2766890"/>
              <a:ext cx="987550" cy="987550"/>
            </a:xfrm>
            <a:prstGeom prst="rect">
              <a:avLst/>
            </a:prstGeom>
            <a:noFill/>
            <a:ln>
              <a:noFill/>
            </a:ln>
          </p:spPr>
        </p:pic>
        <p:pic>
          <p:nvPicPr>
            <p:cNvPr id="266" name="Google Shape;266;p9"/>
            <p:cNvPicPr preferRelativeResize="0"/>
            <p:nvPr/>
          </p:nvPicPr>
          <p:blipFill>
            <a:blip r:embed="rId6">
              <a:alphaModFix amt="20000"/>
            </a:blip>
            <a:stretch>
              <a:fillRect/>
            </a:stretch>
          </p:blipFill>
          <p:spPr>
            <a:xfrm rot="10800000" flipH="1">
              <a:off x="6626075" y="4017040"/>
              <a:ext cx="1325150" cy="1325150"/>
            </a:xfrm>
            <a:prstGeom prst="rect">
              <a:avLst/>
            </a:prstGeom>
            <a:noFill/>
            <a:ln>
              <a:noFill/>
            </a:ln>
          </p:spPr>
        </p:pic>
        <p:pic>
          <p:nvPicPr>
            <p:cNvPr id="267" name="Google Shape;267;p9"/>
            <p:cNvPicPr preferRelativeResize="0"/>
            <p:nvPr/>
          </p:nvPicPr>
          <p:blipFill>
            <a:blip r:embed="rId5">
              <a:alphaModFix amt="20000"/>
            </a:blip>
            <a:stretch>
              <a:fillRect/>
            </a:stretch>
          </p:blipFill>
          <p:spPr>
            <a:xfrm rot="10800000" flipH="1">
              <a:off x="2833362" y="4508915"/>
              <a:ext cx="987550" cy="987550"/>
            </a:xfrm>
            <a:prstGeom prst="rect">
              <a:avLst/>
            </a:prstGeom>
            <a:noFill/>
            <a:ln>
              <a:noFill/>
            </a:ln>
          </p:spPr>
        </p:pic>
        <p:pic>
          <p:nvPicPr>
            <p:cNvPr id="268" name="Google Shape;268;p9"/>
            <p:cNvPicPr preferRelativeResize="0"/>
            <p:nvPr/>
          </p:nvPicPr>
          <p:blipFill>
            <a:blip r:embed="rId3">
              <a:alphaModFix amt="20000"/>
            </a:blip>
            <a:stretch>
              <a:fillRect/>
            </a:stretch>
          </p:blipFill>
          <p:spPr>
            <a:xfrm rot="10800000" flipH="1">
              <a:off x="-315600" y="3284889"/>
              <a:ext cx="1129251" cy="1128176"/>
            </a:xfrm>
            <a:prstGeom prst="rect">
              <a:avLst/>
            </a:prstGeom>
            <a:noFill/>
            <a:ln>
              <a:noFill/>
            </a:ln>
          </p:spPr>
        </p:pic>
        <p:pic>
          <p:nvPicPr>
            <p:cNvPr id="269" name="Google Shape;269;p9"/>
            <p:cNvPicPr preferRelativeResize="0"/>
            <p:nvPr/>
          </p:nvPicPr>
          <p:blipFill>
            <a:blip r:embed="rId7">
              <a:alphaModFix amt="20000"/>
            </a:blip>
            <a:stretch>
              <a:fillRect/>
            </a:stretch>
          </p:blipFill>
          <p:spPr>
            <a:xfrm rot="-7107743" flipH="1">
              <a:off x="-105389" y="-292837"/>
              <a:ext cx="1181855" cy="1181855"/>
            </a:xfrm>
            <a:prstGeom prst="rect">
              <a:avLst/>
            </a:prstGeom>
            <a:noFill/>
            <a:ln>
              <a:noFill/>
            </a:ln>
          </p:spPr>
        </p:pic>
        <p:pic>
          <p:nvPicPr>
            <p:cNvPr id="270" name="Google Shape;270;p9"/>
            <p:cNvPicPr preferRelativeResize="0"/>
            <p:nvPr/>
          </p:nvPicPr>
          <p:blipFill>
            <a:blip r:embed="rId4">
              <a:alphaModFix amt="20000"/>
            </a:blip>
            <a:stretch>
              <a:fillRect/>
            </a:stretch>
          </p:blipFill>
          <p:spPr>
            <a:xfrm rot="10800000" flipH="1">
              <a:off x="6171775" y="4828315"/>
              <a:ext cx="290449" cy="290150"/>
            </a:xfrm>
            <a:prstGeom prst="rect">
              <a:avLst/>
            </a:prstGeom>
            <a:noFill/>
            <a:ln>
              <a:noFill/>
            </a:ln>
          </p:spPr>
        </p:pic>
        <p:pic>
          <p:nvPicPr>
            <p:cNvPr id="271" name="Google Shape;271;p9"/>
            <p:cNvPicPr preferRelativeResize="0"/>
            <p:nvPr/>
          </p:nvPicPr>
          <p:blipFill>
            <a:blip r:embed="rId8">
              <a:alphaModFix amt="20000"/>
            </a:blip>
            <a:stretch>
              <a:fillRect/>
            </a:stretch>
          </p:blipFill>
          <p:spPr>
            <a:xfrm rot="10800000" flipH="1">
              <a:off x="2078275" y="-281885"/>
              <a:ext cx="769600" cy="769600"/>
            </a:xfrm>
            <a:prstGeom prst="rect">
              <a:avLst/>
            </a:prstGeom>
            <a:noFill/>
            <a:ln>
              <a:noFill/>
            </a:ln>
          </p:spPr>
        </p:pic>
        <p:pic>
          <p:nvPicPr>
            <p:cNvPr id="272" name="Google Shape;272;p9"/>
            <p:cNvPicPr preferRelativeResize="0"/>
            <p:nvPr/>
          </p:nvPicPr>
          <p:blipFill>
            <a:blip r:embed="rId6">
              <a:alphaModFix amt="20000"/>
            </a:blip>
            <a:stretch>
              <a:fillRect/>
            </a:stretch>
          </p:blipFill>
          <p:spPr>
            <a:xfrm rot="10800000" flipH="1">
              <a:off x="-371850" y="1487304"/>
              <a:ext cx="1474399" cy="1474399"/>
            </a:xfrm>
            <a:prstGeom prst="rect">
              <a:avLst/>
            </a:prstGeom>
            <a:noFill/>
            <a:ln>
              <a:noFill/>
            </a:ln>
          </p:spPr>
        </p:pic>
        <p:pic>
          <p:nvPicPr>
            <p:cNvPr id="273" name="Google Shape;273;p9"/>
            <p:cNvPicPr preferRelativeResize="0"/>
            <p:nvPr/>
          </p:nvPicPr>
          <p:blipFill>
            <a:blip r:embed="rId3">
              <a:alphaModFix amt="20000"/>
            </a:blip>
            <a:stretch>
              <a:fillRect/>
            </a:stretch>
          </p:blipFill>
          <p:spPr>
            <a:xfrm rot="9587534" flipH="1">
              <a:off x="4497373" y="-485436"/>
              <a:ext cx="1017575" cy="1016602"/>
            </a:xfrm>
            <a:prstGeom prst="rect">
              <a:avLst/>
            </a:prstGeom>
            <a:noFill/>
            <a:ln>
              <a:noFill/>
            </a:ln>
          </p:spPr>
        </p:pic>
        <p:pic>
          <p:nvPicPr>
            <p:cNvPr id="274" name="Google Shape;274;p9"/>
            <p:cNvPicPr preferRelativeResize="0"/>
            <p:nvPr/>
          </p:nvPicPr>
          <p:blipFill>
            <a:blip r:embed="rId4">
              <a:alphaModFix amt="20000"/>
            </a:blip>
            <a:stretch>
              <a:fillRect/>
            </a:stretch>
          </p:blipFill>
          <p:spPr>
            <a:xfrm>
              <a:off x="192050" y="4690490"/>
              <a:ext cx="290449" cy="290150"/>
            </a:xfrm>
            <a:prstGeom prst="rect">
              <a:avLst/>
            </a:prstGeom>
            <a:noFill/>
            <a:ln>
              <a:noFill/>
            </a:ln>
          </p:spPr>
        </p:pic>
        <p:pic>
          <p:nvPicPr>
            <p:cNvPr id="275" name="Google Shape;275;p9"/>
            <p:cNvPicPr preferRelativeResize="0"/>
            <p:nvPr/>
          </p:nvPicPr>
          <p:blipFill>
            <a:blip r:embed="rId4">
              <a:alphaModFix amt="20000"/>
            </a:blip>
            <a:stretch>
              <a:fillRect/>
            </a:stretch>
          </p:blipFill>
          <p:spPr>
            <a:xfrm rot="-4499992" flipH="1">
              <a:off x="279250" y="3098902"/>
              <a:ext cx="290448" cy="290151"/>
            </a:xfrm>
            <a:prstGeom prst="rect">
              <a:avLst/>
            </a:prstGeom>
            <a:noFill/>
            <a:ln>
              <a:noFill/>
            </a:ln>
          </p:spPr>
        </p:pic>
        <p:pic>
          <p:nvPicPr>
            <p:cNvPr id="276" name="Google Shape;276;p9"/>
            <p:cNvPicPr preferRelativeResize="0"/>
            <p:nvPr/>
          </p:nvPicPr>
          <p:blipFill>
            <a:blip r:embed="rId4">
              <a:alphaModFix amt="20000"/>
            </a:blip>
            <a:stretch>
              <a:fillRect/>
            </a:stretch>
          </p:blipFill>
          <p:spPr>
            <a:xfrm rot="4499992" flipH="1">
              <a:off x="1522375" y="314191"/>
              <a:ext cx="290448" cy="290151"/>
            </a:xfrm>
            <a:prstGeom prst="rect">
              <a:avLst/>
            </a:prstGeom>
            <a:noFill/>
            <a:ln>
              <a:noFill/>
            </a:ln>
          </p:spPr>
        </p:pic>
        <p:pic>
          <p:nvPicPr>
            <p:cNvPr id="277" name="Google Shape;277;p9"/>
            <p:cNvPicPr preferRelativeResize="0"/>
            <p:nvPr/>
          </p:nvPicPr>
          <p:blipFill>
            <a:blip r:embed="rId4">
              <a:alphaModFix amt="20000"/>
            </a:blip>
            <a:stretch>
              <a:fillRect/>
            </a:stretch>
          </p:blipFill>
          <p:spPr>
            <a:xfrm rot="4499992" flipH="1">
              <a:off x="7307700" y="32741"/>
              <a:ext cx="290448" cy="290151"/>
            </a:xfrm>
            <a:prstGeom prst="rect">
              <a:avLst/>
            </a:prstGeom>
            <a:noFill/>
            <a:ln>
              <a:noFill/>
            </a:ln>
          </p:spPr>
        </p:pic>
        <p:pic>
          <p:nvPicPr>
            <p:cNvPr id="278" name="Google Shape;278;p9"/>
            <p:cNvPicPr preferRelativeResize="0"/>
            <p:nvPr/>
          </p:nvPicPr>
          <p:blipFill>
            <a:blip r:embed="rId3">
              <a:alphaModFix amt="20000"/>
            </a:blip>
            <a:stretch>
              <a:fillRect/>
            </a:stretch>
          </p:blipFill>
          <p:spPr>
            <a:xfrm rot="5400000" flipH="1">
              <a:off x="3955585" y="3969851"/>
              <a:ext cx="1017574" cy="1016601"/>
            </a:xfrm>
            <a:prstGeom prst="rect">
              <a:avLst/>
            </a:prstGeom>
            <a:noFill/>
            <a:ln>
              <a:noFill/>
            </a:ln>
          </p:spPr>
        </p:pic>
        <p:pic>
          <p:nvPicPr>
            <p:cNvPr id="279" name="Google Shape;279;p9"/>
            <p:cNvPicPr preferRelativeResize="0"/>
            <p:nvPr/>
          </p:nvPicPr>
          <p:blipFill>
            <a:blip r:embed="rId4">
              <a:alphaModFix amt="20000"/>
            </a:blip>
            <a:stretch>
              <a:fillRect/>
            </a:stretch>
          </p:blipFill>
          <p:spPr>
            <a:xfrm rot="10800000">
              <a:off x="2131750" y="4915715"/>
              <a:ext cx="290449" cy="290150"/>
            </a:xfrm>
            <a:prstGeom prst="rect">
              <a:avLst/>
            </a:prstGeom>
            <a:noFill/>
            <a:ln>
              <a:noFill/>
            </a:ln>
          </p:spPr>
        </p:pic>
        <p:pic>
          <p:nvPicPr>
            <p:cNvPr id="280" name="Google Shape;280;p9"/>
            <p:cNvPicPr preferRelativeResize="0"/>
            <p:nvPr/>
          </p:nvPicPr>
          <p:blipFill>
            <a:blip r:embed="rId6">
              <a:alphaModFix amt="20000"/>
            </a:blip>
            <a:stretch>
              <a:fillRect/>
            </a:stretch>
          </p:blipFill>
          <p:spPr>
            <a:xfrm rot="-8680372" flipH="1">
              <a:off x="5688925" y="-639710"/>
              <a:ext cx="1325151" cy="1325151"/>
            </a:xfrm>
            <a:prstGeom prst="rect">
              <a:avLst/>
            </a:prstGeom>
            <a:noFill/>
            <a:ln>
              <a:noFill/>
            </a:ln>
          </p:spPr>
        </p:pic>
        <p:pic>
          <p:nvPicPr>
            <p:cNvPr id="281" name="Google Shape;281;p9"/>
            <p:cNvPicPr preferRelativeResize="0"/>
            <p:nvPr/>
          </p:nvPicPr>
          <p:blipFill>
            <a:blip r:embed="rId8">
              <a:alphaModFix amt="20000"/>
            </a:blip>
            <a:stretch>
              <a:fillRect/>
            </a:stretch>
          </p:blipFill>
          <p:spPr>
            <a:xfrm rot="7378974" flipH="1">
              <a:off x="5171614" y="4017997"/>
              <a:ext cx="1083098" cy="1083090"/>
            </a:xfrm>
            <a:prstGeom prst="rect">
              <a:avLst/>
            </a:prstGeom>
            <a:noFill/>
            <a:ln>
              <a:noFill/>
            </a:ln>
          </p:spPr>
        </p:pic>
        <p:pic>
          <p:nvPicPr>
            <p:cNvPr id="282" name="Google Shape;282;p9"/>
            <p:cNvPicPr preferRelativeResize="0"/>
            <p:nvPr/>
          </p:nvPicPr>
          <p:blipFill>
            <a:blip r:embed="rId5">
              <a:alphaModFix amt="20000"/>
            </a:blip>
            <a:stretch>
              <a:fillRect/>
            </a:stretch>
          </p:blipFill>
          <p:spPr>
            <a:xfrm rot="10800000" flipH="1">
              <a:off x="564925" y="487714"/>
              <a:ext cx="895125" cy="895151"/>
            </a:xfrm>
            <a:prstGeom prst="rect">
              <a:avLst/>
            </a:prstGeom>
            <a:noFill/>
            <a:ln>
              <a:noFill/>
            </a:ln>
          </p:spPr>
        </p:pic>
        <p:pic>
          <p:nvPicPr>
            <p:cNvPr id="283" name="Google Shape;283;p9"/>
            <p:cNvPicPr preferRelativeResize="0"/>
            <p:nvPr/>
          </p:nvPicPr>
          <p:blipFill>
            <a:blip r:embed="rId7">
              <a:alphaModFix amt="20000"/>
            </a:blip>
            <a:stretch>
              <a:fillRect/>
            </a:stretch>
          </p:blipFill>
          <p:spPr>
            <a:xfrm rot="2904834">
              <a:off x="2851828" y="13754"/>
              <a:ext cx="1469192" cy="1469189"/>
            </a:xfrm>
            <a:prstGeom prst="rect">
              <a:avLst/>
            </a:prstGeom>
            <a:noFill/>
            <a:ln>
              <a:noFill/>
            </a:ln>
          </p:spPr>
        </p:pic>
        <p:pic>
          <p:nvPicPr>
            <p:cNvPr id="284" name="Google Shape;284;p9"/>
            <p:cNvPicPr preferRelativeResize="0"/>
            <p:nvPr/>
          </p:nvPicPr>
          <p:blipFill>
            <a:blip r:embed="rId4">
              <a:alphaModFix amt="20000"/>
            </a:blip>
            <a:stretch>
              <a:fillRect/>
            </a:stretch>
          </p:blipFill>
          <p:spPr>
            <a:xfrm rot="4499992" flipH="1">
              <a:off x="192050" y="1018666"/>
              <a:ext cx="290448" cy="290151"/>
            </a:xfrm>
            <a:prstGeom prst="rect">
              <a:avLst/>
            </a:prstGeom>
            <a:noFill/>
            <a:ln>
              <a:noFill/>
            </a:ln>
          </p:spPr>
        </p:pic>
        <p:pic>
          <p:nvPicPr>
            <p:cNvPr id="285" name="Google Shape;285;p9"/>
            <p:cNvPicPr preferRelativeResize="0"/>
            <p:nvPr/>
          </p:nvPicPr>
          <p:blipFill>
            <a:blip r:embed="rId6">
              <a:alphaModFix amt="20000"/>
            </a:blip>
            <a:stretch>
              <a:fillRect/>
            </a:stretch>
          </p:blipFill>
          <p:spPr>
            <a:xfrm>
              <a:off x="653725" y="3989265"/>
              <a:ext cx="1522200" cy="1522200"/>
            </a:xfrm>
            <a:prstGeom prst="rect">
              <a:avLst/>
            </a:prstGeom>
            <a:noFill/>
            <a:ln>
              <a:noFill/>
            </a:ln>
          </p:spPr>
        </p:pic>
        <p:pic>
          <p:nvPicPr>
            <p:cNvPr id="286" name="Google Shape;286;p9"/>
            <p:cNvPicPr preferRelativeResize="0"/>
            <p:nvPr/>
          </p:nvPicPr>
          <p:blipFill>
            <a:blip r:embed="rId6">
              <a:alphaModFix amt="20000"/>
            </a:blip>
            <a:stretch>
              <a:fillRect/>
            </a:stretch>
          </p:blipFill>
          <p:spPr>
            <a:xfrm flipH="1">
              <a:off x="8052225" y="539490"/>
              <a:ext cx="1522200" cy="1522200"/>
            </a:xfrm>
            <a:prstGeom prst="rect">
              <a:avLst/>
            </a:prstGeom>
            <a:noFill/>
            <a:ln>
              <a:noFill/>
            </a:ln>
          </p:spPr>
        </p:pic>
        <p:pic>
          <p:nvPicPr>
            <p:cNvPr id="287" name="Google Shape;287;p9"/>
            <p:cNvPicPr preferRelativeResize="0"/>
            <p:nvPr/>
          </p:nvPicPr>
          <p:blipFill>
            <a:blip r:embed="rId7">
              <a:alphaModFix amt="20000"/>
            </a:blip>
            <a:stretch>
              <a:fillRect/>
            </a:stretch>
          </p:blipFill>
          <p:spPr>
            <a:xfrm rot="1127792">
              <a:off x="7917824" y="3197663"/>
              <a:ext cx="1181857" cy="1181857"/>
            </a:xfrm>
            <a:prstGeom prst="rect">
              <a:avLst/>
            </a:prstGeom>
            <a:noFill/>
            <a:ln>
              <a:noFill/>
            </a:ln>
          </p:spPr>
        </p:pic>
        <p:pic>
          <p:nvPicPr>
            <p:cNvPr id="288" name="Google Shape;288;p9"/>
            <p:cNvPicPr preferRelativeResize="0"/>
            <p:nvPr/>
          </p:nvPicPr>
          <p:blipFill>
            <a:blip r:embed="rId8">
              <a:alphaModFix amt="20000"/>
            </a:blip>
            <a:stretch>
              <a:fillRect/>
            </a:stretch>
          </p:blipFill>
          <p:spPr>
            <a:xfrm flipH="1">
              <a:off x="7522662" y="363540"/>
              <a:ext cx="769600" cy="769600"/>
            </a:xfrm>
            <a:prstGeom prst="rect">
              <a:avLst/>
            </a:prstGeom>
            <a:noFill/>
            <a:ln>
              <a:noFill/>
            </a:ln>
          </p:spPr>
        </p:pic>
        <p:pic>
          <p:nvPicPr>
            <p:cNvPr id="289" name="Google Shape;289;p9"/>
            <p:cNvPicPr preferRelativeResize="0"/>
            <p:nvPr/>
          </p:nvPicPr>
          <p:blipFill>
            <a:blip r:embed="rId4">
              <a:alphaModFix amt="20000"/>
            </a:blip>
            <a:stretch>
              <a:fillRect/>
            </a:stretch>
          </p:blipFill>
          <p:spPr>
            <a:xfrm rot="4499992" flipH="1">
              <a:off x="8697650" y="211666"/>
              <a:ext cx="290448" cy="290151"/>
            </a:xfrm>
            <a:prstGeom prst="rect">
              <a:avLst/>
            </a:prstGeom>
            <a:noFill/>
            <a:ln>
              <a:noFill/>
            </a:ln>
          </p:spPr>
        </p:pic>
        <p:pic>
          <p:nvPicPr>
            <p:cNvPr id="290" name="Google Shape;290;p9"/>
            <p:cNvPicPr preferRelativeResize="0"/>
            <p:nvPr/>
          </p:nvPicPr>
          <p:blipFill>
            <a:blip r:embed="rId3">
              <a:alphaModFix amt="20000"/>
            </a:blip>
            <a:stretch>
              <a:fillRect/>
            </a:stretch>
          </p:blipFill>
          <p:spPr>
            <a:xfrm rot="-4059514" flipH="1">
              <a:off x="8315378" y="3901665"/>
              <a:ext cx="1316998" cy="1315750"/>
            </a:xfrm>
            <a:prstGeom prst="rect">
              <a:avLst/>
            </a:prstGeom>
            <a:noFill/>
            <a:ln>
              <a:noFill/>
            </a:ln>
          </p:spPr>
        </p:pic>
        <p:pic>
          <p:nvPicPr>
            <p:cNvPr id="291" name="Google Shape;291;p9"/>
            <p:cNvPicPr preferRelativeResize="0"/>
            <p:nvPr/>
          </p:nvPicPr>
          <p:blipFill>
            <a:blip r:embed="rId4">
              <a:alphaModFix amt="20000"/>
            </a:blip>
            <a:stretch>
              <a:fillRect/>
            </a:stretch>
          </p:blipFill>
          <p:spPr>
            <a:xfrm rot="4499992" flipH="1">
              <a:off x="7969325" y="4648216"/>
              <a:ext cx="290448" cy="290151"/>
            </a:xfrm>
            <a:prstGeom prst="rect">
              <a:avLst/>
            </a:prstGeom>
            <a:noFill/>
            <a:ln>
              <a:noFill/>
            </a:ln>
          </p:spPr>
        </p:pic>
        <p:pic>
          <p:nvPicPr>
            <p:cNvPr id="292" name="Google Shape;292;p9"/>
            <p:cNvPicPr preferRelativeResize="0"/>
            <p:nvPr/>
          </p:nvPicPr>
          <p:blipFill>
            <a:blip r:embed="rId5">
              <a:alphaModFix amt="20000"/>
            </a:blip>
            <a:stretch>
              <a:fillRect/>
            </a:stretch>
          </p:blipFill>
          <p:spPr>
            <a:xfrm rot="10800000">
              <a:off x="8480100" y="1974165"/>
              <a:ext cx="987550" cy="987550"/>
            </a:xfrm>
            <a:prstGeom prst="rect">
              <a:avLst/>
            </a:prstGeom>
            <a:noFill/>
            <a:ln>
              <a:noFill/>
            </a:ln>
          </p:spPr>
        </p:pic>
        <p:pic>
          <p:nvPicPr>
            <p:cNvPr id="293" name="Google Shape;293;p9"/>
            <p:cNvPicPr preferRelativeResize="0"/>
            <p:nvPr/>
          </p:nvPicPr>
          <p:blipFill>
            <a:blip r:embed="rId4">
              <a:alphaModFix amt="20000"/>
            </a:blip>
            <a:stretch>
              <a:fillRect/>
            </a:stretch>
          </p:blipFill>
          <p:spPr>
            <a:xfrm rot="-4499992">
              <a:off x="8291812" y="2961991"/>
              <a:ext cx="290448" cy="290151"/>
            </a:xfrm>
            <a:prstGeom prst="rect">
              <a:avLst/>
            </a:prstGeom>
            <a:noFill/>
            <a:ln>
              <a:noFill/>
            </a:ln>
          </p:spPr>
        </p:pic>
        <p:pic>
          <p:nvPicPr>
            <p:cNvPr id="294" name="Google Shape;294;p9"/>
            <p:cNvPicPr preferRelativeResize="0"/>
            <p:nvPr/>
          </p:nvPicPr>
          <p:blipFill>
            <a:blip r:embed="rId4">
              <a:alphaModFix amt="20000"/>
            </a:blip>
            <a:stretch>
              <a:fillRect/>
            </a:stretch>
          </p:blipFill>
          <p:spPr>
            <a:xfrm>
              <a:off x="7772700" y="1799540"/>
              <a:ext cx="290449" cy="290150"/>
            </a:xfrm>
            <a:prstGeom prst="rect">
              <a:avLst/>
            </a:prstGeom>
            <a:noFill/>
            <a:ln>
              <a:noFill/>
            </a:ln>
          </p:spPr>
        </p:pic>
      </p:grpSp>
      <p:sp>
        <p:nvSpPr>
          <p:cNvPr id="295" name="Google Shape;295;p9"/>
          <p:cNvSpPr/>
          <p:nvPr/>
        </p:nvSpPr>
        <p:spPr>
          <a:xfrm>
            <a:off x="1312575" y="851975"/>
            <a:ext cx="6519000" cy="34395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txBox="1">
            <a:spLocks noGrp="1"/>
          </p:cNvSpPr>
          <p:nvPr>
            <p:ph type="title"/>
          </p:nvPr>
        </p:nvSpPr>
        <p:spPr>
          <a:xfrm>
            <a:off x="1851750" y="1208675"/>
            <a:ext cx="5440500" cy="913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97" name="Google Shape;297;p9"/>
          <p:cNvSpPr txBox="1">
            <a:spLocks noGrp="1"/>
          </p:cNvSpPr>
          <p:nvPr>
            <p:ph type="subTitle" idx="1"/>
          </p:nvPr>
        </p:nvSpPr>
        <p:spPr>
          <a:xfrm>
            <a:off x="1851750" y="2486714"/>
            <a:ext cx="5440500" cy="144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19"/>
        <p:cNvGrpSpPr/>
        <p:nvPr/>
      </p:nvGrpSpPr>
      <p:grpSpPr>
        <a:xfrm>
          <a:off x="0" y="0"/>
          <a:ext cx="0" cy="0"/>
          <a:chOff x="0" y="0"/>
          <a:chExt cx="0" cy="0"/>
        </a:xfrm>
      </p:grpSpPr>
      <p:pic>
        <p:nvPicPr>
          <p:cNvPr id="320" name="Google Shape;320;p11"/>
          <p:cNvPicPr preferRelativeResize="0"/>
          <p:nvPr/>
        </p:nvPicPr>
        <p:blipFill rotWithShape="1">
          <a:blip r:embed="rId2">
            <a:alphaModFix/>
          </a:blip>
          <a:srcRect t="7784" b="7784"/>
          <a:stretch/>
        </p:blipFill>
        <p:spPr>
          <a:xfrm>
            <a:off x="0" y="0"/>
            <a:ext cx="9144000" cy="5143500"/>
          </a:xfrm>
          <a:prstGeom prst="rect">
            <a:avLst/>
          </a:prstGeom>
          <a:noFill/>
          <a:ln>
            <a:noFill/>
          </a:ln>
        </p:spPr>
      </p:pic>
      <p:grpSp>
        <p:nvGrpSpPr>
          <p:cNvPr id="321" name="Google Shape;321;p11"/>
          <p:cNvGrpSpPr/>
          <p:nvPr/>
        </p:nvGrpSpPr>
        <p:grpSpPr>
          <a:xfrm>
            <a:off x="-371850" y="-900837"/>
            <a:ext cx="10204531" cy="6412302"/>
            <a:chOff x="-371850" y="-900837"/>
            <a:chExt cx="10204531" cy="6412302"/>
          </a:xfrm>
        </p:grpSpPr>
        <p:pic>
          <p:nvPicPr>
            <p:cNvPr id="322" name="Google Shape;322;p11"/>
            <p:cNvPicPr preferRelativeResize="0"/>
            <p:nvPr/>
          </p:nvPicPr>
          <p:blipFill>
            <a:blip r:embed="rId3">
              <a:alphaModFix amt="20000"/>
            </a:blip>
            <a:stretch>
              <a:fillRect/>
            </a:stretch>
          </p:blipFill>
          <p:spPr>
            <a:xfrm rot="5400000" flipH="1">
              <a:off x="7291760" y="2204976"/>
              <a:ext cx="1017574" cy="1016601"/>
            </a:xfrm>
            <a:prstGeom prst="rect">
              <a:avLst/>
            </a:prstGeom>
            <a:noFill/>
            <a:ln>
              <a:noFill/>
            </a:ln>
          </p:spPr>
        </p:pic>
        <p:pic>
          <p:nvPicPr>
            <p:cNvPr id="323" name="Google Shape;323;p11"/>
            <p:cNvPicPr preferRelativeResize="0"/>
            <p:nvPr/>
          </p:nvPicPr>
          <p:blipFill>
            <a:blip r:embed="rId4">
              <a:alphaModFix amt="20000"/>
            </a:blip>
            <a:stretch>
              <a:fillRect/>
            </a:stretch>
          </p:blipFill>
          <p:spPr>
            <a:xfrm rot="4499992" flipH="1">
              <a:off x="1084775" y="1760341"/>
              <a:ext cx="290448" cy="290151"/>
            </a:xfrm>
            <a:prstGeom prst="rect">
              <a:avLst/>
            </a:prstGeom>
            <a:noFill/>
            <a:ln>
              <a:noFill/>
            </a:ln>
          </p:spPr>
        </p:pic>
        <p:pic>
          <p:nvPicPr>
            <p:cNvPr id="324" name="Google Shape;324;p11"/>
            <p:cNvPicPr preferRelativeResize="0"/>
            <p:nvPr/>
          </p:nvPicPr>
          <p:blipFill>
            <a:blip r:embed="rId3">
              <a:alphaModFix amt="20000"/>
            </a:blip>
            <a:stretch>
              <a:fillRect/>
            </a:stretch>
          </p:blipFill>
          <p:spPr>
            <a:xfrm rot="9587534" flipH="1">
              <a:off x="2052723" y="3679589"/>
              <a:ext cx="1017575" cy="1016602"/>
            </a:xfrm>
            <a:prstGeom prst="rect">
              <a:avLst/>
            </a:prstGeom>
            <a:noFill/>
            <a:ln>
              <a:noFill/>
            </a:ln>
          </p:spPr>
        </p:pic>
        <p:pic>
          <p:nvPicPr>
            <p:cNvPr id="325" name="Google Shape;325;p11"/>
            <p:cNvPicPr preferRelativeResize="0"/>
            <p:nvPr/>
          </p:nvPicPr>
          <p:blipFill>
            <a:blip r:embed="rId5">
              <a:alphaModFix amt="20000"/>
            </a:blip>
            <a:stretch>
              <a:fillRect/>
            </a:stretch>
          </p:blipFill>
          <p:spPr>
            <a:xfrm rot="10800000">
              <a:off x="730762" y="2766890"/>
              <a:ext cx="987550" cy="987550"/>
            </a:xfrm>
            <a:prstGeom prst="rect">
              <a:avLst/>
            </a:prstGeom>
            <a:noFill/>
            <a:ln>
              <a:noFill/>
            </a:ln>
          </p:spPr>
        </p:pic>
        <p:pic>
          <p:nvPicPr>
            <p:cNvPr id="326" name="Google Shape;326;p11"/>
            <p:cNvPicPr preferRelativeResize="0"/>
            <p:nvPr/>
          </p:nvPicPr>
          <p:blipFill>
            <a:blip r:embed="rId6">
              <a:alphaModFix amt="20000"/>
            </a:blip>
            <a:stretch>
              <a:fillRect/>
            </a:stretch>
          </p:blipFill>
          <p:spPr>
            <a:xfrm rot="10800000" flipH="1">
              <a:off x="6626075" y="4017040"/>
              <a:ext cx="1325150" cy="1325150"/>
            </a:xfrm>
            <a:prstGeom prst="rect">
              <a:avLst/>
            </a:prstGeom>
            <a:noFill/>
            <a:ln>
              <a:noFill/>
            </a:ln>
          </p:spPr>
        </p:pic>
        <p:pic>
          <p:nvPicPr>
            <p:cNvPr id="327" name="Google Shape;327;p11"/>
            <p:cNvPicPr preferRelativeResize="0"/>
            <p:nvPr/>
          </p:nvPicPr>
          <p:blipFill>
            <a:blip r:embed="rId5">
              <a:alphaModFix amt="20000"/>
            </a:blip>
            <a:stretch>
              <a:fillRect/>
            </a:stretch>
          </p:blipFill>
          <p:spPr>
            <a:xfrm rot="10800000" flipH="1">
              <a:off x="2833362" y="4508915"/>
              <a:ext cx="987550" cy="987550"/>
            </a:xfrm>
            <a:prstGeom prst="rect">
              <a:avLst/>
            </a:prstGeom>
            <a:noFill/>
            <a:ln>
              <a:noFill/>
            </a:ln>
          </p:spPr>
        </p:pic>
        <p:pic>
          <p:nvPicPr>
            <p:cNvPr id="328" name="Google Shape;328;p11"/>
            <p:cNvPicPr preferRelativeResize="0"/>
            <p:nvPr/>
          </p:nvPicPr>
          <p:blipFill>
            <a:blip r:embed="rId3">
              <a:alphaModFix amt="20000"/>
            </a:blip>
            <a:stretch>
              <a:fillRect/>
            </a:stretch>
          </p:blipFill>
          <p:spPr>
            <a:xfrm rot="10800000" flipH="1">
              <a:off x="-315600" y="3284889"/>
              <a:ext cx="1129251" cy="1128176"/>
            </a:xfrm>
            <a:prstGeom prst="rect">
              <a:avLst/>
            </a:prstGeom>
            <a:noFill/>
            <a:ln>
              <a:noFill/>
            </a:ln>
          </p:spPr>
        </p:pic>
        <p:pic>
          <p:nvPicPr>
            <p:cNvPr id="329" name="Google Shape;329;p11"/>
            <p:cNvPicPr preferRelativeResize="0"/>
            <p:nvPr/>
          </p:nvPicPr>
          <p:blipFill>
            <a:blip r:embed="rId7">
              <a:alphaModFix amt="20000"/>
            </a:blip>
            <a:stretch>
              <a:fillRect/>
            </a:stretch>
          </p:blipFill>
          <p:spPr>
            <a:xfrm rot="-7107743" flipH="1">
              <a:off x="-105389" y="-292837"/>
              <a:ext cx="1181855" cy="1181855"/>
            </a:xfrm>
            <a:prstGeom prst="rect">
              <a:avLst/>
            </a:prstGeom>
            <a:noFill/>
            <a:ln>
              <a:noFill/>
            </a:ln>
          </p:spPr>
        </p:pic>
        <p:pic>
          <p:nvPicPr>
            <p:cNvPr id="330" name="Google Shape;330;p11"/>
            <p:cNvPicPr preferRelativeResize="0"/>
            <p:nvPr/>
          </p:nvPicPr>
          <p:blipFill>
            <a:blip r:embed="rId4">
              <a:alphaModFix amt="20000"/>
            </a:blip>
            <a:stretch>
              <a:fillRect/>
            </a:stretch>
          </p:blipFill>
          <p:spPr>
            <a:xfrm rot="10800000" flipH="1">
              <a:off x="6171775" y="4828315"/>
              <a:ext cx="290449" cy="290150"/>
            </a:xfrm>
            <a:prstGeom prst="rect">
              <a:avLst/>
            </a:prstGeom>
            <a:noFill/>
            <a:ln>
              <a:noFill/>
            </a:ln>
          </p:spPr>
        </p:pic>
        <p:pic>
          <p:nvPicPr>
            <p:cNvPr id="331" name="Google Shape;331;p11"/>
            <p:cNvPicPr preferRelativeResize="0"/>
            <p:nvPr/>
          </p:nvPicPr>
          <p:blipFill>
            <a:blip r:embed="rId8">
              <a:alphaModFix amt="20000"/>
            </a:blip>
            <a:stretch>
              <a:fillRect/>
            </a:stretch>
          </p:blipFill>
          <p:spPr>
            <a:xfrm rot="10800000" flipH="1">
              <a:off x="2078275" y="-281885"/>
              <a:ext cx="769600" cy="769600"/>
            </a:xfrm>
            <a:prstGeom prst="rect">
              <a:avLst/>
            </a:prstGeom>
            <a:noFill/>
            <a:ln>
              <a:noFill/>
            </a:ln>
          </p:spPr>
        </p:pic>
        <p:pic>
          <p:nvPicPr>
            <p:cNvPr id="332" name="Google Shape;332;p11"/>
            <p:cNvPicPr preferRelativeResize="0"/>
            <p:nvPr/>
          </p:nvPicPr>
          <p:blipFill>
            <a:blip r:embed="rId6">
              <a:alphaModFix amt="20000"/>
            </a:blip>
            <a:stretch>
              <a:fillRect/>
            </a:stretch>
          </p:blipFill>
          <p:spPr>
            <a:xfrm rot="10800000" flipH="1">
              <a:off x="-371850" y="1487304"/>
              <a:ext cx="1474399" cy="1474399"/>
            </a:xfrm>
            <a:prstGeom prst="rect">
              <a:avLst/>
            </a:prstGeom>
            <a:noFill/>
            <a:ln>
              <a:noFill/>
            </a:ln>
          </p:spPr>
        </p:pic>
        <p:pic>
          <p:nvPicPr>
            <p:cNvPr id="333" name="Google Shape;333;p11"/>
            <p:cNvPicPr preferRelativeResize="0"/>
            <p:nvPr/>
          </p:nvPicPr>
          <p:blipFill>
            <a:blip r:embed="rId3">
              <a:alphaModFix amt="20000"/>
            </a:blip>
            <a:stretch>
              <a:fillRect/>
            </a:stretch>
          </p:blipFill>
          <p:spPr>
            <a:xfrm rot="9587534" flipH="1">
              <a:off x="4497373" y="-485436"/>
              <a:ext cx="1017575" cy="1016602"/>
            </a:xfrm>
            <a:prstGeom prst="rect">
              <a:avLst/>
            </a:prstGeom>
            <a:noFill/>
            <a:ln>
              <a:noFill/>
            </a:ln>
          </p:spPr>
        </p:pic>
        <p:pic>
          <p:nvPicPr>
            <p:cNvPr id="334" name="Google Shape;334;p11"/>
            <p:cNvPicPr preferRelativeResize="0"/>
            <p:nvPr/>
          </p:nvPicPr>
          <p:blipFill>
            <a:blip r:embed="rId4">
              <a:alphaModFix amt="20000"/>
            </a:blip>
            <a:stretch>
              <a:fillRect/>
            </a:stretch>
          </p:blipFill>
          <p:spPr>
            <a:xfrm>
              <a:off x="192050" y="4690490"/>
              <a:ext cx="290449" cy="290150"/>
            </a:xfrm>
            <a:prstGeom prst="rect">
              <a:avLst/>
            </a:prstGeom>
            <a:noFill/>
            <a:ln>
              <a:noFill/>
            </a:ln>
          </p:spPr>
        </p:pic>
        <p:pic>
          <p:nvPicPr>
            <p:cNvPr id="335" name="Google Shape;335;p11"/>
            <p:cNvPicPr preferRelativeResize="0"/>
            <p:nvPr/>
          </p:nvPicPr>
          <p:blipFill>
            <a:blip r:embed="rId4">
              <a:alphaModFix amt="20000"/>
            </a:blip>
            <a:stretch>
              <a:fillRect/>
            </a:stretch>
          </p:blipFill>
          <p:spPr>
            <a:xfrm rot="-4499992" flipH="1">
              <a:off x="279250" y="3098902"/>
              <a:ext cx="290448" cy="290151"/>
            </a:xfrm>
            <a:prstGeom prst="rect">
              <a:avLst/>
            </a:prstGeom>
            <a:noFill/>
            <a:ln>
              <a:noFill/>
            </a:ln>
          </p:spPr>
        </p:pic>
        <p:pic>
          <p:nvPicPr>
            <p:cNvPr id="336" name="Google Shape;336;p11"/>
            <p:cNvPicPr preferRelativeResize="0"/>
            <p:nvPr/>
          </p:nvPicPr>
          <p:blipFill>
            <a:blip r:embed="rId4">
              <a:alphaModFix amt="20000"/>
            </a:blip>
            <a:stretch>
              <a:fillRect/>
            </a:stretch>
          </p:blipFill>
          <p:spPr>
            <a:xfrm rot="4499992" flipH="1">
              <a:off x="1522375" y="314191"/>
              <a:ext cx="290448" cy="290151"/>
            </a:xfrm>
            <a:prstGeom prst="rect">
              <a:avLst/>
            </a:prstGeom>
            <a:noFill/>
            <a:ln>
              <a:noFill/>
            </a:ln>
          </p:spPr>
        </p:pic>
        <p:pic>
          <p:nvPicPr>
            <p:cNvPr id="337" name="Google Shape;337;p11"/>
            <p:cNvPicPr preferRelativeResize="0"/>
            <p:nvPr/>
          </p:nvPicPr>
          <p:blipFill>
            <a:blip r:embed="rId4">
              <a:alphaModFix amt="20000"/>
            </a:blip>
            <a:stretch>
              <a:fillRect/>
            </a:stretch>
          </p:blipFill>
          <p:spPr>
            <a:xfrm rot="4499992" flipH="1">
              <a:off x="7307700" y="32741"/>
              <a:ext cx="290448" cy="290151"/>
            </a:xfrm>
            <a:prstGeom prst="rect">
              <a:avLst/>
            </a:prstGeom>
            <a:noFill/>
            <a:ln>
              <a:noFill/>
            </a:ln>
          </p:spPr>
        </p:pic>
        <p:pic>
          <p:nvPicPr>
            <p:cNvPr id="338" name="Google Shape;338;p11"/>
            <p:cNvPicPr preferRelativeResize="0"/>
            <p:nvPr/>
          </p:nvPicPr>
          <p:blipFill>
            <a:blip r:embed="rId3">
              <a:alphaModFix amt="20000"/>
            </a:blip>
            <a:stretch>
              <a:fillRect/>
            </a:stretch>
          </p:blipFill>
          <p:spPr>
            <a:xfrm rot="5400000" flipH="1">
              <a:off x="3955585" y="3969851"/>
              <a:ext cx="1017574" cy="1016601"/>
            </a:xfrm>
            <a:prstGeom prst="rect">
              <a:avLst/>
            </a:prstGeom>
            <a:noFill/>
            <a:ln>
              <a:noFill/>
            </a:ln>
          </p:spPr>
        </p:pic>
        <p:pic>
          <p:nvPicPr>
            <p:cNvPr id="339" name="Google Shape;339;p11"/>
            <p:cNvPicPr preferRelativeResize="0"/>
            <p:nvPr/>
          </p:nvPicPr>
          <p:blipFill>
            <a:blip r:embed="rId4">
              <a:alphaModFix amt="20000"/>
            </a:blip>
            <a:stretch>
              <a:fillRect/>
            </a:stretch>
          </p:blipFill>
          <p:spPr>
            <a:xfrm rot="10800000">
              <a:off x="2131750" y="4915715"/>
              <a:ext cx="290449" cy="290150"/>
            </a:xfrm>
            <a:prstGeom prst="rect">
              <a:avLst/>
            </a:prstGeom>
            <a:noFill/>
            <a:ln>
              <a:noFill/>
            </a:ln>
          </p:spPr>
        </p:pic>
        <p:pic>
          <p:nvPicPr>
            <p:cNvPr id="340" name="Google Shape;340;p11"/>
            <p:cNvPicPr preferRelativeResize="0"/>
            <p:nvPr/>
          </p:nvPicPr>
          <p:blipFill>
            <a:blip r:embed="rId6">
              <a:alphaModFix amt="20000"/>
            </a:blip>
            <a:stretch>
              <a:fillRect/>
            </a:stretch>
          </p:blipFill>
          <p:spPr>
            <a:xfrm rot="-8680372" flipH="1">
              <a:off x="5688925" y="-639710"/>
              <a:ext cx="1325151" cy="1325151"/>
            </a:xfrm>
            <a:prstGeom prst="rect">
              <a:avLst/>
            </a:prstGeom>
            <a:noFill/>
            <a:ln>
              <a:noFill/>
            </a:ln>
          </p:spPr>
        </p:pic>
        <p:pic>
          <p:nvPicPr>
            <p:cNvPr id="341" name="Google Shape;341;p11"/>
            <p:cNvPicPr preferRelativeResize="0"/>
            <p:nvPr/>
          </p:nvPicPr>
          <p:blipFill>
            <a:blip r:embed="rId8">
              <a:alphaModFix amt="20000"/>
            </a:blip>
            <a:stretch>
              <a:fillRect/>
            </a:stretch>
          </p:blipFill>
          <p:spPr>
            <a:xfrm rot="7378974" flipH="1">
              <a:off x="5171614" y="4017997"/>
              <a:ext cx="1083098" cy="1083090"/>
            </a:xfrm>
            <a:prstGeom prst="rect">
              <a:avLst/>
            </a:prstGeom>
            <a:noFill/>
            <a:ln>
              <a:noFill/>
            </a:ln>
          </p:spPr>
        </p:pic>
        <p:pic>
          <p:nvPicPr>
            <p:cNvPr id="342" name="Google Shape;342;p11"/>
            <p:cNvPicPr preferRelativeResize="0"/>
            <p:nvPr/>
          </p:nvPicPr>
          <p:blipFill>
            <a:blip r:embed="rId5">
              <a:alphaModFix amt="20000"/>
            </a:blip>
            <a:stretch>
              <a:fillRect/>
            </a:stretch>
          </p:blipFill>
          <p:spPr>
            <a:xfrm rot="10800000" flipH="1">
              <a:off x="564925" y="487714"/>
              <a:ext cx="895125" cy="895151"/>
            </a:xfrm>
            <a:prstGeom prst="rect">
              <a:avLst/>
            </a:prstGeom>
            <a:noFill/>
            <a:ln>
              <a:noFill/>
            </a:ln>
          </p:spPr>
        </p:pic>
        <p:pic>
          <p:nvPicPr>
            <p:cNvPr id="343" name="Google Shape;343;p11"/>
            <p:cNvPicPr preferRelativeResize="0"/>
            <p:nvPr/>
          </p:nvPicPr>
          <p:blipFill>
            <a:blip r:embed="rId7">
              <a:alphaModFix amt="20000"/>
            </a:blip>
            <a:stretch>
              <a:fillRect/>
            </a:stretch>
          </p:blipFill>
          <p:spPr>
            <a:xfrm rot="2904834">
              <a:off x="2851828" y="13754"/>
              <a:ext cx="1469192" cy="1469189"/>
            </a:xfrm>
            <a:prstGeom prst="rect">
              <a:avLst/>
            </a:prstGeom>
            <a:noFill/>
            <a:ln>
              <a:noFill/>
            </a:ln>
          </p:spPr>
        </p:pic>
        <p:pic>
          <p:nvPicPr>
            <p:cNvPr id="344" name="Google Shape;344;p11"/>
            <p:cNvPicPr preferRelativeResize="0"/>
            <p:nvPr/>
          </p:nvPicPr>
          <p:blipFill>
            <a:blip r:embed="rId4">
              <a:alphaModFix amt="20000"/>
            </a:blip>
            <a:stretch>
              <a:fillRect/>
            </a:stretch>
          </p:blipFill>
          <p:spPr>
            <a:xfrm rot="4499992" flipH="1">
              <a:off x="192050" y="1018666"/>
              <a:ext cx="290448" cy="290151"/>
            </a:xfrm>
            <a:prstGeom prst="rect">
              <a:avLst/>
            </a:prstGeom>
            <a:noFill/>
            <a:ln>
              <a:noFill/>
            </a:ln>
          </p:spPr>
        </p:pic>
        <p:pic>
          <p:nvPicPr>
            <p:cNvPr id="345" name="Google Shape;345;p11"/>
            <p:cNvPicPr preferRelativeResize="0"/>
            <p:nvPr/>
          </p:nvPicPr>
          <p:blipFill>
            <a:blip r:embed="rId6">
              <a:alphaModFix amt="20000"/>
            </a:blip>
            <a:stretch>
              <a:fillRect/>
            </a:stretch>
          </p:blipFill>
          <p:spPr>
            <a:xfrm>
              <a:off x="653725" y="3989265"/>
              <a:ext cx="1522200" cy="1522200"/>
            </a:xfrm>
            <a:prstGeom prst="rect">
              <a:avLst/>
            </a:prstGeom>
            <a:noFill/>
            <a:ln>
              <a:noFill/>
            </a:ln>
          </p:spPr>
        </p:pic>
        <p:pic>
          <p:nvPicPr>
            <p:cNvPr id="346" name="Google Shape;346;p11"/>
            <p:cNvPicPr preferRelativeResize="0"/>
            <p:nvPr/>
          </p:nvPicPr>
          <p:blipFill>
            <a:blip r:embed="rId6">
              <a:alphaModFix amt="20000"/>
            </a:blip>
            <a:stretch>
              <a:fillRect/>
            </a:stretch>
          </p:blipFill>
          <p:spPr>
            <a:xfrm flipH="1">
              <a:off x="8052225" y="539490"/>
              <a:ext cx="1522200" cy="1522200"/>
            </a:xfrm>
            <a:prstGeom prst="rect">
              <a:avLst/>
            </a:prstGeom>
            <a:noFill/>
            <a:ln>
              <a:noFill/>
            </a:ln>
          </p:spPr>
        </p:pic>
        <p:pic>
          <p:nvPicPr>
            <p:cNvPr id="347" name="Google Shape;347;p11"/>
            <p:cNvPicPr preferRelativeResize="0"/>
            <p:nvPr/>
          </p:nvPicPr>
          <p:blipFill>
            <a:blip r:embed="rId7">
              <a:alphaModFix amt="20000"/>
            </a:blip>
            <a:stretch>
              <a:fillRect/>
            </a:stretch>
          </p:blipFill>
          <p:spPr>
            <a:xfrm rot="1127792">
              <a:off x="7917824" y="3197663"/>
              <a:ext cx="1181857" cy="1181857"/>
            </a:xfrm>
            <a:prstGeom prst="rect">
              <a:avLst/>
            </a:prstGeom>
            <a:noFill/>
            <a:ln>
              <a:noFill/>
            </a:ln>
          </p:spPr>
        </p:pic>
        <p:pic>
          <p:nvPicPr>
            <p:cNvPr id="348" name="Google Shape;348;p11"/>
            <p:cNvPicPr preferRelativeResize="0"/>
            <p:nvPr/>
          </p:nvPicPr>
          <p:blipFill>
            <a:blip r:embed="rId8">
              <a:alphaModFix amt="20000"/>
            </a:blip>
            <a:stretch>
              <a:fillRect/>
            </a:stretch>
          </p:blipFill>
          <p:spPr>
            <a:xfrm flipH="1">
              <a:off x="7522662" y="363540"/>
              <a:ext cx="769600" cy="769600"/>
            </a:xfrm>
            <a:prstGeom prst="rect">
              <a:avLst/>
            </a:prstGeom>
            <a:noFill/>
            <a:ln>
              <a:noFill/>
            </a:ln>
          </p:spPr>
        </p:pic>
        <p:pic>
          <p:nvPicPr>
            <p:cNvPr id="349" name="Google Shape;349;p11"/>
            <p:cNvPicPr preferRelativeResize="0"/>
            <p:nvPr/>
          </p:nvPicPr>
          <p:blipFill>
            <a:blip r:embed="rId4">
              <a:alphaModFix amt="20000"/>
            </a:blip>
            <a:stretch>
              <a:fillRect/>
            </a:stretch>
          </p:blipFill>
          <p:spPr>
            <a:xfrm rot="4499992" flipH="1">
              <a:off x="8697650" y="211666"/>
              <a:ext cx="290448" cy="290151"/>
            </a:xfrm>
            <a:prstGeom prst="rect">
              <a:avLst/>
            </a:prstGeom>
            <a:noFill/>
            <a:ln>
              <a:noFill/>
            </a:ln>
          </p:spPr>
        </p:pic>
        <p:pic>
          <p:nvPicPr>
            <p:cNvPr id="350" name="Google Shape;350;p11"/>
            <p:cNvPicPr preferRelativeResize="0"/>
            <p:nvPr/>
          </p:nvPicPr>
          <p:blipFill>
            <a:blip r:embed="rId3">
              <a:alphaModFix amt="20000"/>
            </a:blip>
            <a:stretch>
              <a:fillRect/>
            </a:stretch>
          </p:blipFill>
          <p:spPr>
            <a:xfrm rot="-4059514" flipH="1">
              <a:off x="8315378" y="3901665"/>
              <a:ext cx="1316998" cy="1315750"/>
            </a:xfrm>
            <a:prstGeom prst="rect">
              <a:avLst/>
            </a:prstGeom>
            <a:noFill/>
            <a:ln>
              <a:noFill/>
            </a:ln>
          </p:spPr>
        </p:pic>
        <p:pic>
          <p:nvPicPr>
            <p:cNvPr id="351" name="Google Shape;351;p11"/>
            <p:cNvPicPr preferRelativeResize="0"/>
            <p:nvPr/>
          </p:nvPicPr>
          <p:blipFill>
            <a:blip r:embed="rId4">
              <a:alphaModFix amt="20000"/>
            </a:blip>
            <a:stretch>
              <a:fillRect/>
            </a:stretch>
          </p:blipFill>
          <p:spPr>
            <a:xfrm rot="4499992" flipH="1">
              <a:off x="7969325" y="4648216"/>
              <a:ext cx="290448" cy="290151"/>
            </a:xfrm>
            <a:prstGeom prst="rect">
              <a:avLst/>
            </a:prstGeom>
            <a:noFill/>
            <a:ln>
              <a:noFill/>
            </a:ln>
          </p:spPr>
        </p:pic>
        <p:pic>
          <p:nvPicPr>
            <p:cNvPr id="352" name="Google Shape;352;p11"/>
            <p:cNvPicPr preferRelativeResize="0"/>
            <p:nvPr/>
          </p:nvPicPr>
          <p:blipFill>
            <a:blip r:embed="rId5">
              <a:alphaModFix amt="20000"/>
            </a:blip>
            <a:stretch>
              <a:fillRect/>
            </a:stretch>
          </p:blipFill>
          <p:spPr>
            <a:xfrm rot="10800000">
              <a:off x="8480100" y="1974165"/>
              <a:ext cx="987550" cy="987550"/>
            </a:xfrm>
            <a:prstGeom prst="rect">
              <a:avLst/>
            </a:prstGeom>
            <a:noFill/>
            <a:ln>
              <a:noFill/>
            </a:ln>
          </p:spPr>
        </p:pic>
        <p:pic>
          <p:nvPicPr>
            <p:cNvPr id="353" name="Google Shape;353;p11"/>
            <p:cNvPicPr preferRelativeResize="0"/>
            <p:nvPr/>
          </p:nvPicPr>
          <p:blipFill>
            <a:blip r:embed="rId4">
              <a:alphaModFix amt="20000"/>
            </a:blip>
            <a:stretch>
              <a:fillRect/>
            </a:stretch>
          </p:blipFill>
          <p:spPr>
            <a:xfrm rot="-4499992">
              <a:off x="8291812" y="2961991"/>
              <a:ext cx="290448" cy="290151"/>
            </a:xfrm>
            <a:prstGeom prst="rect">
              <a:avLst/>
            </a:prstGeom>
            <a:noFill/>
            <a:ln>
              <a:noFill/>
            </a:ln>
          </p:spPr>
        </p:pic>
        <p:pic>
          <p:nvPicPr>
            <p:cNvPr id="354" name="Google Shape;354;p11"/>
            <p:cNvPicPr preferRelativeResize="0"/>
            <p:nvPr/>
          </p:nvPicPr>
          <p:blipFill>
            <a:blip r:embed="rId4">
              <a:alphaModFix amt="20000"/>
            </a:blip>
            <a:stretch>
              <a:fillRect/>
            </a:stretch>
          </p:blipFill>
          <p:spPr>
            <a:xfrm>
              <a:off x="7772700" y="1799540"/>
              <a:ext cx="290449" cy="290150"/>
            </a:xfrm>
            <a:prstGeom prst="rect">
              <a:avLst/>
            </a:prstGeom>
            <a:noFill/>
            <a:ln>
              <a:noFill/>
            </a:ln>
          </p:spPr>
        </p:pic>
      </p:grpSp>
      <p:sp>
        <p:nvSpPr>
          <p:cNvPr id="355" name="Google Shape;355;p11"/>
          <p:cNvSpPr/>
          <p:nvPr/>
        </p:nvSpPr>
        <p:spPr>
          <a:xfrm>
            <a:off x="1312575" y="851975"/>
            <a:ext cx="6519000" cy="34395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1"/>
          <p:cNvSpPr txBox="1">
            <a:spLocks noGrp="1"/>
          </p:cNvSpPr>
          <p:nvPr>
            <p:ph type="title" hasCustomPrompt="1"/>
          </p:nvPr>
        </p:nvSpPr>
        <p:spPr>
          <a:xfrm>
            <a:off x="1965200" y="1124400"/>
            <a:ext cx="52137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57" name="Google Shape;357;p11"/>
          <p:cNvSpPr txBox="1">
            <a:spLocks noGrp="1"/>
          </p:cNvSpPr>
          <p:nvPr>
            <p:ph type="subTitle" idx="1"/>
          </p:nvPr>
        </p:nvSpPr>
        <p:spPr>
          <a:xfrm>
            <a:off x="2522400" y="3087900"/>
            <a:ext cx="4126200" cy="708000"/>
          </a:xfrm>
          <a:prstGeom prst="rect">
            <a:avLst/>
          </a:prstGeom>
          <a:solidFill>
            <a:schemeClr val="dk1"/>
          </a:solidFill>
        </p:spPr>
        <p:txBody>
          <a:bodyPr spcFirstLastPara="1" wrap="square" lIns="91425" tIns="91425" rIns="91425" bIns="91425" anchor="t" anchorCtr="0">
            <a:noAutofit/>
          </a:bodyPr>
          <a:lstStyle>
            <a:lvl1pPr lvl="0" algn="ctr">
              <a:spcBef>
                <a:spcPts val="0"/>
              </a:spcBef>
              <a:spcAft>
                <a:spcPts val="0"/>
              </a:spcAft>
              <a:buClr>
                <a:schemeClr val="lt1"/>
              </a:buClr>
              <a:buSzPts val="1400"/>
              <a:buNone/>
              <a:defRPr sz="1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8" name="Google Shape;358;p11"/>
          <p:cNvPicPr preferRelativeResize="0"/>
          <p:nvPr/>
        </p:nvPicPr>
        <p:blipFill>
          <a:blip r:embed="rId9">
            <a:alphaModFix/>
          </a:blip>
          <a:stretch>
            <a:fillRect/>
          </a:stretch>
        </p:blipFill>
        <p:spPr>
          <a:xfrm rot="10800000">
            <a:off x="-3829451" y="2506251"/>
            <a:ext cx="6563876" cy="4374849"/>
          </a:xfrm>
          <a:prstGeom prst="rect">
            <a:avLst/>
          </a:prstGeom>
          <a:noFill/>
          <a:ln>
            <a:noFill/>
          </a:ln>
        </p:spPr>
      </p:pic>
      <p:pic>
        <p:nvPicPr>
          <p:cNvPr id="359" name="Google Shape;359;p11"/>
          <p:cNvPicPr preferRelativeResize="0"/>
          <p:nvPr/>
        </p:nvPicPr>
        <p:blipFill rotWithShape="1">
          <a:blip r:embed="rId10">
            <a:alphaModFix/>
          </a:blip>
          <a:srcRect l="20827" t="5003" r="11439" b="5003"/>
          <a:stretch/>
        </p:blipFill>
        <p:spPr>
          <a:xfrm rot="-3015705">
            <a:off x="6951975" y="-682150"/>
            <a:ext cx="2789199" cy="209745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6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61"/>
        <p:cNvGrpSpPr/>
        <p:nvPr/>
      </p:nvGrpSpPr>
      <p:grpSpPr>
        <a:xfrm>
          <a:off x="0" y="0"/>
          <a:ext cx="0" cy="0"/>
          <a:chOff x="0" y="0"/>
          <a:chExt cx="0" cy="0"/>
        </a:xfrm>
      </p:grpSpPr>
      <p:pic>
        <p:nvPicPr>
          <p:cNvPr id="362" name="Google Shape;362;p13"/>
          <p:cNvPicPr preferRelativeResize="0"/>
          <p:nvPr/>
        </p:nvPicPr>
        <p:blipFill rotWithShape="1">
          <a:blip r:embed="rId2">
            <a:alphaModFix/>
          </a:blip>
          <a:srcRect t="7784" b="7784"/>
          <a:stretch/>
        </p:blipFill>
        <p:spPr>
          <a:xfrm>
            <a:off x="0" y="0"/>
            <a:ext cx="9144000" cy="5143500"/>
          </a:xfrm>
          <a:prstGeom prst="rect">
            <a:avLst/>
          </a:prstGeom>
          <a:noFill/>
          <a:ln>
            <a:noFill/>
          </a:ln>
        </p:spPr>
      </p:pic>
      <p:grpSp>
        <p:nvGrpSpPr>
          <p:cNvPr id="363" name="Google Shape;363;p13"/>
          <p:cNvGrpSpPr/>
          <p:nvPr/>
        </p:nvGrpSpPr>
        <p:grpSpPr>
          <a:xfrm flipH="1">
            <a:off x="-548281" y="-421987"/>
            <a:ext cx="10353927" cy="6412313"/>
            <a:chOff x="-521246" y="-443637"/>
            <a:chExt cx="10353927" cy="6412313"/>
          </a:xfrm>
        </p:grpSpPr>
        <p:pic>
          <p:nvPicPr>
            <p:cNvPr id="364" name="Google Shape;364;p13"/>
            <p:cNvPicPr preferRelativeResize="0"/>
            <p:nvPr/>
          </p:nvPicPr>
          <p:blipFill>
            <a:blip r:embed="rId3">
              <a:alphaModFix amt="20000"/>
            </a:blip>
            <a:stretch>
              <a:fillRect/>
            </a:stretch>
          </p:blipFill>
          <p:spPr>
            <a:xfrm>
              <a:off x="6626075" y="-274350"/>
              <a:ext cx="1325150" cy="1325150"/>
            </a:xfrm>
            <a:prstGeom prst="rect">
              <a:avLst/>
            </a:prstGeom>
            <a:noFill/>
            <a:ln>
              <a:noFill/>
            </a:ln>
          </p:spPr>
        </p:pic>
        <p:pic>
          <p:nvPicPr>
            <p:cNvPr id="365" name="Google Shape;365;p13"/>
            <p:cNvPicPr preferRelativeResize="0"/>
            <p:nvPr/>
          </p:nvPicPr>
          <p:blipFill>
            <a:blip r:embed="rId4">
              <a:alphaModFix amt="20000"/>
            </a:blip>
            <a:stretch>
              <a:fillRect/>
            </a:stretch>
          </p:blipFill>
          <p:spPr>
            <a:xfrm>
              <a:off x="2833362" y="-428625"/>
              <a:ext cx="987550" cy="987550"/>
            </a:xfrm>
            <a:prstGeom prst="rect">
              <a:avLst/>
            </a:prstGeom>
            <a:noFill/>
            <a:ln>
              <a:noFill/>
            </a:ln>
          </p:spPr>
        </p:pic>
        <p:pic>
          <p:nvPicPr>
            <p:cNvPr id="366" name="Google Shape;366;p13"/>
            <p:cNvPicPr preferRelativeResize="0"/>
            <p:nvPr/>
          </p:nvPicPr>
          <p:blipFill>
            <a:blip r:embed="rId5">
              <a:alphaModFix amt="20000"/>
            </a:blip>
            <a:stretch>
              <a:fillRect/>
            </a:stretch>
          </p:blipFill>
          <p:spPr>
            <a:xfrm>
              <a:off x="-315600" y="654775"/>
              <a:ext cx="1129251" cy="1128176"/>
            </a:xfrm>
            <a:prstGeom prst="rect">
              <a:avLst/>
            </a:prstGeom>
            <a:noFill/>
            <a:ln>
              <a:noFill/>
            </a:ln>
          </p:spPr>
        </p:pic>
        <p:pic>
          <p:nvPicPr>
            <p:cNvPr id="367" name="Google Shape;367;p13"/>
            <p:cNvPicPr preferRelativeResize="0"/>
            <p:nvPr/>
          </p:nvPicPr>
          <p:blipFill>
            <a:blip r:embed="rId6">
              <a:alphaModFix amt="20000"/>
            </a:blip>
            <a:stretch>
              <a:fillRect/>
            </a:stretch>
          </p:blipFill>
          <p:spPr>
            <a:xfrm rot="-3383234">
              <a:off x="-292926" y="3911796"/>
              <a:ext cx="1181856" cy="1181856"/>
            </a:xfrm>
            <a:prstGeom prst="rect">
              <a:avLst/>
            </a:prstGeom>
            <a:noFill/>
            <a:ln>
              <a:noFill/>
            </a:ln>
          </p:spPr>
        </p:pic>
        <p:pic>
          <p:nvPicPr>
            <p:cNvPr id="368" name="Google Shape;368;p13"/>
            <p:cNvPicPr preferRelativeResize="0"/>
            <p:nvPr/>
          </p:nvPicPr>
          <p:blipFill>
            <a:blip r:embed="rId7">
              <a:alphaModFix amt="20000"/>
            </a:blip>
            <a:stretch>
              <a:fillRect/>
            </a:stretch>
          </p:blipFill>
          <p:spPr>
            <a:xfrm>
              <a:off x="6171775" y="-50625"/>
              <a:ext cx="290449" cy="290150"/>
            </a:xfrm>
            <a:prstGeom prst="rect">
              <a:avLst/>
            </a:prstGeom>
            <a:noFill/>
            <a:ln>
              <a:noFill/>
            </a:ln>
          </p:spPr>
        </p:pic>
        <p:pic>
          <p:nvPicPr>
            <p:cNvPr id="369" name="Google Shape;369;p13"/>
            <p:cNvPicPr preferRelativeResize="0"/>
            <p:nvPr/>
          </p:nvPicPr>
          <p:blipFill>
            <a:blip r:embed="rId8">
              <a:alphaModFix amt="20000"/>
            </a:blip>
            <a:stretch>
              <a:fillRect/>
            </a:stretch>
          </p:blipFill>
          <p:spPr>
            <a:xfrm>
              <a:off x="2175937" y="4506950"/>
              <a:ext cx="769600" cy="769600"/>
            </a:xfrm>
            <a:prstGeom prst="rect">
              <a:avLst/>
            </a:prstGeom>
            <a:noFill/>
            <a:ln>
              <a:noFill/>
            </a:ln>
          </p:spPr>
        </p:pic>
        <p:pic>
          <p:nvPicPr>
            <p:cNvPr id="370" name="Google Shape;370;p13"/>
            <p:cNvPicPr preferRelativeResize="0"/>
            <p:nvPr/>
          </p:nvPicPr>
          <p:blipFill>
            <a:blip r:embed="rId3">
              <a:alphaModFix amt="20000"/>
            </a:blip>
            <a:stretch>
              <a:fillRect/>
            </a:stretch>
          </p:blipFill>
          <p:spPr>
            <a:xfrm>
              <a:off x="-371850" y="2106137"/>
              <a:ext cx="1474399" cy="1474399"/>
            </a:xfrm>
            <a:prstGeom prst="rect">
              <a:avLst/>
            </a:prstGeom>
            <a:noFill/>
            <a:ln>
              <a:noFill/>
            </a:ln>
          </p:spPr>
        </p:pic>
        <p:pic>
          <p:nvPicPr>
            <p:cNvPr id="371" name="Google Shape;371;p13"/>
            <p:cNvPicPr preferRelativeResize="0"/>
            <p:nvPr/>
          </p:nvPicPr>
          <p:blipFill>
            <a:blip r:embed="rId5">
              <a:alphaModFix amt="20000"/>
            </a:blip>
            <a:stretch>
              <a:fillRect/>
            </a:stretch>
          </p:blipFill>
          <p:spPr>
            <a:xfrm rot="1212466">
              <a:off x="4497373" y="4536674"/>
              <a:ext cx="1017575" cy="1016602"/>
            </a:xfrm>
            <a:prstGeom prst="rect">
              <a:avLst/>
            </a:prstGeom>
            <a:noFill/>
            <a:ln>
              <a:noFill/>
            </a:ln>
          </p:spPr>
        </p:pic>
        <p:pic>
          <p:nvPicPr>
            <p:cNvPr id="372" name="Google Shape;372;p13"/>
            <p:cNvPicPr preferRelativeResize="0"/>
            <p:nvPr/>
          </p:nvPicPr>
          <p:blipFill>
            <a:blip r:embed="rId7">
              <a:alphaModFix amt="20000"/>
            </a:blip>
            <a:stretch>
              <a:fillRect/>
            </a:stretch>
          </p:blipFill>
          <p:spPr>
            <a:xfrm rot="10800000" flipH="1">
              <a:off x="192050" y="87200"/>
              <a:ext cx="290449" cy="290150"/>
            </a:xfrm>
            <a:prstGeom prst="rect">
              <a:avLst/>
            </a:prstGeom>
            <a:noFill/>
            <a:ln>
              <a:noFill/>
            </a:ln>
          </p:spPr>
        </p:pic>
        <p:pic>
          <p:nvPicPr>
            <p:cNvPr id="373" name="Google Shape;373;p13"/>
            <p:cNvPicPr preferRelativeResize="0"/>
            <p:nvPr/>
          </p:nvPicPr>
          <p:blipFill>
            <a:blip r:embed="rId7">
              <a:alphaModFix amt="20000"/>
            </a:blip>
            <a:stretch>
              <a:fillRect/>
            </a:stretch>
          </p:blipFill>
          <p:spPr>
            <a:xfrm rot="-6300008">
              <a:off x="279250" y="1678787"/>
              <a:ext cx="290448" cy="290151"/>
            </a:xfrm>
            <a:prstGeom prst="rect">
              <a:avLst/>
            </a:prstGeom>
            <a:noFill/>
            <a:ln>
              <a:noFill/>
            </a:ln>
          </p:spPr>
        </p:pic>
        <p:pic>
          <p:nvPicPr>
            <p:cNvPr id="374" name="Google Shape;374;p13"/>
            <p:cNvPicPr preferRelativeResize="0"/>
            <p:nvPr/>
          </p:nvPicPr>
          <p:blipFill>
            <a:blip r:embed="rId7">
              <a:alphaModFix amt="20000"/>
            </a:blip>
            <a:stretch>
              <a:fillRect/>
            </a:stretch>
          </p:blipFill>
          <p:spPr>
            <a:xfrm rot="6300008">
              <a:off x="1750975" y="4615899"/>
              <a:ext cx="290448" cy="290151"/>
            </a:xfrm>
            <a:prstGeom prst="rect">
              <a:avLst/>
            </a:prstGeom>
            <a:noFill/>
            <a:ln>
              <a:noFill/>
            </a:ln>
          </p:spPr>
        </p:pic>
        <p:pic>
          <p:nvPicPr>
            <p:cNvPr id="375" name="Google Shape;375;p13"/>
            <p:cNvPicPr preferRelativeResize="0"/>
            <p:nvPr/>
          </p:nvPicPr>
          <p:blipFill>
            <a:blip r:embed="rId7">
              <a:alphaModFix amt="20000"/>
            </a:blip>
            <a:stretch>
              <a:fillRect/>
            </a:stretch>
          </p:blipFill>
          <p:spPr>
            <a:xfrm rot="6300008">
              <a:off x="7361850" y="4686999"/>
              <a:ext cx="290448" cy="290151"/>
            </a:xfrm>
            <a:prstGeom prst="rect">
              <a:avLst/>
            </a:prstGeom>
            <a:noFill/>
            <a:ln>
              <a:noFill/>
            </a:ln>
          </p:spPr>
        </p:pic>
        <p:pic>
          <p:nvPicPr>
            <p:cNvPr id="376" name="Google Shape;376;p13"/>
            <p:cNvPicPr preferRelativeResize="0"/>
            <p:nvPr/>
          </p:nvPicPr>
          <p:blipFill>
            <a:blip r:embed="rId5">
              <a:alphaModFix amt="20000"/>
            </a:blip>
            <a:stretch>
              <a:fillRect/>
            </a:stretch>
          </p:blipFill>
          <p:spPr>
            <a:xfrm rot="5400000">
              <a:off x="4110560" y="-443150"/>
              <a:ext cx="1017574" cy="1016601"/>
            </a:xfrm>
            <a:prstGeom prst="rect">
              <a:avLst/>
            </a:prstGeom>
            <a:noFill/>
            <a:ln>
              <a:noFill/>
            </a:ln>
          </p:spPr>
        </p:pic>
        <p:pic>
          <p:nvPicPr>
            <p:cNvPr id="377" name="Google Shape;377;p13"/>
            <p:cNvPicPr preferRelativeResize="0"/>
            <p:nvPr/>
          </p:nvPicPr>
          <p:blipFill>
            <a:blip r:embed="rId7">
              <a:alphaModFix amt="20000"/>
            </a:blip>
            <a:stretch>
              <a:fillRect/>
            </a:stretch>
          </p:blipFill>
          <p:spPr>
            <a:xfrm flipH="1">
              <a:off x="2131750" y="-138025"/>
              <a:ext cx="290449" cy="290150"/>
            </a:xfrm>
            <a:prstGeom prst="rect">
              <a:avLst/>
            </a:prstGeom>
            <a:noFill/>
            <a:ln>
              <a:noFill/>
            </a:ln>
          </p:spPr>
        </p:pic>
        <p:pic>
          <p:nvPicPr>
            <p:cNvPr id="378" name="Google Shape;378;p13"/>
            <p:cNvPicPr preferRelativeResize="0"/>
            <p:nvPr/>
          </p:nvPicPr>
          <p:blipFill>
            <a:blip r:embed="rId3">
              <a:alphaModFix amt="20000"/>
            </a:blip>
            <a:stretch>
              <a:fillRect/>
            </a:stretch>
          </p:blipFill>
          <p:spPr>
            <a:xfrm rot="-2119628">
              <a:off x="5688925" y="4382399"/>
              <a:ext cx="1325151" cy="1325151"/>
            </a:xfrm>
            <a:prstGeom prst="rect">
              <a:avLst/>
            </a:prstGeom>
            <a:noFill/>
            <a:ln>
              <a:noFill/>
            </a:ln>
          </p:spPr>
        </p:pic>
        <p:pic>
          <p:nvPicPr>
            <p:cNvPr id="379" name="Google Shape;379;p13"/>
            <p:cNvPicPr preferRelativeResize="0"/>
            <p:nvPr/>
          </p:nvPicPr>
          <p:blipFill>
            <a:blip r:embed="rId8">
              <a:alphaModFix amt="20000"/>
            </a:blip>
            <a:stretch>
              <a:fillRect/>
            </a:stretch>
          </p:blipFill>
          <p:spPr>
            <a:xfrm rot="3420998">
              <a:off x="5427399" y="265887"/>
              <a:ext cx="769601" cy="769601"/>
            </a:xfrm>
            <a:prstGeom prst="rect">
              <a:avLst/>
            </a:prstGeom>
            <a:noFill/>
            <a:ln>
              <a:noFill/>
            </a:ln>
          </p:spPr>
        </p:pic>
        <p:pic>
          <p:nvPicPr>
            <p:cNvPr id="380" name="Google Shape;380;p13"/>
            <p:cNvPicPr preferRelativeResize="0"/>
            <p:nvPr/>
          </p:nvPicPr>
          <p:blipFill>
            <a:blip r:embed="rId4">
              <a:alphaModFix amt="20000"/>
            </a:blip>
            <a:stretch>
              <a:fillRect/>
            </a:stretch>
          </p:blipFill>
          <p:spPr>
            <a:xfrm>
              <a:off x="793525" y="4218375"/>
              <a:ext cx="895125" cy="895151"/>
            </a:xfrm>
            <a:prstGeom prst="rect">
              <a:avLst/>
            </a:prstGeom>
            <a:noFill/>
            <a:ln>
              <a:noFill/>
            </a:ln>
          </p:spPr>
        </p:pic>
        <p:pic>
          <p:nvPicPr>
            <p:cNvPr id="381" name="Google Shape;381;p13"/>
            <p:cNvPicPr preferRelativeResize="0"/>
            <p:nvPr/>
          </p:nvPicPr>
          <p:blipFill>
            <a:blip r:embed="rId6">
              <a:alphaModFix amt="20000"/>
            </a:blip>
            <a:stretch>
              <a:fillRect/>
            </a:stretch>
          </p:blipFill>
          <p:spPr>
            <a:xfrm rot="7310236" flipH="1">
              <a:off x="3168348" y="4241146"/>
              <a:ext cx="1181856" cy="1181856"/>
            </a:xfrm>
            <a:prstGeom prst="rect">
              <a:avLst/>
            </a:prstGeom>
            <a:noFill/>
            <a:ln>
              <a:noFill/>
            </a:ln>
          </p:spPr>
        </p:pic>
        <p:pic>
          <p:nvPicPr>
            <p:cNvPr id="382" name="Google Shape;382;p13"/>
            <p:cNvPicPr preferRelativeResize="0"/>
            <p:nvPr/>
          </p:nvPicPr>
          <p:blipFill>
            <a:blip r:embed="rId7">
              <a:alphaModFix amt="20000"/>
            </a:blip>
            <a:stretch>
              <a:fillRect/>
            </a:stretch>
          </p:blipFill>
          <p:spPr>
            <a:xfrm rot="6300008">
              <a:off x="268250" y="3835224"/>
              <a:ext cx="290448" cy="290151"/>
            </a:xfrm>
            <a:prstGeom prst="rect">
              <a:avLst/>
            </a:prstGeom>
            <a:noFill/>
            <a:ln>
              <a:noFill/>
            </a:ln>
          </p:spPr>
        </p:pic>
        <p:pic>
          <p:nvPicPr>
            <p:cNvPr id="383" name="Google Shape;383;p13"/>
            <p:cNvPicPr preferRelativeResize="0"/>
            <p:nvPr/>
          </p:nvPicPr>
          <p:blipFill>
            <a:blip r:embed="rId3">
              <a:alphaModFix amt="20000"/>
            </a:blip>
            <a:stretch>
              <a:fillRect/>
            </a:stretch>
          </p:blipFill>
          <p:spPr>
            <a:xfrm rot="10800000" flipH="1">
              <a:off x="653725" y="-443626"/>
              <a:ext cx="1522200" cy="1522200"/>
            </a:xfrm>
            <a:prstGeom prst="rect">
              <a:avLst/>
            </a:prstGeom>
            <a:noFill/>
            <a:ln>
              <a:noFill/>
            </a:ln>
          </p:spPr>
        </p:pic>
        <p:pic>
          <p:nvPicPr>
            <p:cNvPr id="384" name="Google Shape;384;p13"/>
            <p:cNvPicPr preferRelativeResize="0"/>
            <p:nvPr/>
          </p:nvPicPr>
          <p:blipFill>
            <a:blip r:embed="rId3">
              <a:alphaModFix amt="20000"/>
            </a:blip>
            <a:stretch>
              <a:fillRect/>
            </a:stretch>
          </p:blipFill>
          <p:spPr>
            <a:xfrm rot="10800000">
              <a:off x="8310475" y="3093674"/>
              <a:ext cx="1522200" cy="1522200"/>
            </a:xfrm>
            <a:prstGeom prst="rect">
              <a:avLst/>
            </a:prstGeom>
            <a:noFill/>
            <a:ln>
              <a:noFill/>
            </a:ln>
          </p:spPr>
        </p:pic>
        <p:pic>
          <p:nvPicPr>
            <p:cNvPr id="385" name="Google Shape;385;p13"/>
            <p:cNvPicPr preferRelativeResize="0"/>
            <p:nvPr/>
          </p:nvPicPr>
          <p:blipFill>
            <a:blip r:embed="rId6">
              <a:alphaModFix amt="20000"/>
            </a:blip>
            <a:stretch>
              <a:fillRect/>
            </a:stretch>
          </p:blipFill>
          <p:spPr>
            <a:xfrm rot="9672208" flipH="1">
              <a:off x="7917824" y="688320"/>
              <a:ext cx="1181857" cy="1181857"/>
            </a:xfrm>
            <a:prstGeom prst="rect">
              <a:avLst/>
            </a:prstGeom>
            <a:noFill/>
            <a:ln>
              <a:noFill/>
            </a:ln>
          </p:spPr>
        </p:pic>
        <p:pic>
          <p:nvPicPr>
            <p:cNvPr id="386" name="Google Shape;386;p13"/>
            <p:cNvPicPr preferRelativeResize="0"/>
            <p:nvPr/>
          </p:nvPicPr>
          <p:blipFill>
            <a:blip r:embed="rId8">
              <a:alphaModFix amt="20000"/>
            </a:blip>
            <a:stretch>
              <a:fillRect/>
            </a:stretch>
          </p:blipFill>
          <p:spPr>
            <a:xfrm rot="10800000">
              <a:off x="8052250" y="4392225"/>
              <a:ext cx="769600" cy="769600"/>
            </a:xfrm>
            <a:prstGeom prst="rect">
              <a:avLst/>
            </a:prstGeom>
            <a:noFill/>
            <a:ln>
              <a:noFill/>
            </a:ln>
          </p:spPr>
        </p:pic>
        <p:pic>
          <p:nvPicPr>
            <p:cNvPr id="387" name="Google Shape;387;p13"/>
            <p:cNvPicPr preferRelativeResize="0"/>
            <p:nvPr/>
          </p:nvPicPr>
          <p:blipFill>
            <a:blip r:embed="rId7">
              <a:alphaModFix amt="20000"/>
            </a:blip>
            <a:stretch>
              <a:fillRect/>
            </a:stretch>
          </p:blipFill>
          <p:spPr>
            <a:xfrm rot="6300008">
              <a:off x="8935625" y="4566024"/>
              <a:ext cx="290448" cy="290151"/>
            </a:xfrm>
            <a:prstGeom prst="rect">
              <a:avLst/>
            </a:prstGeom>
            <a:noFill/>
            <a:ln>
              <a:noFill/>
            </a:ln>
          </p:spPr>
        </p:pic>
        <p:pic>
          <p:nvPicPr>
            <p:cNvPr id="388" name="Google Shape;388;p13"/>
            <p:cNvPicPr preferRelativeResize="0"/>
            <p:nvPr/>
          </p:nvPicPr>
          <p:blipFill>
            <a:blip r:embed="rId5">
              <a:alphaModFix amt="20000"/>
            </a:blip>
            <a:stretch>
              <a:fillRect/>
            </a:stretch>
          </p:blipFill>
          <p:spPr>
            <a:xfrm rot="-6740486">
              <a:off x="8315378" y="-149574"/>
              <a:ext cx="1316998" cy="1315750"/>
            </a:xfrm>
            <a:prstGeom prst="rect">
              <a:avLst/>
            </a:prstGeom>
            <a:noFill/>
            <a:ln>
              <a:noFill/>
            </a:ln>
          </p:spPr>
        </p:pic>
        <p:pic>
          <p:nvPicPr>
            <p:cNvPr id="389" name="Google Shape;389;p13"/>
            <p:cNvPicPr preferRelativeResize="0"/>
            <p:nvPr/>
          </p:nvPicPr>
          <p:blipFill>
            <a:blip r:embed="rId7">
              <a:alphaModFix amt="20000"/>
            </a:blip>
            <a:stretch>
              <a:fillRect/>
            </a:stretch>
          </p:blipFill>
          <p:spPr>
            <a:xfrm rot="6300008">
              <a:off x="7969325" y="129474"/>
              <a:ext cx="290448" cy="290151"/>
            </a:xfrm>
            <a:prstGeom prst="rect">
              <a:avLst/>
            </a:prstGeom>
            <a:noFill/>
            <a:ln>
              <a:noFill/>
            </a:ln>
          </p:spPr>
        </p:pic>
        <p:pic>
          <p:nvPicPr>
            <p:cNvPr id="390" name="Google Shape;390;p13"/>
            <p:cNvPicPr preferRelativeResize="0"/>
            <p:nvPr/>
          </p:nvPicPr>
          <p:blipFill>
            <a:blip r:embed="rId4">
              <a:alphaModFix amt="20000"/>
            </a:blip>
            <a:stretch>
              <a:fillRect/>
            </a:stretch>
          </p:blipFill>
          <p:spPr>
            <a:xfrm flipH="1">
              <a:off x="8480100" y="2106125"/>
              <a:ext cx="987550" cy="987550"/>
            </a:xfrm>
            <a:prstGeom prst="rect">
              <a:avLst/>
            </a:prstGeom>
            <a:noFill/>
            <a:ln>
              <a:noFill/>
            </a:ln>
          </p:spPr>
        </p:pic>
        <p:pic>
          <p:nvPicPr>
            <p:cNvPr id="391" name="Google Shape;391;p13"/>
            <p:cNvPicPr preferRelativeResize="0"/>
            <p:nvPr/>
          </p:nvPicPr>
          <p:blipFill>
            <a:blip r:embed="rId7">
              <a:alphaModFix amt="20000"/>
            </a:blip>
            <a:stretch>
              <a:fillRect/>
            </a:stretch>
          </p:blipFill>
          <p:spPr>
            <a:xfrm rot="-6300008" flipH="1">
              <a:off x="8291812" y="1815699"/>
              <a:ext cx="290448" cy="290151"/>
            </a:xfrm>
            <a:prstGeom prst="rect">
              <a:avLst/>
            </a:prstGeom>
            <a:noFill/>
            <a:ln>
              <a:noFill/>
            </a:ln>
          </p:spPr>
        </p:pic>
      </p:grpSp>
      <p:sp>
        <p:nvSpPr>
          <p:cNvPr id="392" name="Google Shape;392;p13"/>
          <p:cNvSpPr/>
          <p:nvPr/>
        </p:nvSpPr>
        <p:spPr>
          <a:xfrm flipH="1">
            <a:off x="573750" y="462150"/>
            <a:ext cx="7996500" cy="4219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3"/>
          <p:cNvSpPr txBox="1">
            <a:spLocks noGrp="1"/>
          </p:cNvSpPr>
          <p:nvPr>
            <p:ph type="title"/>
          </p:nvPr>
        </p:nvSpPr>
        <p:spPr>
          <a:xfrm>
            <a:off x="706825" y="548450"/>
            <a:ext cx="7730400" cy="563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1pPr>
            <a:lvl2pPr lvl="1" rtl="0">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2pPr>
            <a:lvl3pPr lvl="2" rtl="0">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3pPr>
            <a:lvl4pPr lvl="3" rtl="0">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4pPr>
            <a:lvl5pPr lvl="4" rtl="0">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5pPr>
            <a:lvl6pPr lvl="5" rtl="0">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6pPr>
            <a:lvl7pPr lvl="6" rtl="0">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7pPr>
            <a:lvl8pPr lvl="7" rtl="0">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8pPr>
            <a:lvl9pPr lvl="8" rtl="0">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9pPr>
          </a:lstStyle>
          <a:p>
            <a:endParaRPr/>
          </a:p>
        </p:txBody>
      </p:sp>
      <p:sp>
        <p:nvSpPr>
          <p:cNvPr id="394" name="Google Shape;394;p13"/>
          <p:cNvSpPr txBox="1">
            <a:spLocks noGrp="1"/>
          </p:cNvSpPr>
          <p:nvPr>
            <p:ph type="title" idx="2" hasCustomPrompt="1"/>
          </p:nvPr>
        </p:nvSpPr>
        <p:spPr>
          <a:xfrm>
            <a:off x="756656" y="1532700"/>
            <a:ext cx="760500" cy="52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000">
                <a:solidFill>
                  <a:schemeClr val="dk2"/>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395" name="Google Shape;395;p13"/>
          <p:cNvSpPr txBox="1">
            <a:spLocks noGrp="1"/>
          </p:cNvSpPr>
          <p:nvPr>
            <p:ph type="subTitle" idx="1"/>
          </p:nvPr>
        </p:nvSpPr>
        <p:spPr>
          <a:xfrm>
            <a:off x="1517169" y="1532697"/>
            <a:ext cx="3011400" cy="522300"/>
          </a:xfrm>
          <a:prstGeom prst="rect">
            <a:avLst/>
          </a:prstGeom>
        </p:spPr>
        <p:txBody>
          <a:bodyPr spcFirstLastPara="1" wrap="square" lIns="91425" tIns="91425" rIns="91425" bIns="91425" anchor="b" anchorCtr="0">
            <a:noAutofit/>
          </a:bodyPr>
          <a:lstStyle>
            <a:lvl1pPr lvl="0">
              <a:spcBef>
                <a:spcPts val="0"/>
              </a:spcBef>
              <a:spcAft>
                <a:spcPts val="0"/>
              </a:spcAft>
              <a:buSzPts val="2100"/>
              <a:buFont typeface="Fjalla One"/>
              <a:buNone/>
              <a:defRPr sz="2500">
                <a:latin typeface="Fjalla One"/>
                <a:ea typeface="Fjalla One"/>
                <a:cs typeface="Fjalla One"/>
                <a:sym typeface="Fjalla One"/>
              </a:defRPr>
            </a:lvl1pPr>
            <a:lvl2pPr lvl="1">
              <a:spcBef>
                <a:spcPts val="0"/>
              </a:spcBef>
              <a:spcAft>
                <a:spcPts val="0"/>
              </a:spcAft>
              <a:buSzPts val="2100"/>
              <a:buFont typeface="Fjalla One"/>
              <a:buNone/>
              <a:defRPr sz="2100">
                <a:latin typeface="Fjalla One"/>
                <a:ea typeface="Fjalla One"/>
                <a:cs typeface="Fjalla One"/>
                <a:sym typeface="Fjalla One"/>
              </a:defRPr>
            </a:lvl2pPr>
            <a:lvl3pPr lvl="2">
              <a:spcBef>
                <a:spcPts val="0"/>
              </a:spcBef>
              <a:spcAft>
                <a:spcPts val="0"/>
              </a:spcAft>
              <a:buSzPts val="2100"/>
              <a:buFont typeface="Fjalla One"/>
              <a:buNone/>
              <a:defRPr sz="2100">
                <a:latin typeface="Fjalla One"/>
                <a:ea typeface="Fjalla One"/>
                <a:cs typeface="Fjalla One"/>
                <a:sym typeface="Fjalla One"/>
              </a:defRPr>
            </a:lvl3pPr>
            <a:lvl4pPr lvl="3">
              <a:spcBef>
                <a:spcPts val="0"/>
              </a:spcBef>
              <a:spcAft>
                <a:spcPts val="0"/>
              </a:spcAft>
              <a:buSzPts val="2100"/>
              <a:buFont typeface="Fjalla One"/>
              <a:buNone/>
              <a:defRPr sz="2100">
                <a:latin typeface="Fjalla One"/>
                <a:ea typeface="Fjalla One"/>
                <a:cs typeface="Fjalla One"/>
                <a:sym typeface="Fjalla One"/>
              </a:defRPr>
            </a:lvl4pPr>
            <a:lvl5pPr lvl="4">
              <a:spcBef>
                <a:spcPts val="0"/>
              </a:spcBef>
              <a:spcAft>
                <a:spcPts val="0"/>
              </a:spcAft>
              <a:buSzPts val="2100"/>
              <a:buFont typeface="Fjalla One"/>
              <a:buNone/>
              <a:defRPr sz="2100">
                <a:latin typeface="Fjalla One"/>
                <a:ea typeface="Fjalla One"/>
                <a:cs typeface="Fjalla One"/>
                <a:sym typeface="Fjalla One"/>
              </a:defRPr>
            </a:lvl5pPr>
            <a:lvl6pPr lvl="5">
              <a:spcBef>
                <a:spcPts val="0"/>
              </a:spcBef>
              <a:spcAft>
                <a:spcPts val="0"/>
              </a:spcAft>
              <a:buSzPts val="2100"/>
              <a:buFont typeface="Fjalla One"/>
              <a:buNone/>
              <a:defRPr sz="2100">
                <a:latin typeface="Fjalla One"/>
                <a:ea typeface="Fjalla One"/>
                <a:cs typeface="Fjalla One"/>
                <a:sym typeface="Fjalla One"/>
              </a:defRPr>
            </a:lvl6pPr>
            <a:lvl7pPr lvl="6">
              <a:spcBef>
                <a:spcPts val="0"/>
              </a:spcBef>
              <a:spcAft>
                <a:spcPts val="0"/>
              </a:spcAft>
              <a:buSzPts val="2100"/>
              <a:buFont typeface="Fjalla One"/>
              <a:buNone/>
              <a:defRPr sz="2100">
                <a:latin typeface="Fjalla One"/>
                <a:ea typeface="Fjalla One"/>
                <a:cs typeface="Fjalla One"/>
                <a:sym typeface="Fjalla One"/>
              </a:defRPr>
            </a:lvl7pPr>
            <a:lvl8pPr lvl="7">
              <a:spcBef>
                <a:spcPts val="0"/>
              </a:spcBef>
              <a:spcAft>
                <a:spcPts val="0"/>
              </a:spcAft>
              <a:buSzPts val="2100"/>
              <a:buFont typeface="Fjalla One"/>
              <a:buNone/>
              <a:defRPr sz="2100">
                <a:latin typeface="Fjalla One"/>
                <a:ea typeface="Fjalla One"/>
                <a:cs typeface="Fjalla One"/>
                <a:sym typeface="Fjalla One"/>
              </a:defRPr>
            </a:lvl8pPr>
            <a:lvl9pPr lvl="8">
              <a:spcBef>
                <a:spcPts val="0"/>
              </a:spcBef>
              <a:spcAft>
                <a:spcPts val="0"/>
              </a:spcAft>
              <a:buSzPts val="2100"/>
              <a:buFont typeface="Fjalla One"/>
              <a:buNone/>
              <a:defRPr sz="2100">
                <a:latin typeface="Fjalla One"/>
                <a:ea typeface="Fjalla One"/>
                <a:cs typeface="Fjalla One"/>
                <a:sym typeface="Fjalla One"/>
              </a:defRPr>
            </a:lvl9pPr>
          </a:lstStyle>
          <a:p>
            <a:endParaRPr/>
          </a:p>
        </p:txBody>
      </p:sp>
      <p:sp>
        <p:nvSpPr>
          <p:cNvPr id="396" name="Google Shape;396;p13"/>
          <p:cNvSpPr txBox="1">
            <a:spLocks noGrp="1"/>
          </p:cNvSpPr>
          <p:nvPr>
            <p:ph type="subTitle" idx="3"/>
          </p:nvPr>
        </p:nvSpPr>
        <p:spPr>
          <a:xfrm>
            <a:off x="1517175" y="1967225"/>
            <a:ext cx="3011400" cy="563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97" name="Google Shape;397;p13"/>
          <p:cNvSpPr txBox="1">
            <a:spLocks noGrp="1"/>
          </p:cNvSpPr>
          <p:nvPr>
            <p:ph type="title" idx="4" hasCustomPrompt="1"/>
          </p:nvPr>
        </p:nvSpPr>
        <p:spPr>
          <a:xfrm>
            <a:off x="4615433" y="1532700"/>
            <a:ext cx="760500" cy="52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000">
                <a:solidFill>
                  <a:schemeClr val="dk2"/>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398" name="Google Shape;398;p13"/>
          <p:cNvSpPr txBox="1">
            <a:spLocks noGrp="1"/>
          </p:cNvSpPr>
          <p:nvPr>
            <p:ph type="subTitle" idx="5"/>
          </p:nvPr>
        </p:nvSpPr>
        <p:spPr>
          <a:xfrm>
            <a:off x="5375944" y="1532697"/>
            <a:ext cx="3011400" cy="5223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Font typeface="Fjalla One"/>
              <a:buNone/>
              <a:defRPr sz="2500">
                <a:latin typeface="Fjalla One"/>
                <a:ea typeface="Fjalla One"/>
                <a:cs typeface="Fjalla One"/>
                <a:sym typeface="Fjalla One"/>
              </a:defRPr>
            </a:lvl1pPr>
            <a:lvl2pPr lvl="1" rtl="0">
              <a:spcBef>
                <a:spcPts val="0"/>
              </a:spcBef>
              <a:spcAft>
                <a:spcPts val="0"/>
              </a:spcAft>
              <a:buSzPts val="2100"/>
              <a:buFont typeface="Fjalla One"/>
              <a:buNone/>
              <a:defRPr sz="2100">
                <a:latin typeface="Fjalla One"/>
                <a:ea typeface="Fjalla One"/>
                <a:cs typeface="Fjalla One"/>
                <a:sym typeface="Fjalla One"/>
              </a:defRPr>
            </a:lvl2pPr>
            <a:lvl3pPr lvl="2" rtl="0">
              <a:spcBef>
                <a:spcPts val="0"/>
              </a:spcBef>
              <a:spcAft>
                <a:spcPts val="0"/>
              </a:spcAft>
              <a:buSzPts val="2100"/>
              <a:buFont typeface="Fjalla One"/>
              <a:buNone/>
              <a:defRPr sz="2100">
                <a:latin typeface="Fjalla One"/>
                <a:ea typeface="Fjalla One"/>
                <a:cs typeface="Fjalla One"/>
                <a:sym typeface="Fjalla One"/>
              </a:defRPr>
            </a:lvl3pPr>
            <a:lvl4pPr lvl="3" rtl="0">
              <a:spcBef>
                <a:spcPts val="0"/>
              </a:spcBef>
              <a:spcAft>
                <a:spcPts val="0"/>
              </a:spcAft>
              <a:buSzPts val="2100"/>
              <a:buFont typeface="Fjalla One"/>
              <a:buNone/>
              <a:defRPr sz="2100">
                <a:latin typeface="Fjalla One"/>
                <a:ea typeface="Fjalla One"/>
                <a:cs typeface="Fjalla One"/>
                <a:sym typeface="Fjalla One"/>
              </a:defRPr>
            </a:lvl4pPr>
            <a:lvl5pPr lvl="4" rtl="0">
              <a:spcBef>
                <a:spcPts val="0"/>
              </a:spcBef>
              <a:spcAft>
                <a:spcPts val="0"/>
              </a:spcAft>
              <a:buSzPts val="2100"/>
              <a:buFont typeface="Fjalla One"/>
              <a:buNone/>
              <a:defRPr sz="2100">
                <a:latin typeface="Fjalla One"/>
                <a:ea typeface="Fjalla One"/>
                <a:cs typeface="Fjalla One"/>
                <a:sym typeface="Fjalla One"/>
              </a:defRPr>
            </a:lvl5pPr>
            <a:lvl6pPr lvl="5" rtl="0">
              <a:spcBef>
                <a:spcPts val="0"/>
              </a:spcBef>
              <a:spcAft>
                <a:spcPts val="0"/>
              </a:spcAft>
              <a:buSzPts val="2100"/>
              <a:buFont typeface="Fjalla One"/>
              <a:buNone/>
              <a:defRPr sz="2100">
                <a:latin typeface="Fjalla One"/>
                <a:ea typeface="Fjalla One"/>
                <a:cs typeface="Fjalla One"/>
                <a:sym typeface="Fjalla One"/>
              </a:defRPr>
            </a:lvl6pPr>
            <a:lvl7pPr lvl="6" rtl="0">
              <a:spcBef>
                <a:spcPts val="0"/>
              </a:spcBef>
              <a:spcAft>
                <a:spcPts val="0"/>
              </a:spcAft>
              <a:buSzPts val="2100"/>
              <a:buFont typeface="Fjalla One"/>
              <a:buNone/>
              <a:defRPr sz="2100">
                <a:latin typeface="Fjalla One"/>
                <a:ea typeface="Fjalla One"/>
                <a:cs typeface="Fjalla One"/>
                <a:sym typeface="Fjalla One"/>
              </a:defRPr>
            </a:lvl7pPr>
            <a:lvl8pPr lvl="7" rtl="0">
              <a:spcBef>
                <a:spcPts val="0"/>
              </a:spcBef>
              <a:spcAft>
                <a:spcPts val="0"/>
              </a:spcAft>
              <a:buSzPts val="2100"/>
              <a:buFont typeface="Fjalla One"/>
              <a:buNone/>
              <a:defRPr sz="2100">
                <a:latin typeface="Fjalla One"/>
                <a:ea typeface="Fjalla One"/>
                <a:cs typeface="Fjalla One"/>
                <a:sym typeface="Fjalla One"/>
              </a:defRPr>
            </a:lvl8pPr>
            <a:lvl9pPr lvl="8" rtl="0">
              <a:spcBef>
                <a:spcPts val="0"/>
              </a:spcBef>
              <a:spcAft>
                <a:spcPts val="0"/>
              </a:spcAft>
              <a:buSzPts val="2100"/>
              <a:buFont typeface="Fjalla One"/>
              <a:buNone/>
              <a:defRPr sz="2100">
                <a:latin typeface="Fjalla One"/>
                <a:ea typeface="Fjalla One"/>
                <a:cs typeface="Fjalla One"/>
                <a:sym typeface="Fjalla One"/>
              </a:defRPr>
            </a:lvl9pPr>
          </a:lstStyle>
          <a:p>
            <a:endParaRPr/>
          </a:p>
        </p:txBody>
      </p:sp>
      <p:sp>
        <p:nvSpPr>
          <p:cNvPr id="399" name="Google Shape;399;p13"/>
          <p:cNvSpPr txBox="1">
            <a:spLocks noGrp="1"/>
          </p:cNvSpPr>
          <p:nvPr>
            <p:ph type="subTitle" idx="6"/>
          </p:nvPr>
        </p:nvSpPr>
        <p:spPr>
          <a:xfrm>
            <a:off x="5375950" y="1967225"/>
            <a:ext cx="3011400" cy="563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0" name="Google Shape;400;p13"/>
          <p:cNvSpPr txBox="1">
            <a:spLocks noGrp="1"/>
          </p:cNvSpPr>
          <p:nvPr>
            <p:ph type="title" idx="7" hasCustomPrompt="1"/>
          </p:nvPr>
        </p:nvSpPr>
        <p:spPr>
          <a:xfrm>
            <a:off x="756656" y="3212149"/>
            <a:ext cx="760500" cy="52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000">
                <a:solidFill>
                  <a:schemeClr val="dk2"/>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401" name="Google Shape;401;p13"/>
          <p:cNvSpPr txBox="1">
            <a:spLocks noGrp="1"/>
          </p:cNvSpPr>
          <p:nvPr>
            <p:ph type="subTitle" idx="8"/>
          </p:nvPr>
        </p:nvSpPr>
        <p:spPr>
          <a:xfrm>
            <a:off x="1517169" y="3212150"/>
            <a:ext cx="3011400" cy="5223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Font typeface="Fjalla One"/>
              <a:buNone/>
              <a:defRPr sz="2500">
                <a:latin typeface="Fjalla One"/>
                <a:ea typeface="Fjalla One"/>
                <a:cs typeface="Fjalla One"/>
                <a:sym typeface="Fjalla One"/>
              </a:defRPr>
            </a:lvl1pPr>
            <a:lvl2pPr lvl="1" rtl="0">
              <a:spcBef>
                <a:spcPts val="0"/>
              </a:spcBef>
              <a:spcAft>
                <a:spcPts val="0"/>
              </a:spcAft>
              <a:buSzPts val="2100"/>
              <a:buFont typeface="Fjalla One"/>
              <a:buNone/>
              <a:defRPr sz="2100">
                <a:latin typeface="Fjalla One"/>
                <a:ea typeface="Fjalla One"/>
                <a:cs typeface="Fjalla One"/>
                <a:sym typeface="Fjalla One"/>
              </a:defRPr>
            </a:lvl2pPr>
            <a:lvl3pPr lvl="2" rtl="0">
              <a:spcBef>
                <a:spcPts val="0"/>
              </a:spcBef>
              <a:spcAft>
                <a:spcPts val="0"/>
              </a:spcAft>
              <a:buSzPts val="2100"/>
              <a:buFont typeface="Fjalla One"/>
              <a:buNone/>
              <a:defRPr sz="2100">
                <a:latin typeface="Fjalla One"/>
                <a:ea typeface="Fjalla One"/>
                <a:cs typeface="Fjalla One"/>
                <a:sym typeface="Fjalla One"/>
              </a:defRPr>
            </a:lvl3pPr>
            <a:lvl4pPr lvl="3" rtl="0">
              <a:spcBef>
                <a:spcPts val="0"/>
              </a:spcBef>
              <a:spcAft>
                <a:spcPts val="0"/>
              </a:spcAft>
              <a:buSzPts val="2100"/>
              <a:buFont typeface="Fjalla One"/>
              <a:buNone/>
              <a:defRPr sz="2100">
                <a:latin typeface="Fjalla One"/>
                <a:ea typeface="Fjalla One"/>
                <a:cs typeface="Fjalla One"/>
                <a:sym typeface="Fjalla One"/>
              </a:defRPr>
            </a:lvl4pPr>
            <a:lvl5pPr lvl="4" rtl="0">
              <a:spcBef>
                <a:spcPts val="0"/>
              </a:spcBef>
              <a:spcAft>
                <a:spcPts val="0"/>
              </a:spcAft>
              <a:buSzPts val="2100"/>
              <a:buFont typeface="Fjalla One"/>
              <a:buNone/>
              <a:defRPr sz="2100">
                <a:latin typeface="Fjalla One"/>
                <a:ea typeface="Fjalla One"/>
                <a:cs typeface="Fjalla One"/>
                <a:sym typeface="Fjalla One"/>
              </a:defRPr>
            </a:lvl5pPr>
            <a:lvl6pPr lvl="5" rtl="0">
              <a:spcBef>
                <a:spcPts val="0"/>
              </a:spcBef>
              <a:spcAft>
                <a:spcPts val="0"/>
              </a:spcAft>
              <a:buSzPts val="2100"/>
              <a:buFont typeface="Fjalla One"/>
              <a:buNone/>
              <a:defRPr sz="2100">
                <a:latin typeface="Fjalla One"/>
                <a:ea typeface="Fjalla One"/>
                <a:cs typeface="Fjalla One"/>
                <a:sym typeface="Fjalla One"/>
              </a:defRPr>
            </a:lvl6pPr>
            <a:lvl7pPr lvl="6" rtl="0">
              <a:spcBef>
                <a:spcPts val="0"/>
              </a:spcBef>
              <a:spcAft>
                <a:spcPts val="0"/>
              </a:spcAft>
              <a:buSzPts val="2100"/>
              <a:buFont typeface="Fjalla One"/>
              <a:buNone/>
              <a:defRPr sz="2100">
                <a:latin typeface="Fjalla One"/>
                <a:ea typeface="Fjalla One"/>
                <a:cs typeface="Fjalla One"/>
                <a:sym typeface="Fjalla One"/>
              </a:defRPr>
            </a:lvl7pPr>
            <a:lvl8pPr lvl="7" rtl="0">
              <a:spcBef>
                <a:spcPts val="0"/>
              </a:spcBef>
              <a:spcAft>
                <a:spcPts val="0"/>
              </a:spcAft>
              <a:buSzPts val="2100"/>
              <a:buFont typeface="Fjalla One"/>
              <a:buNone/>
              <a:defRPr sz="2100">
                <a:latin typeface="Fjalla One"/>
                <a:ea typeface="Fjalla One"/>
                <a:cs typeface="Fjalla One"/>
                <a:sym typeface="Fjalla One"/>
              </a:defRPr>
            </a:lvl8pPr>
            <a:lvl9pPr lvl="8" rtl="0">
              <a:spcBef>
                <a:spcPts val="0"/>
              </a:spcBef>
              <a:spcAft>
                <a:spcPts val="0"/>
              </a:spcAft>
              <a:buSzPts val="2100"/>
              <a:buFont typeface="Fjalla One"/>
              <a:buNone/>
              <a:defRPr sz="2100">
                <a:latin typeface="Fjalla One"/>
                <a:ea typeface="Fjalla One"/>
                <a:cs typeface="Fjalla One"/>
                <a:sym typeface="Fjalla One"/>
              </a:defRPr>
            </a:lvl9pPr>
          </a:lstStyle>
          <a:p>
            <a:endParaRPr/>
          </a:p>
        </p:txBody>
      </p:sp>
      <p:sp>
        <p:nvSpPr>
          <p:cNvPr id="402" name="Google Shape;402;p13"/>
          <p:cNvSpPr txBox="1">
            <a:spLocks noGrp="1"/>
          </p:cNvSpPr>
          <p:nvPr>
            <p:ph type="subTitle" idx="9"/>
          </p:nvPr>
        </p:nvSpPr>
        <p:spPr>
          <a:xfrm>
            <a:off x="1517175" y="3646676"/>
            <a:ext cx="3011400" cy="563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3" name="Google Shape;403;p13"/>
          <p:cNvSpPr txBox="1">
            <a:spLocks noGrp="1"/>
          </p:cNvSpPr>
          <p:nvPr>
            <p:ph type="title" idx="13" hasCustomPrompt="1"/>
          </p:nvPr>
        </p:nvSpPr>
        <p:spPr>
          <a:xfrm>
            <a:off x="4615431" y="3212149"/>
            <a:ext cx="760500" cy="52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000">
                <a:solidFill>
                  <a:schemeClr val="dk2"/>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404" name="Google Shape;404;p13"/>
          <p:cNvSpPr txBox="1">
            <a:spLocks noGrp="1"/>
          </p:cNvSpPr>
          <p:nvPr>
            <p:ph type="subTitle" idx="14"/>
          </p:nvPr>
        </p:nvSpPr>
        <p:spPr>
          <a:xfrm>
            <a:off x="5375944" y="3212150"/>
            <a:ext cx="3011400" cy="5223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Font typeface="Fjalla One"/>
              <a:buNone/>
              <a:defRPr sz="2500">
                <a:latin typeface="Fjalla One"/>
                <a:ea typeface="Fjalla One"/>
                <a:cs typeface="Fjalla One"/>
                <a:sym typeface="Fjalla One"/>
              </a:defRPr>
            </a:lvl1pPr>
            <a:lvl2pPr lvl="1" rtl="0">
              <a:spcBef>
                <a:spcPts val="0"/>
              </a:spcBef>
              <a:spcAft>
                <a:spcPts val="0"/>
              </a:spcAft>
              <a:buSzPts val="2100"/>
              <a:buFont typeface="Fjalla One"/>
              <a:buNone/>
              <a:defRPr sz="2100">
                <a:latin typeface="Fjalla One"/>
                <a:ea typeface="Fjalla One"/>
                <a:cs typeface="Fjalla One"/>
                <a:sym typeface="Fjalla One"/>
              </a:defRPr>
            </a:lvl2pPr>
            <a:lvl3pPr lvl="2" rtl="0">
              <a:spcBef>
                <a:spcPts val="0"/>
              </a:spcBef>
              <a:spcAft>
                <a:spcPts val="0"/>
              </a:spcAft>
              <a:buSzPts val="2100"/>
              <a:buFont typeface="Fjalla One"/>
              <a:buNone/>
              <a:defRPr sz="2100">
                <a:latin typeface="Fjalla One"/>
                <a:ea typeface="Fjalla One"/>
                <a:cs typeface="Fjalla One"/>
                <a:sym typeface="Fjalla One"/>
              </a:defRPr>
            </a:lvl3pPr>
            <a:lvl4pPr lvl="3" rtl="0">
              <a:spcBef>
                <a:spcPts val="0"/>
              </a:spcBef>
              <a:spcAft>
                <a:spcPts val="0"/>
              </a:spcAft>
              <a:buSzPts val="2100"/>
              <a:buFont typeface="Fjalla One"/>
              <a:buNone/>
              <a:defRPr sz="2100">
                <a:latin typeface="Fjalla One"/>
                <a:ea typeface="Fjalla One"/>
                <a:cs typeface="Fjalla One"/>
                <a:sym typeface="Fjalla One"/>
              </a:defRPr>
            </a:lvl4pPr>
            <a:lvl5pPr lvl="4" rtl="0">
              <a:spcBef>
                <a:spcPts val="0"/>
              </a:spcBef>
              <a:spcAft>
                <a:spcPts val="0"/>
              </a:spcAft>
              <a:buSzPts val="2100"/>
              <a:buFont typeface="Fjalla One"/>
              <a:buNone/>
              <a:defRPr sz="2100">
                <a:latin typeface="Fjalla One"/>
                <a:ea typeface="Fjalla One"/>
                <a:cs typeface="Fjalla One"/>
                <a:sym typeface="Fjalla One"/>
              </a:defRPr>
            </a:lvl5pPr>
            <a:lvl6pPr lvl="5" rtl="0">
              <a:spcBef>
                <a:spcPts val="0"/>
              </a:spcBef>
              <a:spcAft>
                <a:spcPts val="0"/>
              </a:spcAft>
              <a:buSzPts val="2100"/>
              <a:buFont typeface="Fjalla One"/>
              <a:buNone/>
              <a:defRPr sz="2100">
                <a:latin typeface="Fjalla One"/>
                <a:ea typeface="Fjalla One"/>
                <a:cs typeface="Fjalla One"/>
                <a:sym typeface="Fjalla One"/>
              </a:defRPr>
            </a:lvl6pPr>
            <a:lvl7pPr lvl="6" rtl="0">
              <a:spcBef>
                <a:spcPts val="0"/>
              </a:spcBef>
              <a:spcAft>
                <a:spcPts val="0"/>
              </a:spcAft>
              <a:buSzPts val="2100"/>
              <a:buFont typeface="Fjalla One"/>
              <a:buNone/>
              <a:defRPr sz="2100">
                <a:latin typeface="Fjalla One"/>
                <a:ea typeface="Fjalla One"/>
                <a:cs typeface="Fjalla One"/>
                <a:sym typeface="Fjalla One"/>
              </a:defRPr>
            </a:lvl7pPr>
            <a:lvl8pPr lvl="7" rtl="0">
              <a:spcBef>
                <a:spcPts val="0"/>
              </a:spcBef>
              <a:spcAft>
                <a:spcPts val="0"/>
              </a:spcAft>
              <a:buSzPts val="2100"/>
              <a:buFont typeface="Fjalla One"/>
              <a:buNone/>
              <a:defRPr sz="2100">
                <a:latin typeface="Fjalla One"/>
                <a:ea typeface="Fjalla One"/>
                <a:cs typeface="Fjalla One"/>
                <a:sym typeface="Fjalla One"/>
              </a:defRPr>
            </a:lvl8pPr>
            <a:lvl9pPr lvl="8" rtl="0">
              <a:spcBef>
                <a:spcPts val="0"/>
              </a:spcBef>
              <a:spcAft>
                <a:spcPts val="0"/>
              </a:spcAft>
              <a:buSzPts val="2100"/>
              <a:buFont typeface="Fjalla One"/>
              <a:buNone/>
              <a:defRPr sz="2100">
                <a:latin typeface="Fjalla One"/>
                <a:ea typeface="Fjalla One"/>
                <a:cs typeface="Fjalla One"/>
                <a:sym typeface="Fjalla One"/>
              </a:defRPr>
            </a:lvl9pPr>
          </a:lstStyle>
          <a:p>
            <a:endParaRPr/>
          </a:p>
        </p:txBody>
      </p:sp>
      <p:sp>
        <p:nvSpPr>
          <p:cNvPr id="405" name="Google Shape;405;p13"/>
          <p:cNvSpPr txBox="1">
            <a:spLocks noGrp="1"/>
          </p:cNvSpPr>
          <p:nvPr>
            <p:ph type="subTitle" idx="15"/>
          </p:nvPr>
        </p:nvSpPr>
        <p:spPr>
          <a:xfrm>
            <a:off x="5375950" y="3646676"/>
            <a:ext cx="3011400" cy="563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406" name="Google Shape;406;p13"/>
          <p:cNvCxnSpPr/>
          <p:nvPr/>
        </p:nvCxnSpPr>
        <p:spPr>
          <a:xfrm>
            <a:off x="564450" y="4434742"/>
            <a:ext cx="8015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06825" y="548450"/>
            <a:ext cx="7730400" cy="563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1pPr>
            <a:lvl2pPr lvl="1">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2pPr>
            <a:lvl3pPr lvl="2">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3pPr>
            <a:lvl4pPr lvl="3">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4pPr>
            <a:lvl5pPr lvl="4">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5pPr>
            <a:lvl6pPr lvl="5">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6pPr>
            <a:lvl7pPr lvl="6">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7pPr>
            <a:lvl8pPr lvl="7">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8pPr>
            <a:lvl9pPr lvl="8">
              <a:lnSpc>
                <a:spcPct val="100000"/>
              </a:lnSpc>
              <a:spcBef>
                <a:spcPts val="0"/>
              </a:spcBef>
              <a:spcAft>
                <a:spcPts val="0"/>
              </a:spcAft>
              <a:buClr>
                <a:schemeClr val="dk1"/>
              </a:buClr>
              <a:buSzPts val="3500"/>
              <a:buFont typeface="Fjalla One"/>
              <a:buNone/>
              <a:defRPr sz="3500">
                <a:solidFill>
                  <a:schemeClr val="dk1"/>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706825" y="1244956"/>
            <a:ext cx="7730400" cy="33636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oboto Mono"/>
              <a:buChar char="●"/>
              <a:defRPr>
                <a:solidFill>
                  <a:schemeClr val="dk1"/>
                </a:solidFill>
                <a:latin typeface="Roboto Mono"/>
                <a:ea typeface="Roboto Mono"/>
                <a:cs typeface="Roboto Mono"/>
                <a:sym typeface="Roboto Mono"/>
              </a:defRPr>
            </a:lvl1pPr>
            <a:lvl2pPr marL="914400" lvl="1" indent="-317500">
              <a:lnSpc>
                <a:spcPct val="100000"/>
              </a:lnSpc>
              <a:spcBef>
                <a:spcPts val="0"/>
              </a:spcBef>
              <a:spcAft>
                <a:spcPts val="0"/>
              </a:spcAft>
              <a:buClr>
                <a:schemeClr val="accent1"/>
              </a:buClr>
              <a:buSzPts val="1400"/>
              <a:buFont typeface="Roboto Mono"/>
              <a:buChar char="○"/>
              <a:defRPr>
                <a:solidFill>
                  <a:schemeClr val="dk1"/>
                </a:solidFill>
                <a:latin typeface="Roboto Mono"/>
                <a:ea typeface="Roboto Mono"/>
                <a:cs typeface="Roboto Mono"/>
                <a:sym typeface="Roboto Mono"/>
              </a:defRPr>
            </a:lvl2pPr>
            <a:lvl3pPr marL="1371600" lvl="2" indent="-3175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3pPr>
            <a:lvl4pPr marL="1828800" lvl="3" indent="-3175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4pPr>
            <a:lvl5pPr marL="2286000" lvl="4" indent="-3175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5pPr>
            <a:lvl6pPr marL="2743200" lvl="5" indent="-3175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6pPr>
            <a:lvl7pPr marL="3200400" lvl="6" indent="-3175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7pPr>
            <a:lvl8pPr marL="3657600" lvl="7" indent="-3175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8pPr>
            <a:lvl9pPr marL="4114800" lvl="8" indent="-3175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7" r:id="rId7"/>
    <p:sldLayoutId id="2147483658" r:id="rId8"/>
    <p:sldLayoutId id="2147483659" r:id="rId9"/>
    <p:sldLayoutId id="2147483660" r:id="rId10"/>
    <p:sldLayoutId id="2147483676" r:id="rId11"/>
    <p:sldLayoutId id="214748367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p35"/>
          <p:cNvSpPr txBox="1">
            <a:spLocks noGrp="1"/>
          </p:cNvSpPr>
          <p:nvPr>
            <p:ph type="ctrTitle"/>
          </p:nvPr>
        </p:nvSpPr>
        <p:spPr>
          <a:xfrm>
            <a:off x="1173700" y="1017636"/>
            <a:ext cx="4725900" cy="175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PIZZA</a:t>
            </a:r>
            <a:r>
              <a:rPr lang="en" sz="6600" dirty="0"/>
              <a:t> </a:t>
            </a:r>
            <a:br>
              <a:rPr lang="en" sz="6600" dirty="0"/>
            </a:br>
            <a:r>
              <a:rPr lang="en" sz="7000" dirty="0">
                <a:solidFill>
                  <a:schemeClr val="dk2"/>
                </a:solidFill>
              </a:rPr>
              <a:t>Sales</a:t>
            </a:r>
            <a:endParaRPr sz="6000" dirty="0">
              <a:solidFill>
                <a:schemeClr val="dk2"/>
              </a:solidFill>
            </a:endParaRPr>
          </a:p>
        </p:txBody>
      </p:sp>
      <p:sp>
        <p:nvSpPr>
          <p:cNvPr id="1091" name="Google Shape;1091;p35"/>
          <p:cNvSpPr txBox="1">
            <a:spLocks noGrp="1"/>
          </p:cNvSpPr>
          <p:nvPr>
            <p:ph type="subTitle" idx="1"/>
          </p:nvPr>
        </p:nvSpPr>
        <p:spPr>
          <a:xfrm>
            <a:off x="1036800" y="3958397"/>
            <a:ext cx="4999500" cy="42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BY: Sushmita Rawat</a:t>
            </a:r>
            <a:endParaRPr dirty="0"/>
          </a:p>
        </p:txBody>
      </p:sp>
      <p:sp>
        <p:nvSpPr>
          <p:cNvPr id="1092" name="Google Shape;1092;p35"/>
          <p:cNvSpPr/>
          <p:nvPr/>
        </p:nvSpPr>
        <p:spPr>
          <a:xfrm>
            <a:off x="1329574" y="2825817"/>
            <a:ext cx="4414152" cy="638425"/>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noFill/>
                <a:latin typeface="Fjalla One"/>
              </a:rPr>
              <a:t>Analysis</a:t>
            </a:r>
          </a:p>
        </p:txBody>
      </p:sp>
      <p:cxnSp>
        <p:nvCxnSpPr>
          <p:cNvPr id="1093" name="Google Shape;1093;p35">
            <a:hlinkClick r:id="" action="ppaction://hlinkshowjump?jump=nextslide"/>
          </p:cNvPr>
          <p:cNvCxnSpPr/>
          <p:nvPr/>
        </p:nvCxnSpPr>
        <p:spPr>
          <a:xfrm>
            <a:off x="713225" y="625294"/>
            <a:ext cx="1096800" cy="4500"/>
          </a:xfrm>
          <a:prstGeom prst="straightConnector1">
            <a:avLst/>
          </a:prstGeom>
          <a:noFill/>
          <a:ln w="9525" cap="flat" cmpd="sng">
            <a:solidFill>
              <a:schemeClr val="dk1"/>
            </a:solidFill>
            <a:prstDash val="solid"/>
            <a:round/>
            <a:headEnd type="none" w="med" len="med"/>
            <a:tailEnd type="stealth" w="med" len="med"/>
          </a:ln>
        </p:spPr>
      </p:cxnSp>
      <p:sp>
        <p:nvSpPr>
          <p:cNvPr id="1094" name="Google Shape;1094;p35"/>
          <p:cNvSpPr txBox="1">
            <a:spLocks noGrp="1"/>
          </p:cNvSpPr>
          <p:nvPr>
            <p:ph type="subTitle" idx="1"/>
          </p:nvPr>
        </p:nvSpPr>
        <p:spPr>
          <a:xfrm>
            <a:off x="1901325" y="539500"/>
            <a:ext cx="1633800" cy="1761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sz="1200"/>
              <a:t>www.slidesgo.es</a:t>
            </a:r>
            <a:endParaRPr sz="1200"/>
          </a:p>
        </p:txBody>
      </p:sp>
      <p:grpSp>
        <p:nvGrpSpPr>
          <p:cNvPr id="1095" name="Google Shape;1095;p35"/>
          <p:cNvGrpSpPr/>
          <p:nvPr/>
        </p:nvGrpSpPr>
        <p:grpSpPr>
          <a:xfrm>
            <a:off x="572244" y="790450"/>
            <a:ext cx="8002690" cy="2928050"/>
            <a:chOff x="582350" y="790450"/>
            <a:chExt cx="7992300" cy="2928050"/>
          </a:xfrm>
        </p:grpSpPr>
        <p:cxnSp>
          <p:nvCxnSpPr>
            <p:cNvPr id="1096" name="Google Shape;1096;p35"/>
            <p:cNvCxnSpPr/>
            <p:nvPr/>
          </p:nvCxnSpPr>
          <p:spPr>
            <a:xfrm>
              <a:off x="582350" y="3718500"/>
              <a:ext cx="7992300" cy="0"/>
            </a:xfrm>
            <a:prstGeom prst="straightConnector1">
              <a:avLst/>
            </a:prstGeom>
            <a:noFill/>
            <a:ln w="9525" cap="flat" cmpd="sng">
              <a:solidFill>
                <a:schemeClr val="dk1"/>
              </a:solidFill>
              <a:prstDash val="solid"/>
              <a:round/>
              <a:headEnd type="none" w="med" len="med"/>
              <a:tailEnd type="none" w="med" len="med"/>
            </a:ln>
          </p:spPr>
        </p:cxnSp>
        <p:cxnSp>
          <p:nvCxnSpPr>
            <p:cNvPr id="1097" name="Google Shape;1097;p35"/>
            <p:cNvCxnSpPr/>
            <p:nvPr/>
          </p:nvCxnSpPr>
          <p:spPr>
            <a:xfrm>
              <a:off x="582350" y="790450"/>
              <a:ext cx="7992300" cy="0"/>
            </a:xfrm>
            <a:prstGeom prst="straightConnector1">
              <a:avLst/>
            </a:prstGeom>
            <a:noFill/>
            <a:ln w="9525" cap="flat" cmpd="sng">
              <a:solidFill>
                <a:schemeClr val="dk1"/>
              </a:solidFill>
              <a:prstDash val="solid"/>
              <a:round/>
              <a:headEnd type="none" w="med" len="med"/>
              <a:tailEnd type="none" w="med" len="med"/>
            </a:ln>
          </p:spPr>
        </p:cxnSp>
      </p:grpSp>
      <p:pic>
        <p:nvPicPr>
          <p:cNvPr id="1098" name="Google Shape;1098;p35"/>
          <p:cNvPicPr preferRelativeResize="0"/>
          <p:nvPr/>
        </p:nvPicPr>
        <p:blipFill rotWithShape="1">
          <a:blip r:embed="rId3">
            <a:alphaModFix/>
          </a:blip>
          <a:srcRect l="3040" t="10490" r="3396"/>
          <a:stretch/>
        </p:blipFill>
        <p:spPr>
          <a:xfrm rot="5400000">
            <a:off x="4932461" y="915012"/>
            <a:ext cx="5167176" cy="32944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52"/>
          <p:cNvSpPr txBox="1">
            <a:spLocks noGrp="1"/>
          </p:cNvSpPr>
          <p:nvPr>
            <p:ph type="title"/>
          </p:nvPr>
        </p:nvSpPr>
        <p:spPr>
          <a:xfrm>
            <a:off x="1965200" y="1124400"/>
            <a:ext cx="5213700" cy="19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0" dirty="0"/>
              <a:t>817</a:t>
            </a:r>
            <a:r>
              <a:rPr lang="en" sz="10000" dirty="0">
                <a:solidFill>
                  <a:schemeClr val="dk2"/>
                </a:solidFill>
              </a:rPr>
              <a:t>,</a:t>
            </a:r>
            <a:r>
              <a:rPr lang="en" sz="10000" dirty="0"/>
              <a:t>860</a:t>
            </a:r>
            <a:endParaRPr dirty="0"/>
          </a:p>
        </p:txBody>
      </p:sp>
      <p:sp>
        <p:nvSpPr>
          <p:cNvPr id="1392" name="Google Shape;1392;p52"/>
          <p:cNvSpPr txBox="1">
            <a:spLocks noGrp="1"/>
          </p:cNvSpPr>
          <p:nvPr>
            <p:ph type="subTitle" idx="1"/>
          </p:nvPr>
        </p:nvSpPr>
        <p:spPr>
          <a:xfrm>
            <a:off x="2522401" y="3129550"/>
            <a:ext cx="4126200" cy="562321"/>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dirty="0"/>
              <a:t>How much did we make this year?</a:t>
            </a:r>
          </a:p>
        </p:txBody>
      </p:sp>
      <p:cxnSp>
        <p:nvCxnSpPr>
          <p:cNvPr id="1393" name="Google Shape;1393;p52"/>
          <p:cNvCxnSpPr/>
          <p:nvPr/>
        </p:nvCxnSpPr>
        <p:spPr>
          <a:xfrm>
            <a:off x="1315300" y="4053750"/>
            <a:ext cx="6520500" cy="0"/>
          </a:xfrm>
          <a:prstGeom prst="straightConnector1">
            <a:avLst/>
          </a:prstGeom>
          <a:noFill/>
          <a:ln w="9525" cap="flat" cmpd="sng">
            <a:solidFill>
              <a:schemeClr val="dk1"/>
            </a:solidFill>
            <a:prstDash val="solid"/>
            <a:round/>
            <a:headEnd type="none" w="med" len="med"/>
            <a:tailEnd type="none" w="med" len="med"/>
          </a:ln>
        </p:spPr>
      </p:cxnSp>
      <p:cxnSp>
        <p:nvCxnSpPr>
          <p:cNvPr id="1394" name="Google Shape;1394;p52">
            <a:hlinkClick r:id="" action="ppaction://hlinkshowjump?jump=nextslide"/>
          </p:cNvPr>
          <p:cNvCxnSpPr/>
          <p:nvPr/>
        </p:nvCxnSpPr>
        <p:spPr>
          <a:xfrm>
            <a:off x="4023625" y="4167169"/>
            <a:ext cx="1096800" cy="4500"/>
          </a:xfrm>
          <a:prstGeom prst="straightConnector1">
            <a:avLst/>
          </a:prstGeom>
          <a:noFill/>
          <a:ln w="9525" cap="flat" cmpd="sng">
            <a:solidFill>
              <a:schemeClr val="dk1"/>
            </a:solidFill>
            <a:prstDash val="solid"/>
            <a:round/>
            <a:headEnd type="none" w="med" len="med"/>
            <a:tailEnd type="stealth" w="med" len="med"/>
          </a:ln>
        </p:spPr>
      </p:cxnSp>
      <p:pic>
        <p:nvPicPr>
          <p:cNvPr id="1395" name="Google Shape;1395;p52"/>
          <p:cNvPicPr preferRelativeResize="0"/>
          <p:nvPr/>
        </p:nvPicPr>
        <p:blipFill rotWithShape="1">
          <a:blip r:embed="rId3">
            <a:alphaModFix/>
          </a:blip>
          <a:srcRect l="79" r="89"/>
          <a:stretch/>
        </p:blipFill>
        <p:spPr>
          <a:xfrm>
            <a:off x="147275" y="797500"/>
            <a:ext cx="1682200" cy="1657250"/>
          </a:xfrm>
          <a:prstGeom prst="rect">
            <a:avLst/>
          </a:prstGeom>
          <a:noFill/>
          <a:ln>
            <a:noFill/>
          </a:ln>
        </p:spPr>
      </p:pic>
      <p:pic>
        <p:nvPicPr>
          <p:cNvPr id="1396" name="Google Shape;1396;p52"/>
          <p:cNvPicPr preferRelativeResize="0"/>
          <p:nvPr/>
        </p:nvPicPr>
        <p:blipFill>
          <a:blip r:embed="rId4">
            <a:alphaModFix/>
          </a:blip>
          <a:stretch>
            <a:fillRect/>
          </a:stretch>
        </p:blipFill>
        <p:spPr>
          <a:xfrm>
            <a:off x="6648601" y="2902287"/>
            <a:ext cx="2434500" cy="2398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4">
          <a:extLst>
            <a:ext uri="{FF2B5EF4-FFF2-40B4-BE49-F238E27FC236}">
              <a16:creationId xmlns:a16="http://schemas.microsoft.com/office/drawing/2014/main" id="{BD5C5BBA-DB55-10F7-8BDB-DE1F439FF584}"/>
            </a:ext>
          </a:extLst>
        </p:cNvPr>
        <p:cNvGrpSpPr/>
        <p:nvPr/>
      </p:nvGrpSpPr>
      <p:grpSpPr>
        <a:xfrm>
          <a:off x="0" y="0"/>
          <a:ext cx="0" cy="0"/>
          <a:chOff x="0" y="0"/>
          <a:chExt cx="0" cy="0"/>
        </a:xfrm>
      </p:grpSpPr>
      <p:sp>
        <p:nvSpPr>
          <p:cNvPr id="1226" name="Google Shape;1226;p43">
            <a:extLst>
              <a:ext uri="{FF2B5EF4-FFF2-40B4-BE49-F238E27FC236}">
                <a16:creationId xmlns:a16="http://schemas.microsoft.com/office/drawing/2014/main" id="{2FDF6D58-BBEF-CB7E-EA18-3C509F85CB8A}"/>
              </a:ext>
            </a:extLst>
          </p:cNvPr>
          <p:cNvSpPr txBox="1">
            <a:spLocks noGrp="1"/>
          </p:cNvSpPr>
          <p:nvPr>
            <p:ph type="body" idx="1"/>
          </p:nvPr>
        </p:nvSpPr>
        <p:spPr>
          <a:xfrm>
            <a:off x="860139" y="1370161"/>
            <a:ext cx="5719255" cy="4124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This year we made $ 817,860.05 &amp; Summer &amp; December is the highest selling season</a:t>
            </a:r>
            <a:endParaRPr dirty="0"/>
          </a:p>
        </p:txBody>
      </p:sp>
      <p:cxnSp>
        <p:nvCxnSpPr>
          <p:cNvPr id="1227" name="Google Shape;1227;p43">
            <a:hlinkClick r:id="" action="ppaction://hlinkshowjump?jump=nextslide"/>
            <a:extLst>
              <a:ext uri="{FF2B5EF4-FFF2-40B4-BE49-F238E27FC236}">
                <a16:creationId xmlns:a16="http://schemas.microsoft.com/office/drawing/2014/main" id="{68A80BD4-EB7E-D459-176D-4F17DE42EA6D}"/>
              </a:ext>
            </a:extLst>
          </p:cNvPr>
          <p:cNvCxnSpPr/>
          <p:nvPr/>
        </p:nvCxnSpPr>
        <p:spPr>
          <a:xfrm>
            <a:off x="4023625" y="4548169"/>
            <a:ext cx="1096800" cy="4500"/>
          </a:xfrm>
          <a:prstGeom prst="straightConnector1">
            <a:avLst/>
          </a:prstGeom>
          <a:noFill/>
          <a:ln w="9525" cap="flat" cmpd="sng">
            <a:solidFill>
              <a:schemeClr val="dk1"/>
            </a:solidFill>
            <a:prstDash val="solid"/>
            <a:round/>
            <a:headEnd type="none" w="med" len="med"/>
            <a:tailEnd type="stealth" w="med" len="med"/>
          </a:ln>
        </p:spPr>
      </p:cxnSp>
      <p:pic>
        <p:nvPicPr>
          <p:cNvPr id="1228" name="Google Shape;1228;p43">
            <a:extLst>
              <a:ext uri="{FF2B5EF4-FFF2-40B4-BE49-F238E27FC236}">
                <a16:creationId xmlns:a16="http://schemas.microsoft.com/office/drawing/2014/main" id="{204494B1-BFFF-319F-7774-26BFD2E4097A}"/>
              </a:ext>
            </a:extLst>
          </p:cNvPr>
          <p:cNvPicPr preferRelativeResize="0"/>
          <p:nvPr/>
        </p:nvPicPr>
        <p:blipFill>
          <a:blip r:embed="rId3">
            <a:alphaModFix/>
          </a:blip>
          <a:stretch>
            <a:fillRect/>
          </a:stretch>
        </p:blipFill>
        <p:spPr>
          <a:xfrm>
            <a:off x="5194975" y="4094375"/>
            <a:ext cx="1607800" cy="1583901"/>
          </a:xfrm>
          <a:prstGeom prst="rect">
            <a:avLst/>
          </a:prstGeom>
          <a:noFill/>
          <a:ln>
            <a:noFill/>
          </a:ln>
        </p:spPr>
      </p:pic>
      <p:pic>
        <p:nvPicPr>
          <p:cNvPr id="1229" name="Google Shape;1229;p43">
            <a:extLst>
              <a:ext uri="{FF2B5EF4-FFF2-40B4-BE49-F238E27FC236}">
                <a16:creationId xmlns:a16="http://schemas.microsoft.com/office/drawing/2014/main" id="{B939CE74-3CB0-B12C-703A-7C07B5A23421}"/>
              </a:ext>
            </a:extLst>
          </p:cNvPr>
          <p:cNvPicPr preferRelativeResize="0"/>
          <p:nvPr/>
        </p:nvPicPr>
        <p:blipFill>
          <a:blip r:embed="rId4">
            <a:alphaModFix/>
          </a:blip>
          <a:stretch>
            <a:fillRect/>
          </a:stretch>
        </p:blipFill>
        <p:spPr>
          <a:xfrm rot="5400000">
            <a:off x="5078024" y="674255"/>
            <a:ext cx="5522376" cy="3680675"/>
          </a:xfrm>
          <a:prstGeom prst="rect">
            <a:avLst/>
          </a:prstGeom>
          <a:noFill/>
          <a:ln>
            <a:noFill/>
          </a:ln>
        </p:spPr>
      </p:pic>
      <p:sp>
        <p:nvSpPr>
          <p:cNvPr id="4" name="Title 3">
            <a:extLst>
              <a:ext uri="{FF2B5EF4-FFF2-40B4-BE49-F238E27FC236}">
                <a16:creationId xmlns:a16="http://schemas.microsoft.com/office/drawing/2014/main" id="{E86EA9F1-D8A8-F0A1-FE1D-1788F15EFF53}"/>
              </a:ext>
            </a:extLst>
          </p:cNvPr>
          <p:cNvSpPr>
            <a:spLocks noGrp="1"/>
          </p:cNvSpPr>
          <p:nvPr>
            <p:ph type="title"/>
          </p:nvPr>
        </p:nvSpPr>
        <p:spPr>
          <a:xfrm>
            <a:off x="602964" y="1465908"/>
            <a:ext cx="5633530" cy="412482"/>
          </a:xfrm>
        </p:spPr>
        <p:txBody>
          <a:bodyPr/>
          <a:lstStyle/>
          <a:p>
            <a:pPr marR="0" lvl="0">
              <a:lnSpc>
                <a:spcPct val="115000"/>
              </a:lnSpc>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Q3. How much money did we make this year? Can we identify any seasonality in the sales?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200"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E6C17ACF-4D3B-EDF7-62B6-4A1F9BB5B0D5}"/>
              </a:ext>
            </a:extLst>
          </p:cNvPr>
          <p:cNvPicPr>
            <a:picLocks noChangeAspect="1"/>
          </p:cNvPicPr>
          <p:nvPr/>
        </p:nvPicPr>
        <p:blipFill>
          <a:blip r:embed="rId5"/>
          <a:srcRect t="22283"/>
          <a:stretch/>
        </p:blipFill>
        <p:spPr>
          <a:xfrm>
            <a:off x="860139" y="2011168"/>
            <a:ext cx="3247689" cy="592261"/>
          </a:xfrm>
          <a:prstGeom prst="rect">
            <a:avLst/>
          </a:prstGeom>
        </p:spPr>
      </p:pic>
      <p:pic>
        <p:nvPicPr>
          <p:cNvPr id="9" name="Picture 8">
            <a:extLst>
              <a:ext uri="{FF2B5EF4-FFF2-40B4-BE49-F238E27FC236}">
                <a16:creationId xmlns:a16="http://schemas.microsoft.com/office/drawing/2014/main" id="{6D0EE713-BF73-2A09-D143-91D5665695A3}"/>
              </a:ext>
            </a:extLst>
          </p:cNvPr>
          <p:cNvPicPr>
            <a:picLocks noChangeAspect="1"/>
          </p:cNvPicPr>
          <p:nvPr/>
        </p:nvPicPr>
        <p:blipFill>
          <a:blip r:embed="rId6"/>
          <a:stretch>
            <a:fillRect/>
          </a:stretch>
        </p:blipFill>
        <p:spPr>
          <a:xfrm>
            <a:off x="1345308" y="2786214"/>
            <a:ext cx="2374458" cy="1450657"/>
          </a:xfrm>
          <a:prstGeom prst="rect">
            <a:avLst/>
          </a:prstGeom>
        </p:spPr>
      </p:pic>
    </p:spTree>
    <p:extLst>
      <p:ext uri="{BB962C8B-B14F-4D97-AF65-F5344CB8AC3E}">
        <p14:creationId xmlns:p14="http://schemas.microsoft.com/office/powerpoint/2010/main" val="2723409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4">
          <a:extLst>
            <a:ext uri="{FF2B5EF4-FFF2-40B4-BE49-F238E27FC236}">
              <a16:creationId xmlns:a16="http://schemas.microsoft.com/office/drawing/2014/main" id="{14C104E5-20C2-B0A3-45A4-AF5C88FDE1A2}"/>
            </a:ext>
          </a:extLst>
        </p:cNvPr>
        <p:cNvGrpSpPr/>
        <p:nvPr/>
      </p:nvGrpSpPr>
      <p:grpSpPr>
        <a:xfrm>
          <a:off x="0" y="0"/>
          <a:ext cx="0" cy="0"/>
          <a:chOff x="0" y="0"/>
          <a:chExt cx="0" cy="0"/>
        </a:xfrm>
      </p:grpSpPr>
      <p:sp>
        <p:nvSpPr>
          <p:cNvPr id="1226" name="Google Shape;1226;p43">
            <a:extLst>
              <a:ext uri="{FF2B5EF4-FFF2-40B4-BE49-F238E27FC236}">
                <a16:creationId xmlns:a16="http://schemas.microsoft.com/office/drawing/2014/main" id="{3A5BEECC-9374-F5EF-8302-BB63F6E9BC52}"/>
              </a:ext>
            </a:extLst>
          </p:cNvPr>
          <p:cNvSpPr txBox="1">
            <a:spLocks noGrp="1"/>
          </p:cNvSpPr>
          <p:nvPr>
            <p:ph type="body" idx="1"/>
          </p:nvPr>
        </p:nvSpPr>
        <p:spPr>
          <a:xfrm>
            <a:off x="960152" y="1165870"/>
            <a:ext cx="5719255" cy="412482"/>
          </a:xfrm>
          <a:prstGeom prst="rect">
            <a:avLst/>
          </a:prstGeom>
        </p:spPr>
        <p:txBody>
          <a:bodyPr spcFirstLastPara="1" wrap="square" lIns="91425" tIns="91425" rIns="91425" bIns="91425" anchor="t" anchorCtr="0">
            <a:noAutofit/>
          </a:bodyPr>
          <a:lstStyle/>
          <a:p>
            <a:pPr marL="0" indent="0">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We can consider removing Brie Carre Pizza from our menu due to its low order volume. Additionally, given that summer is our peak season and fall is our slowest, we can introduce seasonal discounts or promotions to drive sales during off-peak periods.</a:t>
            </a:r>
          </a:p>
          <a:p>
            <a:pPr marL="0" lvl="0" indent="0" algn="l" rtl="0">
              <a:spcBef>
                <a:spcPts val="0"/>
              </a:spcBef>
              <a:spcAft>
                <a:spcPts val="0"/>
              </a:spcAft>
              <a:buNone/>
            </a:pPr>
            <a:endParaRPr dirty="0"/>
          </a:p>
        </p:txBody>
      </p:sp>
      <p:cxnSp>
        <p:nvCxnSpPr>
          <p:cNvPr id="1227" name="Google Shape;1227;p43">
            <a:hlinkClick r:id="" action="ppaction://hlinkshowjump?jump=nextslide"/>
            <a:extLst>
              <a:ext uri="{FF2B5EF4-FFF2-40B4-BE49-F238E27FC236}">
                <a16:creationId xmlns:a16="http://schemas.microsoft.com/office/drawing/2014/main" id="{4D65EFB7-E6EF-E1B7-1554-E61644421B29}"/>
              </a:ext>
            </a:extLst>
          </p:cNvPr>
          <p:cNvCxnSpPr/>
          <p:nvPr/>
        </p:nvCxnSpPr>
        <p:spPr>
          <a:xfrm>
            <a:off x="4023625" y="4548169"/>
            <a:ext cx="1096800" cy="4500"/>
          </a:xfrm>
          <a:prstGeom prst="straightConnector1">
            <a:avLst/>
          </a:prstGeom>
          <a:noFill/>
          <a:ln w="9525" cap="flat" cmpd="sng">
            <a:solidFill>
              <a:schemeClr val="dk1"/>
            </a:solidFill>
            <a:prstDash val="solid"/>
            <a:round/>
            <a:headEnd type="none" w="med" len="med"/>
            <a:tailEnd type="stealth" w="med" len="med"/>
          </a:ln>
        </p:spPr>
      </p:cxnSp>
      <p:pic>
        <p:nvPicPr>
          <p:cNvPr id="1228" name="Google Shape;1228;p43">
            <a:extLst>
              <a:ext uri="{FF2B5EF4-FFF2-40B4-BE49-F238E27FC236}">
                <a16:creationId xmlns:a16="http://schemas.microsoft.com/office/drawing/2014/main" id="{07CB9F8F-365D-C43B-5724-B6542CDCD2EA}"/>
              </a:ext>
            </a:extLst>
          </p:cNvPr>
          <p:cNvPicPr preferRelativeResize="0"/>
          <p:nvPr/>
        </p:nvPicPr>
        <p:blipFill>
          <a:blip r:embed="rId3">
            <a:alphaModFix/>
          </a:blip>
          <a:stretch>
            <a:fillRect/>
          </a:stretch>
        </p:blipFill>
        <p:spPr>
          <a:xfrm>
            <a:off x="5194975" y="4094375"/>
            <a:ext cx="1607800" cy="1583901"/>
          </a:xfrm>
          <a:prstGeom prst="rect">
            <a:avLst/>
          </a:prstGeom>
          <a:noFill/>
          <a:ln>
            <a:noFill/>
          </a:ln>
        </p:spPr>
      </p:pic>
      <p:pic>
        <p:nvPicPr>
          <p:cNvPr id="1229" name="Google Shape;1229;p43">
            <a:extLst>
              <a:ext uri="{FF2B5EF4-FFF2-40B4-BE49-F238E27FC236}">
                <a16:creationId xmlns:a16="http://schemas.microsoft.com/office/drawing/2014/main" id="{6565936C-A8FB-3742-EDDA-1CC92DA20651}"/>
              </a:ext>
            </a:extLst>
          </p:cNvPr>
          <p:cNvPicPr preferRelativeResize="0"/>
          <p:nvPr/>
        </p:nvPicPr>
        <p:blipFill>
          <a:blip r:embed="rId4">
            <a:alphaModFix/>
          </a:blip>
          <a:stretch>
            <a:fillRect/>
          </a:stretch>
        </p:blipFill>
        <p:spPr>
          <a:xfrm rot="5400000">
            <a:off x="5517186" y="659967"/>
            <a:ext cx="5522376" cy="3680675"/>
          </a:xfrm>
          <a:prstGeom prst="rect">
            <a:avLst/>
          </a:prstGeom>
          <a:noFill/>
          <a:ln>
            <a:noFill/>
          </a:ln>
        </p:spPr>
      </p:pic>
      <p:sp>
        <p:nvSpPr>
          <p:cNvPr id="4" name="Title 3">
            <a:extLst>
              <a:ext uri="{FF2B5EF4-FFF2-40B4-BE49-F238E27FC236}">
                <a16:creationId xmlns:a16="http://schemas.microsoft.com/office/drawing/2014/main" id="{DF6A0EEE-ADE3-1434-9FD2-B54E33B84F92}"/>
              </a:ext>
            </a:extLst>
          </p:cNvPr>
          <p:cNvSpPr>
            <a:spLocks noGrp="1"/>
          </p:cNvSpPr>
          <p:nvPr>
            <p:ph type="title"/>
          </p:nvPr>
        </p:nvSpPr>
        <p:spPr>
          <a:xfrm>
            <a:off x="681544" y="1298023"/>
            <a:ext cx="5633530" cy="412482"/>
          </a:xfrm>
        </p:spPr>
        <p:txBody>
          <a:bodyPr/>
          <a:lstStyle/>
          <a:p>
            <a:pPr marR="0" lvl="0">
              <a:lnSpc>
                <a:spcPct val="115000"/>
              </a:lnSpc>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Q4.</a:t>
            </a:r>
            <a:r>
              <a:rPr lang="en-US" sz="1600" dirty="0">
                <a:effectLst/>
                <a:latin typeface="Calibri" panose="020F0502020204030204" pitchFamily="34" charset="0"/>
                <a:ea typeface="Calibri" panose="020F0502020204030204" pitchFamily="34" charset="0"/>
                <a:cs typeface="Times New Roman" panose="02020603050405020304" pitchFamily="18" charset="0"/>
              </a:rPr>
              <a:t> Are there any pizzas we should take off the menu, or any promotions we could leverage.</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2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1E942398-C16C-ED52-4BF8-FF2484EE8628}"/>
              </a:ext>
            </a:extLst>
          </p:cNvPr>
          <p:cNvPicPr>
            <a:picLocks noChangeAspect="1"/>
          </p:cNvPicPr>
          <p:nvPr/>
        </p:nvPicPr>
        <p:blipFill>
          <a:blip r:embed="rId5"/>
          <a:stretch>
            <a:fillRect/>
          </a:stretch>
        </p:blipFill>
        <p:spPr>
          <a:xfrm>
            <a:off x="681545" y="1842658"/>
            <a:ext cx="3176944" cy="1329167"/>
          </a:xfrm>
          <a:prstGeom prst="rect">
            <a:avLst/>
          </a:prstGeom>
        </p:spPr>
      </p:pic>
      <p:pic>
        <p:nvPicPr>
          <p:cNvPr id="12" name="Picture 11">
            <a:extLst>
              <a:ext uri="{FF2B5EF4-FFF2-40B4-BE49-F238E27FC236}">
                <a16:creationId xmlns:a16="http://schemas.microsoft.com/office/drawing/2014/main" id="{6384DFDA-C05E-C91A-1260-883E66A984D0}"/>
              </a:ext>
            </a:extLst>
          </p:cNvPr>
          <p:cNvPicPr>
            <a:picLocks noChangeAspect="1"/>
          </p:cNvPicPr>
          <p:nvPr/>
        </p:nvPicPr>
        <p:blipFill>
          <a:blip r:embed="rId6"/>
          <a:stretch>
            <a:fillRect/>
          </a:stretch>
        </p:blipFill>
        <p:spPr>
          <a:xfrm>
            <a:off x="3858489" y="2470096"/>
            <a:ext cx="3020019" cy="1820242"/>
          </a:xfrm>
          <a:prstGeom prst="rect">
            <a:avLst/>
          </a:prstGeom>
        </p:spPr>
      </p:pic>
    </p:spTree>
    <p:extLst>
      <p:ext uri="{BB962C8B-B14F-4D97-AF65-F5344CB8AC3E}">
        <p14:creationId xmlns:p14="http://schemas.microsoft.com/office/powerpoint/2010/main" val="239443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3">
          <a:extLst>
            <a:ext uri="{FF2B5EF4-FFF2-40B4-BE49-F238E27FC236}">
              <a16:creationId xmlns:a16="http://schemas.microsoft.com/office/drawing/2014/main" id="{7FDDA12C-9A60-0DF5-DC7B-33306A27A144}"/>
            </a:ext>
          </a:extLst>
        </p:cNvPr>
        <p:cNvGrpSpPr/>
        <p:nvPr/>
      </p:nvGrpSpPr>
      <p:grpSpPr>
        <a:xfrm>
          <a:off x="0" y="0"/>
          <a:ext cx="0" cy="0"/>
          <a:chOff x="0" y="0"/>
          <a:chExt cx="0" cy="0"/>
        </a:xfrm>
      </p:grpSpPr>
      <p:sp>
        <p:nvSpPr>
          <p:cNvPr id="1254" name="Google Shape;1254;p45">
            <a:extLst>
              <a:ext uri="{FF2B5EF4-FFF2-40B4-BE49-F238E27FC236}">
                <a16:creationId xmlns:a16="http://schemas.microsoft.com/office/drawing/2014/main" id="{53F7054D-809E-E865-C593-9ADD0B1B1D9B}"/>
              </a:ext>
            </a:extLst>
          </p:cNvPr>
          <p:cNvSpPr txBox="1">
            <a:spLocks noGrp="1"/>
          </p:cNvSpPr>
          <p:nvPr>
            <p:ph type="title"/>
          </p:nvPr>
        </p:nvSpPr>
        <p:spPr>
          <a:xfrm>
            <a:off x="713225" y="2370150"/>
            <a:ext cx="4658875" cy="7106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dk2"/>
                </a:solidFill>
              </a:rPr>
              <a:t>Conclusion</a:t>
            </a:r>
            <a:endParaRPr dirty="0">
              <a:solidFill>
                <a:schemeClr val="dk2"/>
              </a:solidFill>
            </a:endParaRPr>
          </a:p>
        </p:txBody>
      </p:sp>
      <p:sp>
        <p:nvSpPr>
          <p:cNvPr id="1255" name="Google Shape;1255;p45">
            <a:extLst>
              <a:ext uri="{FF2B5EF4-FFF2-40B4-BE49-F238E27FC236}">
                <a16:creationId xmlns:a16="http://schemas.microsoft.com/office/drawing/2014/main" id="{E6BBDF40-517D-47ED-6597-7561BC0610D4}"/>
              </a:ext>
            </a:extLst>
          </p:cNvPr>
          <p:cNvSpPr txBox="1">
            <a:spLocks noGrp="1"/>
          </p:cNvSpPr>
          <p:nvPr>
            <p:ph type="title" idx="2"/>
          </p:nvPr>
        </p:nvSpPr>
        <p:spPr>
          <a:xfrm>
            <a:off x="713225" y="539500"/>
            <a:ext cx="1628100" cy="14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1256" name="Google Shape;1256;p45">
            <a:extLst>
              <a:ext uri="{FF2B5EF4-FFF2-40B4-BE49-F238E27FC236}">
                <a16:creationId xmlns:a16="http://schemas.microsoft.com/office/drawing/2014/main" id="{B0F39B9C-18F6-6C7E-FA30-718B263DE057}"/>
              </a:ext>
            </a:extLst>
          </p:cNvPr>
          <p:cNvSpPr txBox="1">
            <a:spLocks noGrp="1"/>
          </p:cNvSpPr>
          <p:nvPr>
            <p:ph type="subTitle" idx="1"/>
          </p:nvPr>
        </p:nvSpPr>
        <p:spPr>
          <a:xfrm>
            <a:off x="713225" y="3480800"/>
            <a:ext cx="3215400" cy="476838"/>
          </a:xfrm>
          <a:prstGeom prst="rect">
            <a:avLst/>
          </a:prstGeom>
        </p:spPr>
        <p:txBody>
          <a:bodyPr spcFirstLastPara="1" wrap="square" lIns="91425" tIns="91425" rIns="91425" bIns="91425" anchor="t" anchorCtr="0">
            <a:noAutofit/>
          </a:bodyPr>
          <a:lstStyle/>
          <a:p>
            <a:pPr marL="0" indent="0">
              <a:spcAft>
                <a:spcPts val="1200"/>
              </a:spcAft>
            </a:pPr>
            <a:r>
              <a:rPr lang="en-US" dirty="0"/>
              <a:t>Conclusion of the report</a:t>
            </a:r>
          </a:p>
          <a:p>
            <a:pPr marL="0" indent="0">
              <a:spcAft>
                <a:spcPts val="1200"/>
              </a:spcAft>
            </a:pPr>
            <a:endParaRPr lang="en-US" dirty="0"/>
          </a:p>
        </p:txBody>
      </p:sp>
      <p:pic>
        <p:nvPicPr>
          <p:cNvPr id="1257" name="Google Shape;1257;p45">
            <a:extLst>
              <a:ext uri="{FF2B5EF4-FFF2-40B4-BE49-F238E27FC236}">
                <a16:creationId xmlns:a16="http://schemas.microsoft.com/office/drawing/2014/main" id="{1DC0A0DB-E47A-9D4B-BB1F-0B52E5D1A5A4}"/>
              </a:ext>
            </a:extLst>
          </p:cNvPr>
          <p:cNvPicPr preferRelativeResize="0"/>
          <p:nvPr/>
        </p:nvPicPr>
        <p:blipFill>
          <a:blip r:embed="rId3">
            <a:alphaModFix/>
          </a:blip>
          <a:stretch>
            <a:fillRect/>
          </a:stretch>
        </p:blipFill>
        <p:spPr>
          <a:xfrm>
            <a:off x="3439172" y="-3689551"/>
            <a:ext cx="5653551" cy="5556149"/>
          </a:xfrm>
          <a:prstGeom prst="rect">
            <a:avLst/>
          </a:prstGeom>
          <a:noFill/>
          <a:ln>
            <a:noFill/>
          </a:ln>
        </p:spPr>
      </p:pic>
      <p:pic>
        <p:nvPicPr>
          <p:cNvPr id="1258" name="Google Shape;1258;p45">
            <a:extLst>
              <a:ext uri="{FF2B5EF4-FFF2-40B4-BE49-F238E27FC236}">
                <a16:creationId xmlns:a16="http://schemas.microsoft.com/office/drawing/2014/main" id="{77E28D5E-446E-E3FB-FC13-57C6070CC30B}"/>
              </a:ext>
            </a:extLst>
          </p:cNvPr>
          <p:cNvPicPr preferRelativeResize="0"/>
          <p:nvPr/>
        </p:nvPicPr>
        <p:blipFill rotWithShape="1">
          <a:blip r:embed="rId4">
            <a:alphaModFix/>
          </a:blip>
          <a:srcRect l="79" r="89"/>
          <a:stretch/>
        </p:blipFill>
        <p:spPr>
          <a:xfrm>
            <a:off x="2398475" y="-149325"/>
            <a:ext cx="1186300" cy="1168701"/>
          </a:xfrm>
          <a:prstGeom prst="rect">
            <a:avLst/>
          </a:prstGeom>
          <a:noFill/>
          <a:ln>
            <a:noFill/>
          </a:ln>
        </p:spPr>
      </p:pic>
      <p:cxnSp>
        <p:nvCxnSpPr>
          <p:cNvPr id="1259" name="Google Shape;1259;p45">
            <a:hlinkClick r:id="" action="ppaction://hlinkshowjump?jump=nextslide"/>
            <a:extLst>
              <a:ext uri="{FF2B5EF4-FFF2-40B4-BE49-F238E27FC236}">
                <a16:creationId xmlns:a16="http://schemas.microsoft.com/office/drawing/2014/main" id="{4F1ED7C3-CA8F-2925-2ACD-18E4B4B83442}"/>
              </a:ext>
            </a:extLst>
          </p:cNvPr>
          <p:cNvCxnSpPr/>
          <p:nvPr/>
        </p:nvCxnSpPr>
        <p:spPr>
          <a:xfrm>
            <a:off x="4023625" y="4548169"/>
            <a:ext cx="1096800" cy="4500"/>
          </a:xfrm>
          <a:prstGeom prst="straightConnector1">
            <a:avLst/>
          </a:prstGeom>
          <a:noFill/>
          <a:ln w="9525" cap="flat" cmpd="sng">
            <a:solidFill>
              <a:schemeClr val="dk1"/>
            </a:solidFill>
            <a:prstDash val="solid"/>
            <a:round/>
            <a:headEnd type="none" w="med" len="med"/>
            <a:tailEnd type="stealth" w="med" len="med"/>
          </a:ln>
        </p:spPr>
      </p:cxnSp>
      <p:cxnSp>
        <p:nvCxnSpPr>
          <p:cNvPr id="1261" name="Google Shape;1261;p45">
            <a:extLst>
              <a:ext uri="{FF2B5EF4-FFF2-40B4-BE49-F238E27FC236}">
                <a16:creationId xmlns:a16="http://schemas.microsoft.com/office/drawing/2014/main" id="{F61C975E-0388-2610-BD40-7521BF34F03D}"/>
              </a:ext>
            </a:extLst>
          </p:cNvPr>
          <p:cNvCxnSpPr/>
          <p:nvPr/>
        </p:nvCxnSpPr>
        <p:spPr>
          <a:xfrm>
            <a:off x="578775" y="1986475"/>
            <a:ext cx="8001000" cy="0"/>
          </a:xfrm>
          <a:prstGeom prst="straightConnector1">
            <a:avLst/>
          </a:prstGeom>
          <a:noFill/>
          <a:ln w="9525" cap="flat" cmpd="sng">
            <a:solidFill>
              <a:schemeClr val="dk1"/>
            </a:solidFill>
            <a:prstDash val="solid"/>
            <a:round/>
            <a:headEnd type="none" w="med" len="med"/>
            <a:tailEnd type="none" w="med" len="med"/>
          </a:ln>
        </p:spPr>
      </p:cxnSp>
      <p:pic>
        <p:nvPicPr>
          <p:cNvPr id="1262" name="Google Shape;1262;p45">
            <a:extLst>
              <a:ext uri="{FF2B5EF4-FFF2-40B4-BE49-F238E27FC236}">
                <a16:creationId xmlns:a16="http://schemas.microsoft.com/office/drawing/2014/main" id="{3743172B-F462-A3BD-80E0-D94E66B4C967}"/>
              </a:ext>
            </a:extLst>
          </p:cNvPr>
          <p:cNvPicPr preferRelativeResize="0"/>
          <p:nvPr/>
        </p:nvPicPr>
        <p:blipFill>
          <a:blip r:embed="rId5">
            <a:alphaModFix/>
          </a:blip>
          <a:stretch>
            <a:fillRect/>
          </a:stretch>
        </p:blipFill>
        <p:spPr>
          <a:xfrm rot="3292023">
            <a:off x="7917360" y="1254772"/>
            <a:ext cx="1176132" cy="1156755"/>
          </a:xfrm>
          <a:prstGeom prst="rect">
            <a:avLst/>
          </a:prstGeom>
          <a:noFill/>
          <a:ln>
            <a:noFill/>
          </a:ln>
        </p:spPr>
      </p:pic>
    </p:spTree>
    <p:extLst>
      <p:ext uri="{BB962C8B-B14F-4D97-AF65-F5344CB8AC3E}">
        <p14:creationId xmlns:p14="http://schemas.microsoft.com/office/powerpoint/2010/main" val="543665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5"/>
        <p:cNvGrpSpPr/>
        <p:nvPr/>
      </p:nvGrpSpPr>
      <p:grpSpPr>
        <a:xfrm>
          <a:off x="0" y="0"/>
          <a:ext cx="0" cy="0"/>
          <a:chOff x="0" y="0"/>
          <a:chExt cx="0" cy="0"/>
        </a:xfrm>
      </p:grpSpPr>
      <p:sp>
        <p:nvSpPr>
          <p:cNvPr id="1346" name="Google Shape;1346;p49"/>
          <p:cNvSpPr txBox="1">
            <a:spLocks noGrp="1"/>
          </p:cNvSpPr>
          <p:nvPr>
            <p:ph type="title"/>
          </p:nvPr>
        </p:nvSpPr>
        <p:spPr>
          <a:xfrm>
            <a:off x="3574650" y="1237082"/>
            <a:ext cx="2457440" cy="7832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solidFill>
                  <a:schemeClr val="dk2"/>
                </a:solidFill>
              </a:rPr>
              <a:t>Conclusion</a:t>
            </a:r>
          </a:p>
        </p:txBody>
      </p:sp>
      <p:grpSp>
        <p:nvGrpSpPr>
          <p:cNvPr id="1347" name="Google Shape;1347;p49"/>
          <p:cNvGrpSpPr/>
          <p:nvPr/>
        </p:nvGrpSpPr>
        <p:grpSpPr>
          <a:xfrm>
            <a:off x="1315800" y="1118650"/>
            <a:ext cx="6512550" cy="2858900"/>
            <a:chOff x="1315800" y="1118650"/>
            <a:chExt cx="6512550" cy="2858900"/>
          </a:xfrm>
        </p:grpSpPr>
        <p:cxnSp>
          <p:nvCxnSpPr>
            <p:cNvPr id="1348" name="Google Shape;1348;p49"/>
            <p:cNvCxnSpPr/>
            <p:nvPr/>
          </p:nvCxnSpPr>
          <p:spPr>
            <a:xfrm>
              <a:off x="1718250" y="3977550"/>
              <a:ext cx="6110100" cy="0"/>
            </a:xfrm>
            <a:prstGeom prst="straightConnector1">
              <a:avLst/>
            </a:prstGeom>
            <a:noFill/>
            <a:ln w="9525" cap="flat" cmpd="sng">
              <a:solidFill>
                <a:schemeClr val="dk1"/>
              </a:solidFill>
              <a:prstDash val="solid"/>
              <a:round/>
              <a:headEnd type="none" w="med" len="med"/>
              <a:tailEnd type="none" w="med" len="med"/>
            </a:ln>
          </p:spPr>
        </p:cxnSp>
        <p:cxnSp>
          <p:nvCxnSpPr>
            <p:cNvPr id="1349" name="Google Shape;1349;p49"/>
            <p:cNvCxnSpPr/>
            <p:nvPr/>
          </p:nvCxnSpPr>
          <p:spPr>
            <a:xfrm>
              <a:off x="1315800" y="1118650"/>
              <a:ext cx="5694000" cy="0"/>
            </a:xfrm>
            <a:prstGeom prst="straightConnector1">
              <a:avLst/>
            </a:prstGeom>
            <a:noFill/>
            <a:ln w="9525" cap="flat" cmpd="sng">
              <a:solidFill>
                <a:schemeClr val="dk1"/>
              </a:solidFill>
              <a:prstDash val="solid"/>
              <a:round/>
              <a:headEnd type="none" w="med" len="med"/>
              <a:tailEnd type="none" w="med" len="med"/>
            </a:ln>
          </p:spPr>
        </p:cxnSp>
      </p:grpSp>
      <p:cxnSp>
        <p:nvCxnSpPr>
          <p:cNvPr id="1350" name="Google Shape;1350;p49">
            <a:hlinkClick r:id="" action="ppaction://hlinkshowjump?jump=nextslide"/>
          </p:cNvPr>
          <p:cNvCxnSpPr/>
          <p:nvPr/>
        </p:nvCxnSpPr>
        <p:spPr>
          <a:xfrm>
            <a:off x="4023625" y="4131894"/>
            <a:ext cx="1096800" cy="4500"/>
          </a:xfrm>
          <a:prstGeom prst="straightConnector1">
            <a:avLst/>
          </a:prstGeom>
          <a:noFill/>
          <a:ln w="9525" cap="flat" cmpd="sng">
            <a:solidFill>
              <a:schemeClr val="dk1"/>
            </a:solidFill>
            <a:prstDash val="solid"/>
            <a:round/>
            <a:headEnd type="none" w="med" len="med"/>
            <a:tailEnd type="stealth" w="med" len="med"/>
          </a:ln>
        </p:spPr>
      </p:cxnSp>
      <p:pic>
        <p:nvPicPr>
          <p:cNvPr id="1351" name="Google Shape;1351;p49"/>
          <p:cNvPicPr preferRelativeResize="0"/>
          <p:nvPr/>
        </p:nvPicPr>
        <p:blipFill>
          <a:blip r:embed="rId3">
            <a:alphaModFix/>
          </a:blip>
          <a:stretch>
            <a:fillRect/>
          </a:stretch>
        </p:blipFill>
        <p:spPr>
          <a:xfrm rot="5400000">
            <a:off x="495525" y="-182575"/>
            <a:ext cx="1716000" cy="1687750"/>
          </a:xfrm>
          <a:prstGeom prst="rect">
            <a:avLst/>
          </a:prstGeom>
          <a:noFill/>
          <a:ln>
            <a:noFill/>
          </a:ln>
        </p:spPr>
      </p:pic>
      <p:pic>
        <p:nvPicPr>
          <p:cNvPr id="1352" name="Google Shape;1352;p49"/>
          <p:cNvPicPr preferRelativeResize="0"/>
          <p:nvPr/>
        </p:nvPicPr>
        <p:blipFill>
          <a:blip r:embed="rId4">
            <a:alphaModFix/>
          </a:blip>
          <a:stretch>
            <a:fillRect/>
          </a:stretch>
        </p:blipFill>
        <p:spPr>
          <a:xfrm rot="-1752638">
            <a:off x="6705524" y="2533360"/>
            <a:ext cx="1431103" cy="1409855"/>
          </a:xfrm>
          <a:prstGeom prst="rect">
            <a:avLst/>
          </a:prstGeom>
          <a:noFill/>
          <a:ln>
            <a:noFill/>
          </a:ln>
        </p:spPr>
      </p:pic>
      <p:cxnSp>
        <p:nvCxnSpPr>
          <p:cNvPr id="1354" name="Google Shape;1354;p49">
            <a:hlinkClick r:id="" action="ppaction://hlinkshowjump?jump=nextslide"/>
          </p:cNvPr>
          <p:cNvCxnSpPr/>
          <p:nvPr/>
        </p:nvCxnSpPr>
        <p:spPr>
          <a:xfrm>
            <a:off x="4023625" y="978069"/>
            <a:ext cx="1096800" cy="4500"/>
          </a:xfrm>
          <a:prstGeom prst="straightConnector1">
            <a:avLst/>
          </a:prstGeom>
          <a:noFill/>
          <a:ln w="9525" cap="flat" cmpd="sng">
            <a:solidFill>
              <a:schemeClr val="dk1"/>
            </a:solidFill>
            <a:prstDash val="solid"/>
            <a:round/>
            <a:headEnd type="none" w="med" len="med"/>
            <a:tailEnd type="stealth" w="med" len="med"/>
          </a:ln>
        </p:spPr>
      </p:cxnSp>
      <p:sp>
        <p:nvSpPr>
          <p:cNvPr id="3" name="TextBox 2">
            <a:extLst>
              <a:ext uri="{FF2B5EF4-FFF2-40B4-BE49-F238E27FC236}">
                <a16:creationId xmlns:a16="http://schemas.microsoft.com/office/drawing/2014/main" id="{F8684DD5-FD6D-CECD-3379-D66DA51A9EF5}"/>
              </a:ext>
            </a:extLst>
          </p:cNvPr>
          <p:cNvSpPr txBox="1"/>
          <p:nvPr/>
        </p:nvSpPr>
        <p:spPr>
          <a:xfrm>
            <a:off x="2042542" y="2395149"/>
            <a:ext cx="4749200" cy="1169551"/>
          </a:xfrm>
          <a:prstGeom prst="rect">
            <a:avLst/>
          </a:prstGeom>
          <a:noFill/>
        </p:spPr>
        <p:txBody>
          <a:bodyPr wrap="square" rtlCol="0">
            <a:spAutoFit/>
          </a:bodyPr>
          <a:lstStyle/>
          <a:p>
            <a:r>
              <a:rPr lang="en-US"/>
              <a:t>The dataset provides a comprehensive overview of pizza sales and ordering trends over a year. It can be analyzed using tools like Excel to gain valuable insights and make informed decisions about sales patterns, customer preferences, and business strategies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5">
          <a:extLst>
            <a:ext uri="{FF2B5EF4-FFF2-40B4-BE49-F238E27FC236}">
              <a16:creationId xmlns:a16="http://schemas.microsoft.com/office/drawing/2014/main" id="{572ACADD-CA16-37A2-5C76-9C93B8B45869}"/>
            </a:ext>
          </a:extLst>
        </p:cNvPr>
        <p:cNvGrpSpPr/>
        <p:nvPr/>
      </p:nvGrpSpPr>
      <p:grpSpPr>
        <a:xfrm>
          <a:off x="0" y="0"/>
          <a:ext cx="0" cy="0"/>
          <a:chOff x="0" y="0"/>
          <a:chExt cx="0" cy="0"/>
        </a:xfrm>
      </p:grpSpPr>
      <p:sp>
        <p:nvSpPr>
          <p:cNvPr id="1346" name="Google Shape;1346;p49">
            <a:extLst>
              <a:ext uri="{FF2B5EF4-FFF2-40B4-BE49-F238E27FC236}">
                <a16:creationId xmlns:a16="http://schemas.microsoft.com/office/drawing/2014/main" id="{436FB003-BEDF-6ED3-1847-4028BFA8907B}"/>
              </a:ext>
            </a:extLst>
          </p:cNvPr>
          <p:cNvSpPr txBox="1">
            <a:spLocks noGrp="1"/>
          </p:cNvSpPr>
          <p:nvPr>
            <p:ph type="title"/>
          </p:nvPr>
        </p:nvSpPr>
        <p:spPr>
          <a:xfrm>
            <a:off x="3287056" y="1254732"/>
            <a:ext cx="2457440" cy="7832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THANKS</a:t>
            </a:r>
            <a:r>
              <a:rPr lang="en" sz="5400" dirty="0">
                <a:solidFill>
                  <a:schemeClr val="dk2"/>
                </a:solidFill>
              </a:rPr>
              <a:t>!</a:t>
            </a:r>
            <a:endParaRPr lang="en-US" sz="7200" dirty="0">
              <a:solidFill>
                <a:schemeClr val="dk2"/>
              </a:solidFill>
            </a:endParaRPr>
          </a:p>
        </p:txBody>
      </p:sp>
      <p:grpSp>
        <p:nvGrpSpPr>
          <p:cNvPr id="1347" name="Google Shape;1347;p49">
            <a:extLst>
              <a:ext uri="{FF2B5EF4-FFF2-40B4-BE49-F238E27FC236}">
                <a16:creationId xmlns:a16="http://schemas.microsoft.com/office/drawing/2014/main" id="{2A65DD6D-16FA-6E20-9D62-BB61BF00F7EC}"/>
              </a:ext>
            </a:extLst>
          </p:cNvPr>
          <p:cNvGrpSpPr/>
          <p:nvPr/>
        </p:nvGrpSpPr>
        <p:grpSpPr>
          <a:xfrm>
            <a:off x="1315800" y="1118650"/>
            <a:ext cx="6512550" cy="2858900"/>
            <a:chOff x="1315800" y="1118650"/>
            <a:chExt cx="6512550" cy="2858900"/>
          </a:xfrm>
        </p:grpSpPr>
        <p:cxnSp>
          <p:nvCxnSpPr>
            <p:cNvPr id="1348" name="Google Shape;1348;p49">
              <a:extLst>
                <a:ext uri="{FF2B5EF4-FFF2-40B4-BE49-F238E27FC236}">
                  <a16:creationId xmlns:a16="http://schemas.microsoft.com/office/drawing/2014/main" id="{4254E935-8B25-1277-1CBF-6F6E644DC476}"/>
                </a:ext>
              </a:extLst>
            </p:cNvPr>
            <p:cNvCxnSpPr/>
            <p:nvPr/>
          </p:nvCxnSpPr>
          <p:spPr>
            <a:xfrm>
              <a:off x="1718250" y="3977550"/>
              <a:ext cx="6110100" cy="0"/>
            </a:xfrm>
            <a:prstGeom prst="straightConnector1">
              <a:avLst/>
            </a:prstGeom>
            <a:noFill/>
            <a:ln w="9525" cap="flat" cmpd="sng">
              <a:solidFill>
                <a:schemeClr val="dk1"/>
              </a:solidFill>
              <a:prstDash val="solid"/>
              <a:round/>
              <a:headEnd type="none" w="med" len="med"/>
              <a:tailEnd type="none" w="med" len="med"/>
            </a:ln>
          </p:spPr>
        </p:cxnSp>
        <p:cxnSp>
          <p:nvCxnSpPr>
            <p:cNvPr id="1349" name="Google Shape;1349;p49">
              <a:extLst>
                <a:ext uri="{FF2B5EF4-FFF2-40B4-BE49-F238E27FC236}">
                  <a16:creationId xmlns:a16="http://schemas.microsoft.com/office/drawing/2014/main" id="{350AAB78-372E-2588-DF1B-D16496F71C3D}"/>
                </a:ext>
              </a:extLst>
            </p:cNvPr>
            <p:cNvCxnSpPr/>
            <p:nvPr/>
          </p:nvCxnSpPr>
          <p:spPr>
            <a:xfrm>
              <a:off x="1315800" y="1118650"/>
              <a:ext cx="5694000" cy="0"/>
            </a:xfrm>
            <a:prstGeom prst="straightConnector1">
              <a:avLst/>
            </a:prstGeom>
            <a:noFill/>
            <a:ln w="9525" cap="flat" cmpd="sng">
              <a:solidFill>
                <a:schemeClr val="dk1"/>
              </a:solidFill>
              <a:prstDash val="solid"/>
              <a:round/>
              <a:headEnd type="none" w="med" len="med"/>
              <a:tailEnd type="none" w="med" len="med"/>
            </a:ln>
          </p:spPr>
        </p:cxnSp>
      </p:grpSp>
      <p:cxnSp>
        <p:nvCxnSpPr>
          <p:cNvPr id="1350" name="Google Shape;1350;p49">
            <a:hlinkClick r:id="" action="ppaction://hlinkshowjump?jump=nextslide"/>
            <a:extLst>
              <a:ext uri="{FF2B5EF4-FFF2-40B4-BE49-F238E27FC236}">
                <a16:creationId xmlns:a16="http://schemas.microsoft.com/office/drawing/2014/main" id="{ED28C6AB-2547-CA63-BBE6-CBCB1B662DF4}"/>
              </a:ext>
            </a:extLst>
          </p:cNvPr>
          <p:cNvCxnSpPr/>
          <p:nvPr/>
        </p:nvCxnSpPr>
        <p:spPr>
          <a:xfrm>
            <a:off x="4023625" y="4131894"/>
            <a:ext cx="1096800" cy="4500"/>
          </a:xfrm>
          <a:prstGeom prst="straightConnector1">
            <a:avLst/>
          </a:prstGeom>
          <a:noFill/>
          <a:ln w="9525" cap="flat" cmpd="sng">
            <a:solidFill>
              <a:schemeClr val="dk1"/>
            </a:solidFill>
            <a:prstDash val="solid"/>
            <a:round/>
            <a:headEnd type="none" w="med" len="med"/>
            <a:tailEnd type="stealth" w="med" len="med"/>
          </a:ln>
        </p:spPr>
      </p:cxnSp>
      <p:pic>
        <p:nvPicPr>
          <p:cNvPr id="1351" name="Google Shape;1351;p49">
            <a:extLst>
              <a:ext uri="{FF2B5EF4-FFF2-40B4-BE49-F238E27FC236}">
                <a16:creationId xmlns:a16="http://schemas.microsoft.com/office/drawing/2014/main" id="{B59CF0E5-B373-037D-57BC-26A7A5789412}"/>
              </a:ext>
            </a:extLst>
          </p:cNvPr>
          <p:cNvPicPr preferRelativeResize="0"/>
          <p:nvPr/>
        </p:nvPicPr>
        <p:blipFill>
          <a:blip r:embed="rId3">
            <a:alphaModFix/>
          </a:blip>
          <a:stretch>
            <a:fillRect/>
          </a:stretch>
        </p:blipFill>
        <p:spPr>
          <a:xfrm rot="5400000">
            <a:off x="495525" y="-182575"/>
            <a:ext cx="1716000" cy="1687750"/>
          </a:xfrm>
          <a:prstGeom prst="rect">
            <a:avLst/>
          </a:prstGeom>
          <a:noFill/>
          <a:ln>
            <a:noFill/>
          </a:ln>
        </p:spPr>
      </p:pic>
      <p:pic>
        <p:nvPicPr>
          <p:cNvPr id="1352" name="Google Shape;1352;p49">
            <a:extLst>
              <a:ext uri="{FF2B5EF4-FFF2-40B4-BE49-F238E27FC236}">
                <a16:creationId xmlns:a16="http://schemas.microsoft.com/office/drawing/2014/main" id="{471C86E6-F87E-363C-D21A-19345177BA38}"/>
              </a:ext>
            </a:extLst>
          </p:cNvPr>
          <p:cNvPicPr preferRelativeResize="0"/>
          <p:nvPr/>
        </p:nvPicPr>
        <p:blipFill>
          <a:blip r:embed="rId4">
            <a:alphaModFix/>
          </a:blip>
          <a:stretch>
            <a:fillRect/>
          </a:stretch>
        </p:blipFill>
        <p:spPr>
          <a:xfrm rot="-1752638">
            <a:off x="6705524" y="2533360"/>
            <a:ext cx="1431103" cy="1409855"/>
          </a:xfrm>
          <a:prstGeom prst="rect">
            <a:avLst/>
          </a:prstGeom>
          <a:noFill/>
          <a:ln>
            <a:noFill/>
          </a:ln>
        </p:spPr>
      </p:pic>
      <p:cxnSp>
        <p:nvCxnSpPr>
          <p:cNvPr id="1354" name="Google Shape;1354;p49">
            <a:hlinkClick r:id="" action="ppaction://hlinkshowjump?jump=nextslide"/>
            <a:extLst>
              <a:ext uri="{FF2B5EF4-FFF2-40B4-BE49-F238E27FC236}">
                <a16:creationId xmlns:a16="http://schemas.microsoft.com/office/drawing/2014/main" id="{EA6E4701-E593-574C-07F8-1B4013CC1290}"/>
              </a:ext>
            </a:extLst>
          </p:cNvPr>
          <p:cNvCxnSpPr/>
          <p:nvPr/>
        </p:nvCxnSpPr>
        <p:spPr>
          <a:xfrm>
            <a:off x="4023625" y="978069"/>
            <a:ext cx="1096800" cy="4500"/>
          </a:xfrm>
          <a:prstGeom prst="straightConnector1">
            <a:avLst/>
          </a:prstGeom>
          <a:noFill/>
          <a:ln w="9525" cap="flat" cmpd="sng">
            <a:solidFill>
              <a:schemeClr val="dk1"/>
            </a:solidFill>
            <a:prstDash val="solid"/>
            <a:round/>
            <a:headEnd type="none" w="med" len="med"/>
            <a:tailEnd type="stealth" w="med" len="med"/>
          </a:ln>
        </p:spPr>
      </p:cxnSp>
      <p:sp>
        <p:nvSpPr>
          <p:cNvPr id="2" name="TextBox 1">
            <a:extLst>
              <a:ext uri="{FF2B5EF4-FFF2-40B4-BE49-F238E27FC236}">
                <a16:creationId xmlns:a16="http://schemas.microsoft.com/office/drawing/2014/main" id="{84F2FDA8-613C-8254-A667-7C04C590C5A9}"/>
              </a:ext>
            </a:extLst>
          </p:cNvPr>
          <p:cNvSpPr txBox="1"/>
          <p:nvPr/>
        </p:nvSpPr>
        <p:spPr>
          <a:xfrm>
            <a:off x="3097161" y="2337619"/>
            <a:ext cx="2728452" cy="1082348"/>
          </a:xfrm>
          <a:prstGeom prst="rect">
            <a:avLst/>
          </a:prstGeom>
          <a:noFill/>
        </p:spPr>
        <p:txBody>
          <a:bodyPr wrap="square" rtlCol="0">
            <a:spAutoFit/>
          </a:bodyPr>
          <a:lstStyle/>
          <a:p>
            <a:pPr marL="0" lvl="0" indent="0" algn="ctr" rtl="0">
              <a:spcBef>
                <a:spcPts val="0"/>
              </a:spcBef>
              <a:spcAft>
                <a:spcPts val="0"/>
              </a:spcAft>
              <a:buNone/>
            </a:pPr>
            <a:r>
              <a:rPr lang="en-US" dirty="0"/>
              <a:t>Do you have any questions?</a:t>
            </a:r>
          </a:p>
          <a:p>
            <a:pPr marL="0" lvl="0" indent="0" algn="ctr" rtl="0">
              <a:spcBef>
                <a:spcPts val="1000"/>
              </a:spcBef>
              <a:spcAft>
                <a:spcPts val="0"/>
              </a:spcAft>
              <a:buNone/>
            </a:pPr>
            <a:r>
              <a:rPr lang="en-US" dirty="0"/>
              <a:t>sushmitarawat456@gmail.com</a:t>
            </a:r>
          </a:p>
          <a:p>
            <a:pPr marL="0" lvl="0" indent="0" algn="ctr" rtl="0">
              <a:spcBef>
                <a:spcPts val="0"/>
              </a:spcBef>
              <a:spcAft>
                <a:spcPts val="0"/>
              </a:spcAft>
              <a:buNone/>
            </a:pPr>
            <a:r>
              <a:rPr lang="en-US" dirty="0"/>
              <a:t>https://www.linkedin.com/in/sushmita-rawat-143a46217/</a:t>
            </a:r>
          </a:p>
        </p:txBody>
      </p:sp>
    </p:spTree>
    <p:extLst>
      <p:ext uri="{BB962C8B-B14F-4D97-AF65-F5344CB8AC3E}">
        <p14:creationId xmlns:p14="http://schemas.microsoft.com/office/powerpoint/2010/main" val="1319927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38"/>
          <p:cNvSpPr txBox="1">
            <a:spLocks noGrp="1"/>
          </p:cNvSpPr>
          <p:nvPr>
            <p:ph type="title"/>
          </p:nvPr>
        </p:nvSpPr>
        <p:spPr>
          <a:xfrm>
            <a:off x="706825" y="548450"/>
            <a:ext cx="7730400"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a:t>
            </a:r>
            <a:r>
              <a:rPr lang="en">
                <a:solidFill>
                  <a:schemeClr val="dk2"/>
                </a:solidFill>
              </a:rPr>
              <a:t> </a:t>
            </a:r>
            <a:r>
              <a:rPr lang="en"/>
              <a:t>OF</a:t>
            </a:r>
            <a:r>
              <a:rPr lang="en">
                <a:solidFill>
                  <a:schemeClr val="dk2"/>
                </a:solidFill>
              </a:rPr>
              <a:t> CONTENTS</a:t>
            </a:r>
            <a:endParaRPr>
              <a:solidFill>
                <a:schemeClr val="dk2"/>
              </a:solidFill>
            </a:endParaRPr>
          </a:p>
        </p:txBody>
      </p:sp>
      <p:sp>
        <p:nvSpPr>
          <p:cNvPr id="1124" name="Google Shape;1124;p38"/>
          <p:cNvSpPr txBox="1">
            <a:spLocks noGrp="1"/>
          </p:cNvSpPr>
          <p:nvPr>
            <p:ph type="subTitle" idx="1"/>
          </p:nvPr>
        </p:nvSpPr>
        <p:spPr>
          <a:xfrm>
            <a:off x="1517169" y="1532697"/>
            <a:ext cx="3011400" cy="52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1125" name="Google Shape;1125;p38"/>
          <p:cNvSpPr txBox="1">
            <a:spLocks noGrp="1"/>
          </p:cNvSpPr>
          <p:nvPr>
            <p:ph type="subTitle" idx="3"/>
          </p:nvPr>
        </p:nvSpPr>
        <p:spPr>
          <a:xfrm>
            <a:off x="1517175" y="1967225"/>
            <a:ext cx="3011400" cy="56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will discuss about the problem and the background </a:t>
            </a:r>
            <a:endParaRPr dirty="0"/>
          </a:p>
        </p:txBody>
      </p:sp>
      <p:sp>
        <p:nvSpPr>
          <p:cNvPr id="1126" name="Google Shape;1126;p38"/>
          <p:cNvSpPr txBox="1">
            <a:spLocks noGrp="1"/>
          </p:cNvSpPr>
          <p:nvPr>
            <p:ph type="subTitle" idx="5"/>
          </p:nvPr>
        </p:nvSpPr>
        <p:spPr>
          <a:xfrm>
            <a:off x="5375944" y="1532697"/>
            <a:ext cx="3011400" cy="52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Goal &amp; KPI</a:t>
            </a:r>
            <a:endParaRPr dirty="0"/>
          </a:p>
        </p:txBody>
      </p:sp>
      <p:sp>
        <p:nvSpPr>
          <p:cNvPr id="1127" name="Google Shape;1127;p38"/>
          <p:cNvSpPr txBox="1">
            <a:spLocks noGrp="1"/>
          </p:cNvSpPr>
          <p:nvPr>
            <p:ph type="subTitle" idx="6"/>
          </p:nvPr>
        </p:nvSpPr>
        <p:spPr>
          <a:xfrm>
            <a:off x="5375950" y="1967225"/>
            <a:ext cx="3011400" cy="56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goal and key performance indicator used</a:t>
            </a:r>
            <a:endParaRPr dirty="0"/>
          </a:p>
        </p:txBody>
      </p:sp>
      <p:sp>
        <p:nvSpPr>
          <p:cNvPr id="1128" name="Google Shape;1128;p38"/>
          <p:cNvSpPr txBox="1">
            <a:spLocks noGrp="1"/>
          </p:cNvSpPr>
          <p:nvPr>
            <p:ph type="subTitle" idx="8"/>
          </p:nvPr>
        </p:nvSpPr>
        <p:spPr>
          <a:xfrm>
            <a:off x="1517169" y="3212150"/>
            <a:ext cx="3011400" cy="52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Recommended Analysis</a:t>
            </a:r>
            <a:endParaRPr dirty="0"/>
          </a:p>
        </p:txBody>
      </p:sp>
      <p:sp>
        <p:nvSpPr>
          <p:cNvPr id="1129" name="Google Shape;1129;p38"/>
          <p:cNvSpPr txBox="1">
            <a:spLocks noGrp="1"/>
          </p:cNvSpPr>
          <p:nvPr>
            <p:ph type="subTitle" idx="9"/>
          </p:nvPr>
        </p:nvSpPr>
        <p:spPr>
          <a:xfrm>
            <a:off x="1517175" y="3646676"/>
            <a:ext cx="3011400" cy="56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Key business question and insights</a:t>
            </a:r>
            <a:endParaRPr dirty="0"/>
          </a:p>
        </p:txBody>
      </p:sp>
      <p:sp>
        <p:nvSpPr>
          <p:cNvPr id="1130" name="Google Shape;1130;p38"/>
          <p:cNvSpPr txBox="1">
            <a:spLocks noGrp="1"/>
          </p:cNvSpPr>
          <p:nvPr>
            <p:ph type="subTitle" idx="14"/>
          </p:nvPr>
        </p:nvSpPr>
        <p:spPr>
          <a:xfrm>
            <a:off x="5375944" y="3212150"/>
            <a:ext cx="3011400" cy="52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a:t>
            </a:r>
            <a:endParaRPr dirty="0"/>
          </a:p>
        </p:txBody>
      </p:sp>
      <p:sp>
        <p:nvSpPr>
          <p:cNvPr id="1131" name="Google Shape;1131;p38"/>
          <p:cNvSpPr txBox="1">
            <a:spLocks noGrp="1"/>
          </p:cNvSpPr>
          <p:nvPr>
            <p:ph type="subTitle" idx="15"/>
          </p:nvPr>
        </p:nvSpPr>
        <p:spPr>
          <a:xfrm>
            <a:off x="5375950" y="3646676"/>
            <a:ext cx="3011400" cy="56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 of the report</a:t>
            </a:r>
            <a:endParaRPr dirty="0"/>
          </a:p>
        </p:txBody>
      </p:sp>
      <p:cxnSp>
        <p:nvCxnSpPr>
          <p:cNvPr id="1132" name="Google Shape;1132;p38">
            <a:hlinkClick r:id="" action="ppaction://hlinkshowjump?jump=nextslide"/>
          </p:cNvPr>
          <p:cNvCxnSpPr/>
          <p:nvPr/>
        </p:nvCxnSpPr>
        <p:spPr>
          <a:xfrm>
            <a:off x="4023625" y="4548169"/>
            <a:ext cx="1096800" cy="4500"/>
          </a:xfrm>
          <a:prstGeom prst="straightConnector1">
            <a:avLst/>
          </a:prstGeom>
          <a:noFill/>
          <a:ln w="9525" cap="flat" cmpd="sng">
            <a:solidFill>
              <a:schemeClr val="dk1"/>
            </a:solidFill>
            <a:prstDash val="solid"/>
            <a:round/>
            <a:headEnd type="none" w="med" len="med"/>
            <a:tailEnd type="stealth" w="med" len="med"/>
          </a:ln>
        </p:spPr>
      </p:cxnSp>
      <p:sp>
        <p:nvSpPr>
          <p:cNvPr id="1133" name="Google Shape;1133;p38"/>
          <p:cNvSpPr txBox="1">
            <a:spLocks noGrp="1"/>
          </p:cNvSpPr>
          <p:nvPr>
            <p:ph type="title" idx="2"/>
          </p:nvPr>
        </p:nvSpPr>
        <p:spPr>
          <a:xfrm>
            <a:off x="756656" y="1532700"/>
            <a:ext cx="760500" cy="5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134" name="Google Shape;1134;p38"/>
          <p:cNvSpPr txBox="1">
            <a:spLocks noGrp="1"/>
          </p:cNvSpPr>
          <p:nvPr>
            <p:ph type="title" idx="4"/>
          </p:nvPr>
        </p:nvSpPr>
        <p:spPr>
          <a:xfrm>
            <a:off x="4615433" y="1532700"/>
            <a:ext cx="760500" cy="5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135" name="Google Shape;1135;p38"/>
          <p:cNvSpPr txBox="1">
            <a:spLocks noGrp="1"/>
          </p:cNvSpPr>
          <p:nvPr>
            <p:ph type="title" idx="7"/>
          </p:nvPr>
        </p:nvSpPr>
        <p:spPr>
          <a:xfrm>
            <a:off x="756656" y="3212149"/>
            <a:ext cx="760500" cy="5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136" name="Google Shape;1136;p38"/>
          <p:cNvSpPr txBox="1">
            <a:spLocks noGrp="1"/>
          </p:cNvSpPr>
          <p:nvPr>
            <p:ph type="title" idx="13"/>
          </p:nvPr>
        </p:nvSpPr>
        <p:spPr>
          <a:xfrm>
            <a:off x="4615431" y="3212149"/>
            <a:ext cx="760500" cy="5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pic>
        <p:nvPicPr>
          <p:cNvPr id="1137" name="Google Shape;1137;p38"/>
          <p:cNvPicPr preferRelativeResize="0"/>
          <p:nvPr/>
        </p:nvPicPr>
        <p:blipFill>
          <a:blip r:embed="rId3">
            <a:alphaModFix/>
          </a:blip>
          <a:stretch>
            <a:fillRect/>
          </a:stretch>
        </p:blipFill>
        <p:spPr>
          <a:xfrm rot="1903813">
            <a:off x="7367125" y="506099"/>
            <a:ext cx="1135400" cy="1118550"/>
          </a:xfrm>
          <a:prstGeom prst="rect">
            <a:avLst/>
          </a:prstGeom>
          <a:noFill/>
          <a:ln>
            <a:noFill/>
          </a:ln>
        </p:spPr>
      </p:pic>
      <p:pic>
        <p:nvPicPr>
          <p:cNvPr id="1138" name="Google Shape;1138;p38"/>
          <p:cNvPicPr preferRelativeResize="0"/>
          <p:nvPr/>
        </p:nvPicPr>
        <p:blipFill>
          <a:blip r:embed="rId4">
            <a:alphaModFix/>
          </a:blip>
          <a:stretch>
            <a:fillRect/>
          </a:stretch>
        </p:blipFill>
        <p:spPr>
          <a:xfrm rot="5400000">
            <a:off x="333850" y="-204700"/>
            <a:ext cx="1326701" cy="1307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39"/>
          <p:cNvSpPr txBox="1">
            <a:spLocks noGrp="1"/>
          </p:cNvSpPr>
          <p:nvPr>
            <p:ph type="title"/>
          </p:nvPr>
        </p:nvSpPr>
        <p:spPr>
          <a:xfrm>
            <a:off x="1851750" y="1208675"/>
            <a:ext cx="54405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1144" name="Google Shape;1144;p39"/>
          <p:cNvSpPr txBox="1">
            <a:spLocks noGrp="1"/>
          </p:cNvSpPr>
          <p:nvPr>
            <p:ph type="subTitle" idx="1"/>
          </p:nvPr>
        </p:nvSpPr>
        <p:spPr>
          <a:xfrm>
            <a:off x="1851750" y="3027614"/>
            <a:ext cx="5440500" cy="907199"/>
          </a:xfrm>
          <a:prstGeom prst="rect">
            <a:avLst/>
          </a:prstGeom>
        </p:spPr>
        <p:txBody>
          <a:bodyPr spcFirstLastPara="1" wrap="square" lIns="91425" tIns="91425" rIns="91425" bIns="91425" anchor="t" anchorCtr="0">
            <a:noAutofit/>
          </a:bodyPr>
          <a:lstStyle/>
          <a:p>
            <a:pPr marL="0" indent="0"/>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pizza restaurant is experiencing a sales slump and aims to boost revenue by analyzing customer and order data. To achieve this, the management will conduct an in-depth examination of order trends and consumer behavior to identify key patterns, preferences, and areas for improvement. This data-driven approach will inform strategic decisions to drive sales growth and enhance customer satisfaction.</a:t>
            </a:r>
          </a:p>
          <a:p>
            <a:pPr marL="0" lvl="0" indent="0" algn="ctr" rtl="0">
              <a:spcBef>
                <a:spcPts val="0"/>
              </a:spcBef>
              <a:spcAft>
                <a:spcPts val="0"/>
              </a:spcAft>
              <a:buNone/>
            </a:pPr>
            <a:endParaRPr lang="en-US" dirty="0"/>
          </a:p>
        </p:txBody>
      </p:sp>
      <p:cxnSp>
        <p:nvCxnSpPr>
          <p:cNvPr id="1145" name="Google Shape;1145;p39">
            <a:hlinkClick r:id="" action="ppaction://hlinkshowjump?jump=nextslide"/>
          </p:cNvPr>
          <p:cNvCxnSpPr/>
          <p:nvPr/>
        </p:nvCxnSpPr>
        <p:spPr>
          <a:xfrm>
            <a:off x="4023625" y="986044"/>
            <a:ext cx="1096800" cy="4500"/>
          </a:xfrm>
          <a:prstGeom prst="straightConnector1">
            <a:avLst/>
          </a:prstGeom>
          <a:noFill/>
          <a:ln w="9525" cap="flat" cmpd="sng">
            <a:solidFill>
              <a:schemeClr val="dk1"/>
            </a:solidFill>
            <a:prstDash val="solid"/>
            <a:round/>
            <a:headEnd type="none" w="med" len="med"/>
            <a:tailEnd type="stealth" w="med" len="med"/>
          </a:ln>
        </p:spPr>
      </p:cxnSp>
      <p:grpSp>
        <p:nvGrpSpPr>
          <p:cNvPr id="1146" name="Google Shape;1146;p39"/>
          <p:cNvGrpSpPr/>
          <p:nvPr/>
        </p:nvGrpSpPr>
        <p:grpSpPr>
          <a:xfrm>
            <a:off x="1316125" y="1142636"/>
            <a:ext cx="6505200" cy="1079486"/>
            <a:chOff x="1316125" y="1142636"/>
            <a:chExt cx="6505200" cy="1079486"/>
          </a:xfrm>
        </p:grpSpPr>
        <p:cxnSp>
          <p:nvCxnSpPr>
            <p:cNvPr id="1147" name="Google Shape;1147;p39"/>
            <p:cNvCxnSpPr/>
            <p:nvPr/>
          </p:nvCxnSpPr>
          <p:spPr>
            <a:xfrm>
              <a:off x="1316125" y="2222122"/>
              <a:ext cx="6505200" cy="0"/>
            </a:xfrm>
            <a:prstGeom prst="straightConnector1">
              <a:avLst/>
            </a:prstGeom>
            <a:noFill/>
            <a:ln w="9525" cap="flat" cmpd="sng">
              <a:solidFill>
                <a:schemeClr val="dk1"/>
              </a:solidFill>
              <a:prstDash val="solid"/>
              <a:round/>
              <a:headEnd type="none" w="med" len="med"/>
              <a:tailEnd type="none" w="med" len="med"/>
            </a:ln>
          </p:spPr>
        </p:cxnSp>
        <p:cxnSp>
          <p:nvCxnSpPr>
            <p:cNvPr id="1148" name="Google Shape;1148;p39"/>
            <p:cNvCxnSpPr/>
            <p:nvPr/>
          </p:nvCxnSpPr>
          <p:spPr>
            <a:xfrm>
              <a:off x="1316125" y="1142636"/>
              <a:ext cx="6505200" cy="0"/>
            </a:xfrm>
            <a:prstGeom prst="straightConnector1">
              <a:avLst/>
            </a:prstGeom>
            <a:noFill/>
            <a:ln w="9525" cap="flat" cmpd="sng">
              <a:solidFill>
                <a:schemeClr val="dk1"/>
              </a:solidFill>
              <a:prstDash val="solid"/>
              <a:round/>
              <a:headEnd type="none" w="med" len="med"/>
              <a:tailEnd type="none" w="med" len="med"/>
            </a:ln>
          </p:spPr>
        </p:cxnSp>
      </p:grpSp>
      <p:pic>
        <p:nvPicPr>
          <p:cNvPr id="1149" name="Google Shape;1149;p39"/>
          <p:cNvPicPr preferRelativeResize="0"/>
          <p:nvPr/>
        </p:nvPicPr>
        <p:blipFill>
          <a:blip r:embed="rId3">
            <a:alphaModFix/>
          </a:blip>
          <a:stretch>
            <a:fillRect/>
          </a:stretch>
        </p:blipFill>
        <p:spPr>
          <a:xfrm flipH="1">
            <a:off x="176825" y="2961575"/>
            <a:ext cx="2214807" cy="2181914"/>
          </a:xfrm>
          <a:prstGeom prst="rect">
            <a:avLst/>
          </a:prstGeom>
          <a:noFill/>
          <a:ln>
            <a:noFill/>
          </a:ln>
        </p:spPr>
      </p:pic>
      <p:pic>
        <p:nvPicPr>
          <p:cNvPr id="1150" name="Google Shape;1150;p39"/>
          <p:cNvPicPr preferRelativeResize="0"/>
          <p:nvPr/>
        </p:nvPicPr>
        <p:blipFill rotWithShape="1">
          <a:blip r:embed="rId4">
            <a:alphaModFix/>
          </a:blip>
          <a:srcRect l="5650" t="5206" r="5650" b="4081"/>
          <a:stretch/>
        </p:blipFill>
        <p:spPr>
          <a:xfrm rot="5400000">
            <a:off x="6445349" y="552951"/>
            <a:ext cx="3051152" cy="1766100"/>
          </a:xfrm>
          <a:prstGeom prst="rect">
            <a:avLst/>
          </a:prstGeom>
          <a:noFill/>
          <a:ln>
            <a:noFill/>
          </a:ln>
        </p:spPr>
      </p:pic>
      <p:sp>
        <p:nvSpPr>
          <p:cNvPr id="2" name="TextBox 1">
            <a:extLst>
              <a:ext uri="{FF2B5EF4-FFF2-40B4-BE49-F238E27FC236}">
                <a16:creationId xmlns:a16="http://schemas.microsoft.com/office/drawing/2014/main" id="{A1009D89-5D51-6C17-73C6-A896869F1FCA}"/>
              </a:ext>
            </a:extLst>
          </p:cNvPr>
          <p:cNvSpPr txBox="1"/>
          <p:nvPr/>
        </p:nvSpPr>
        <p:spPr>
          <a:xfrm>
            <a:off x="3632842" y="2310140"/>
            <a:ext cx="1766100" cy="800219"/>
          </a:xfrm>
          <a:prstGeom prst="rect">
            <a:avLst/>
          </a:prstGeom>
          <a:noFill/>
        </p:spPr>
        <p:txBody>
          <a:bodyPr wrap="square" rtlCol="0">
            <a:spAutoFit/>
          </a:bodyPr>
          <a:lstStyle/>
          <a:p>
            <a:pPr algn="ctr"/>
            <a:r>
              <a:rPr lang="en-US" sz="3200" dirty="0">
                <a:solidFill>
                  <a:schemeClr val="tx1">
                    <a:lumMod val="75000"/>
                  </a:schemeClr>
                </a:solidFill>
                <a:latin typeface="Fjalla One" panose="02000506040000020004" pitchFamily="2" charset="0"/>
              </a:rPr>
              <a:t>Problem</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1155" name="Google Shape;1155;p40"/>
          <p:cNvSpPr txBox="1">
            <a:spLocks noGrp="1"/>
          </p:cNvSpPr>
          <p:nvPr>
            <p:ph type="subTitle" idx="1"/>
          </p:nvPr>
        </p:nvSpPr>
        <p:spPr>
          <a:xfrm>
            <a:off x="3721750" y="3139575"/>
            <a:ext cx="4398600" cy="71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Background</a:t>
            </a:r>
            <a:endParaRPr dirty="0">
              <a:solidFill>
                <a:schemeClr val="dk2"/>
              </a:solidFill>
            </a:endParaRPr>
          </a:p>
        </p:txBody>
      </p:sp>
      <p:sp>
        <p:nvSpPr>
          <p:cNvPr id="1156" name="Google Shape;1156;p40"/>
          <p:cNvSpPr txBox="1">
            <a:spLocks noGrp="1"/>
          </p:cNvSpPr>
          <p:nvPr>
            <p:ph type="subTitle" idx="2"/>
          </p:nvPr>
        </p:nvSpPr>
        <p:spPr>
          <a:xfrm>
            <a:off x="3721750" y="1289618"/>
            <a:ext cx="4398600" cy="1842900"/>
          </a:xfrm>
          <a:prstGeom prst="rect">
            <a:avLst/>
          </a:prstGeom>
        </p:spPr>
        <p:txBody>
          <a:bodyPr spcFirstLastPara="1" wrap="square" lIns="91425" tIns="91425" rIns="91425" bIns="91425" anchor="b" anchorCtr="0">
            <a:noAutofit/>
          </a:bodyPr>
          <a:lstStyle/>
          <a:p>
            <a:pPr marL="0" indent="0"/>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 overview of pizza sales data from January 2015 to December 2015, aggregating insights from pizza joints across the United States to uncover trends and patterns in pizza sales.</a:t>
            </a:r>
          </a:p>
          <a:p>
            <a:pPr marL="0" lvl="0" indent="0" algn="l" rtl="0">
              <a:spcBef>
                <a:spcPts val="0"/>
              </a:spcBef>
              <a:spcAft>
                <a:spcPts val="0"/>
              </a:spcAft>
              <a:buNone/>
            </a:pPr>
            <a:endParaRPr dirty="0"/>
          </a:p>
        </p:txBody>
      </p:sp>
      <p:pic>
        <p:nvPicPr>
          <p:cNvPr id="1157" name="Google Shape;1157;p40"/>
          <p:cNvPicPr preferRelativeResize="0"/>
          <p:nvPr/>
        </p:nvPicPr>
        <p:blipFill>
          <a:blip r:embed="rId3">
            <a:alphaModFix/>
          </a:blip>
          <a:stretch>
            <a:fillRect/>
          </a:stretch>
        </p:blipFill>
        <p:spPr>
          <a:xfrm>
            <a:off x="-1875850" y="-1062928"/>
            <a:ext cx="5703173" cy="3801201"/>
          </a:xfrm>
          <a:prstGeom prst="rect">
            <a:avLst/>
          </a:prstGeom>
          <a:noFill/>
          <a:ln>
            <a:noFill/>
          </a:ln>
        </p:spPr>
      </p:pic>
      <p:cxnSp>
        <p:nvCxnSpPr>
          <p:cNvPr id="1158" name="Google Shape;1158;p40">
            <a:hlinkClick r:id="" action="ppaction://hlinkshowjump?jump=nextslide"/>
          </p:cNvPr>
          <p:cNvCxnSpPr/>
          <p:nvPr/>
        </p:nvCxnSpPr>
        <p:spPr>
          <a:xfrm>
            <a:off x="4023625" y="4548169"/>
            <a:ext cx="1096800" cy="4500"/>
          </a:xfrm>
          <a:prstGeom prst="straightConnector1">
            <a:avLst/>
          </a:prstGeom>
          <a:noFill/>
          <a:ln w="9525" cap="flat" cmpd="sng">
            <a:solidFill>
              <a:schemeClr val="dk1"/>
            </a:solidFill>
            <a:prstDash val="solid"/>
            <a:round/>
            <a:headEnd type="none" w="med" len="med"/>
            <a:tailEnd type="stealth" w="med" len="med"/>
          </a:ln>
        </p:spPr>
      </p:cxnSp>
      <p:pic>
        <p:nvPicPr>
          <p:cNvPr id="1159" name="Google Shape;1159;p40"/>
          <p:cNvPicPr preferRelativeResize="0"/>
          <p:nvPr/>
        </p:nvPicPr>
        <p:blipFill>
          <a:blip r:embed="rId4">
            <a:alphaModFix/>
          </a:blip>
          <a:stretch>
            <a:fillRect/>
          </a:stretch>
        </p:blipFill>
        <p:spPr>
          <a:xfrm rot="-918991">
            <a:off x="1772358" y="2043018"/>
            <a:ext cx="1342233" cy="1322315"/>
          </a:xfrm>
          <a:prstGeom prst="rect">
            <a:avLst/>
          </a:prstGeom>
          <a:noFill/>
          <a:ln>
            <a:noFill/>
          </a:ln>
        </p:spPr>
      </p:pic>
      <p:pic>
        <p:nvPicPr>
          <p:cNvPr id="1160" name="Google Shape;1160;p40"/>
          <p:cNvPicPr preferRelativeResize="0"/>
          <p:nvPr/>
        </p:nvPicPr>
        <p:blipFill>
          <a:blip r:embed="rId5">
            <a:alphaModFix/>
          </a:blip>
          <a:stretch>
            <a:fillRect/>
          </a:stretch>
        </p:blipFill>
        <p:spPr>
          <a:xfrm rot="8690756">
            <a:off x="891025" y="3156351"/>
            <a:ext cx="1406350" cy="138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45"/>
          <p:cNvSpPr txBox="1">
            <a:spLocks noGrp="1"/>
          </p:cNvSpPr>
          <p:nvPr>
            <p:ph type="title"/>
          </p:nvPr>
        </p:nvSpPr>
        <p:spPr>
          <a:xfrm>
            <a:off x="713225" y="2370150"/>
            <a:ext cx="5153700" cy="95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dk2"/>
                </a:solidFill>
              </a:rPr>
              <a:t>The Goals &amp; </a:t>
            </a:r>
            <a:endParaRPr dirty="0">
              <a:solidFill>
                <a:schemeClr val="dk2"/>
              </a:solidFill>
            </a:endParaRPr>
          </a:p>
        </p:txBody>
      </p:sp>
      <p:sp>
        <p:nvSpPr>
          <p:cNvPr id="1255" name="Google Shape;1255;p45"/>
          <p:cNvSpPr txBox="1">
            <a:spLocks noGrp="1"/>
          </p:cNvSpPr>
          <p:nvPr>
            <p:ph type="title" idx="2"/>
          </p:nvPr>
        </p:nvSpPr>
        <p:spPr>
          <a:xfrm>
            <a:off x="713225" y="539500"/>
            <a:ext cx="1628100" cy="14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1256" name="Google Shape;1256;p45"/>
          <p:cNvSpPr txBox="1">
            <a:spLocks noGrp="1"/>
          </p:cNvSpPr>
          <p:nvPr>
            <p:ph type="subTitle" idx="1"/>
          </p:nvPr>
        </p:nvSpPr>
        <p:spPr>
          <a:xfrm>
            <a:off x="713225" y="3480800"/>
            <a:ext cx="3215400" cy="683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The goals and KPI’s used in the analysis report.</a:t>
            </a:r>
            <a:endParaRPr dirty="0"/>
          </a:p>
        </p:txBody>
      </p:sp>
      <p:pic>
        <p:nvPicPr>
          <p:cNvPr id="1257" name="Google Shape;1257;p45"/>
          <p:cNvPicPr preferRelativeResize="0"/>
          <p:nvPr/>
        </p:nvPicPr>
        <p:blipFill>
          <a:blip r:embed="rId3">
            <a:alphaModFix/>
          </a:blip>
          <a:stretch>
            <a:fillRect/>
          </a:stretch>
        </p:blipFill>
        <p:spPr>
          <a:xfrm>
            <a:off x="3439172" y="-3689551"/>
            <a:ext cx="5653551" cy="5556149"/>
          </a:xfrm>
          <a:prstGeom prst="rect">
            <a:avLst/>
          </a:prstGeom>
          <a:noFill/>
          <a:ln>
            <a:noFill/>
          </a:ln>
        </p:spPr>
      </p:pic>
      <p:pic>
        <p:nvPicPr>
          <p:cNvPr id="1258" name="Google Shape;1258;p45"/>
          <p:cNvPicPr preferRelativeResize="0"/>
          <p:nvPr/>
        </p:nvPicPr>
        <p:blipFill rotWithShape="1">
          <a:blip r:embed="rId4">
            <a:alphaModFix/>
          </a:blip>
          <a:srcRect l="79" r="89"/>
          <a:stretch/>
        </p:blipFill>
        <p:spPr>
          <a:xfrm>
            <a:off x="2398475" y="-149325"/>
            <a:ext cx="1186300" cy="1168701"/>
          </a:xfrm>
          <a:prstGeom prst="rect">
            <a:avLst/>
          </a:prstGeom>
          <a:noFill/>
          <a:ln>
            <a:noFill/>
          </a:ln>
        </p:spPr>
      </p:pic>
      <p:cxnSp>
        <p:nvCxnSpPr>
          <p:cNvPr id="1259" name="Google Shape;1259;p45">
            <a:hlinkClick r:id="" action="ppaction://hlinkshowjump?jump=nextslide"/>
          </p:cNvPr>
          <p:cNvCxnSpPr/>
          <p:nvPr/>
        </p:nvCxnSpPr>
        <p:spPr>
          <a:xfrm>
            <a:off x="4023625" y="4548169"/>
            <a:ext cx="1096800" cy="4500"/>
          </a:xfrm>
          <a:prstGeom prst="straightConnector1">
            <a:avLst/>
          </a:prstGeom>
          <a:noFill/>
          <a:ln w="9525" cap="flat" cmpd="sng">
            <a:solidFill>
              <a:schemeClr val="dk1"/>
            </a:solidFill>
            <a:prstDash val="solid"/>
            <a:round/>
            <a:headEnd type="none" w="med" len="med"/>
            <a:tailEnd type="stealth" w="med" len="med"/>
          </a:ln>
        </p:spPr>
      </p:cxnSp>
      <p:sp>
        <p:nvSpPr>
          <p:cNvPr id="1260" name="Google Shape;1260;p45"/>
          <p:cNvSpPr/>
          <p:nvPr/>
        </p:nvSpPr>
        <p:spPr>
          <a:xfrm>
            <a:off x="4496238" y="2442442"/>
            <a:ext cx="1594254" cy="645775"/>
          </a:xfrm>
          <a:prstGeom prst="rect">
            <a:avLst/>
          </a:prstGeom>
        </p:spPr>
        <p:txBody>
          <a:bodyPr>
            <a:prstTxWarp prst="textPlain">
              <a:avLst/>
            </a:prstTxWarp>
          </a:bodyPr>
          <a:lstStyle/>
          <a:p>
            <a:pPr lvl="0" algn="ctr"/>
            <a:r>
              <a:rPr lang="en-US" dirty="0">
                <a:ln w="9525" cap="flat" cmpd="sng">
                  <a:solidFill>
                    <a:schemeClr val="dk1"/>
                  </a:solidFill>
                  <a:prstDash val="solid"/>
                  <a:round/>
                  <a:headEnd type="none" w="sm" len="sm"/>
                  <a:tailEnd type="none" w="sm" len="sm"/>
                </a:ln>
                <a:solidFill>
                  <a:schemeClr val="lt1"/>
                </a:solidFill>
                <a:latin typeface="Fjalla One"/>
              </a:rPr>
              <a:t>KPI’s</a:t>
            </a:r>
            <a:endParaRPr b="0" i="0" dirty="0">
              <a:ln w="9525" cap="flat" cmpd="sng">
                <a:solidFill>
                  <a:schemeClr val="dk1"/>
                </a:solidFill>
                <a:prstDash val="solid"/>
                <a:round/>
                <a:headEnd type="none" w="sm" len="sm"/>
                <a:tailEnd type="none" w="sm" len="sm"/>
              </a:ln>
              <a:solidFill>
                <a:schemeClr val="lt1"/>
              </a:solidFill>
              <a:latin typeface="Fjalla One"/>
            </a:endParaRPr>
          </a:p>
        </p:txBody>
      </p:sp>
      <p:cxnSp>
        <p:nvCxnSpPr>
          <p:cNvPr id="1261" name="Google Shape;1261;p45"/>
          <p:cNvCxnSpPr/>
          <p:nvPr/>
        </p:nvCxnSpPr>
        <p:spPr>
          <a:xfrm>
            <a:off x="578775" y="1986475"/>
            <a:ext cx="8001000" cy="0"/>
          </a:xfrm>
          <a:prstGeom prst="straightConnector1">
            <a:avLst/>
          </a:prstGeom>
          <a:noFill/>
          <a:ln w="9525" cap="flat" cmpd="sng">
            <a:solidFill>
              <a:schemeClr val="dk1"/>
            </a:solidFill>
            <a:prstDash val="solid"/>
            <a:round/>
            <a:headEnd type="none" w="med" len="med"/>
            <a:tailEnd type="none" w="med" len="med"/>
          </a:ln>
        </p:spPr>
      </p:cxnSp>
      <p:pic>
        <p:nvPicPr>
          <p:cNvPr id="1262" name="Google Shape;1262;p45"/>
          <p:cNvPicPr preferRelativeResize="0"/>
          <p:nvPr/>
        </p:nvPicPr>
        <p:blipFill>
          <a:blip r:embed="rId5">
            <a:alphaModFix/>
          </a:blip>
          <a:stretch>
            <a:fillRect/>
          </a:stretch>
        </p:blipFill>
        <p:spPr>
          <a:xfrm rot="3292023">
            <a:off x="7917360" y="1254772"/>
            <a:ext cx="1176132" cy="11567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5" name="Google Shape;1165;p41"/>
          <p:cNvSpPr txBox="1">
            <a:spLocks noGrp="1"/>
          </p:cNvSpPr>
          <p:nvPr>
            <p:ph type="title"/>
          </p:nvPr>
        </p:nvSpPr>
        <p:spPr>
          <a:xfrm>
            <a:off x="706825" y="548450"/>
            <a:ext cx="7730400"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Goal &amp; KPI’s</a:t>
            </a:r>
            <a:endParaRPr dirty="0"/>
          </a:p>
        </p:txBody>
      </p:sp>
      <p:sp>
        <p:nvSpPr>
          <p:cNvPr id="1166" name="Google Shape;1166;p41"/>
          <p:cNvSpPr txBox="1">
            <a:spLocks noGrp="1"/>
          </p:cNvSpPr>
          <p:nvPr>
            <p:ph type="subTitle" idx="1"/>
          </p:nvPr>
        </p:nvSpPr>
        <p:spPr>
          <a:xfrm>
            <a:off x="1469672" y="2102546"/>
            <a:ext cx="2743200" cy="52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The Goal</a:t>
            </a:r>
            <a:endParaRPr dirty="0"/>
          </a:p>
        </p:txBody>
      </p:sp>
      <p:sp>
        <p:nvSpPr>
          <p:cNvPr id="1167" name="Google Shape;1167;p41"/>
          <p:cNvSpPr txBox="1">
            <a:spLocks noGrp="1"/>
          </p:cNvSpPr>
          <p:nvPr>
            <p:ph type="subTitle" idx="2"/>
          </p:nvPr>
        </p:nvSpPr>
        <p:spPr>
          <a:xfrm>
            <a:off x="1469678" y="2559016"/>
            <a:ext cx="2866578" cy="1811890"/>
          </a:xfrm>
          <a:prstGeom prst="rect">
            <a:avLst/>
          </a:prstGeom>
        </p:spPr>
        <p:txBody>
          <a:bodyPr spcFirstLastPara="1" wrap="square" lIns="91425" tIns="91425" rIns="91425" bIns="91425" anchor="t" anchorCtr="0">
            <a:noAutofit/>
          </a:bodyPr>
          <a:lstStyle/>
          <a:p>
            <a:pPr marL="342900" marR="0" lvl="0" indent="-342900" algn="l">
              <a:lnSpc>
                <a:spcPct val="115000"/>
              </a:lnSpc>
              <a:buFont typeface="Wingdings" panose="05000000000000000000" pitchFamily="2" charset="2"/>
              <a:buChar char=""/>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Boost pizza sales by 10% within 6 months.</a:t>
            </a:r>
          </a:p>
          <a:p>
            <a:pPr marL="342900" marR="0" lvl="0" indent="-342900" algn="l">
              <a:lnSpc>
                <a:spcPct val="115000"/>
              </a:lnSpc>
              <a:buFont typeface="Wingdings" panose="05000000000000000000" pitchFamily="2" charset="2"/>
              <a:buChar char=""/>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Identify and resolve the underlying causes of declining sales.</a:t>
            </a:r>
          </a:p>
          <a:p>
            <a:pPr marL="342900" marR="0" lvl="0" indent="-342900" algn="l">
              <a:lnSpc>
                <a:spcPct val="115000"/>
              </a:lnSpc>
              <a:buFont typeface="Wingdings" panose="05000000000000000000" pitchFamily="2" charset="2"/>
              <a:buChar char=""/>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Enhance customer satisfaction and loyalty.</a:t>
            </a:r>
          </a:p>
          <a:p>
            <a:pPr marL="342900" marR="0" lvl="0" indent="-342900" algn="l">
              <a:lnSpc>
                <a:spcPct val="115000"/>
              </a:lnSpc>
              <a:spcAft>
                <a:spcPts val="800"/>
              </a:spcAft>
              <a:buFont typeface="Wingdings" panose="05000000000000000000" pitchFamily="2" charset="2"/>
              <a:buChar char=""/>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Develop a deeper understanding of customer behavior and preferences.</a:t>
            </a:r>
          </a:p>
          <a:p>
            <a:pPr marL="0" lvl="0" indent="0" algn="ctr" rtl="0">
              <a:spcBef>
                <a:spcPts val="0"/>
              </a:spcBef>
              <a:spcAft>
                <a:spcPts val="0"/>
              </a:spcAft>
              <a:buNone/>
            </a:pPr>
            <a:endParaRPr dirty="0"/>
          </a:p>
        </p:txBody>
      </p:sp>
      <p:sp>
        <p:nvSpPr>
          <p:cNvPr id="1168" name="Google Shape;1168;p41"/>
          <p:cNvSpPr txBox="1">
            <a:spLocks noGrp="1"/>
          </p:cNvSpPr>
          <p:nvPr>
            <p:ph type="subTitle" idx="3"/>
          </p:nvPr>
        </p:nvSpPr>
        <p:spPr>
          <a:xfrm>
            <a:off x="4931122" y="2109596"/>
            <a:ext cx="2743200" cy="52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KPI’s</a:t>
            </a:r>
            <a:endParaRPr dirty="0"/>
          </a:p>
        </p:txBody>
      </p:sp>
      <p:sp>
        <p:nvSpPr>
          <p:cNvPr id="1169" name="Google Shape;1169;p41"/>
          <p:cNvSpPr txBox="1">
            <a:spLocks noGrp="1"/>
          </p:cNvSpPr>
          <p:nvPr>
            <p:ph type="subTitle" idx="4"/>
          </p:nvPr>
        </p:nvSpPr>
        <p:spPr>
          <a:xfrm>
            <a:off x="4931128" y="2613031"/>
            <a:ext cx="2743200" cy="1272900"/>
          </a:xfrm>
          <a:prstGeom prst="rect">
            <a:avLst/>
          </a:prstGeom>
        </p:spPr>
        <p:txBody>
          <a:bodyPr spcFirstLastPara="1" wrap="square" lIns="91425" tIns="91425" rIns="91425" bIns="91425" anchor="t" anchorCtr="0">
            <a:noAutofit/>
          </a:bodyPr>
          <a:lstStyle/>
          <a:p>
            <a:pPr marL="342900" marR="0" lvl="0" indent="-342900" algn="l">
              <a:buSzPts val="1000"/>
              <a:buFont typeface="Wingdings" panose="05000000000000000000" pitchFamily="2" charset="2"/>
              <a:buChar char=""/>
              <a:tabLst>
                <a:tab pos="457200" algn="l"/>
              </a:tabLst>
            </a:pPr>
            <a:r>
              <a:rPr lang="en-US" sz="1200" dirty="0">
                <a:solidFill>
                  <a:srgbClr val="000000"/>
                </a:solidFill>
                <a:effectLst/>
                <a:latin typeface="Arial" panose="020B0604020202020204" pitchFamily="34" charset="0"/>
                <a:ea typeface="Times New Roman" panose="02020603050405020304" pitchFamily="18" charset="0"/>
              </a:rPr>
              <a:t>Total pizza sales revenue</a:t>
            </a:r>
            <a:endParaRPr lang="en-US" sz="1200" dirty="0">
              <a:effectLst/>
              <a:latin typeface="Times New Roman" panose="02020603050405020304" pitchFamily="18" charset="0"/>
              <a:ea typeface="Times New Roman" panose="02020603050405020304" pitchFamily="18" charset="0"/>
            </a:endParaRPr>
          </a:p>
          <a:p>
            <a:pPr marL="342900" marR="0" lvl="0" indent="-342900" algn="l">
              <a:buSzPts val="1000"/>
              <a:buFont typeface="Wingdings" panose="05000000000000000000" pitchFamily="2" charset="2"/>
              <a:buChar char=""/>
              <a:tabLst>
                <a:tab pos="457200" algn="l"/>
              </a:tabLst>
            </a:pPr>
            <a:r>
              <a:rPr lang="en-US" sz="1200" dirty="0">
                <a:solidFill>
                  <a:srgbClr val="000000"/>
                </a:solidFill>
                <a:effectLst/>
                <a:latin typeface="Arial" panose="020B0604020202020204" pitchFamily="34" charset="0"/>
                <a:ea typeface="Times New Roman" panose="02020603050405020304" pitchFamily="18" charset="0"/>
              </a:rPr>
              <a:t>Number of pizzas sold</a:t>
            </a:r>
            <a:endParaRPr lang="en-US" sz="1200" dirty="0">
              <a:effectLst/>
              <a:latin typeface="Times New Roman" panose="02020603050405020304" pitchFamily="18" charset="0"/>
              <a:ea typeface="Times New Roman" panose="02020603050405020304" pitchFamily="18" charset="0"/>
            </a:endParaRPr>
          </a:p>
          <a:p>
            <a:pPr marL="342900" marR="0" lvl="0" indent="-342900" algn="l">
              <a:buSzPts val="1000"/>
              <a:buFont typeface="Wingdings" panose="05000000000000000000" pitchFamily="2" charset="2"/>
              <a:buChar char=""/>
              <a:tabLst>
                <a:tab pos="457200" algn="l"/>
              </a:tabLst>
            </a:pPr>
            <a:r>
              <a:rPr lang="en-US" sz="1200" dirty="0">
                <a:solidFill>
                  <a:srgbClr val="000000"/>
                </a:solidFill>
                <a:effectLst/>
                <a:latin typeface="Arial" panose="020B0604020202020204" pitchFamily="34" charset="0"/>
                <a:ea typeface="Times New Roman" panose="02020603050405020304" pitchFamily="18" charset="0"/>
              </a:rPr>
              <a:t>Average order value</a:t>
            </a:r>
            <a:endParaRPr lang="en-US" sz="1200" dirty="0">
              <a:effectLst/>
              <a:latin typeface="Times New Roman" panose="02020603050405020304" pitchFamily="18" charset="0"/>
              <a:ea typeface="Times New Roman" panose="02020603050405020304" pitchFamily="18" charset="0"/>
            </a:endParaRPr>
          </a:p>
          <a:p>
            <a:pPr marL="0" lvl="0" indent="0" algn="ctr" rtl="0">
              <a:spcBef>
                <a:spcPts val="0"/>
              </a:spcBef>
              <a:spcAft>
                <a:spcPts val="0"/>
              </a:spcAft>
              <a:buNone/>
            </a:pPr>
            <a:endParaRPr dirty="0"/>
          </a:p>
        </p:txBody>
      </p:sp>
      <p:cxnSp>
        <p:nvCxnSpPr>
          <p:cNvPr id="1170" name="Google Shape;1170;p41">
            <a:hlinkClick r:id="" action="ppaction://hlinkshowjump?jump=nextslide"/>
          </p:cNvPr>
          <p:cNvCxnSpPr/>
          <p:nvPr/>
        </p:nvCxnSpPr>
        <p:spPr>
          <a:xfrm>
            <a:off x="4023625" y="4548169"/>
            <a:ext cx="1096800" cy="4500"/>
          </a:xfrm>
          <a:prstGeom prst="straightConnector1">
            <a:avLst/>
          </a:prstGeom>
          <a:noFill/>
          <a:ln w="9525" cap="flat" cmpd="sng">
            <a:solidFill>
              <a:schemeClr val="dk1"/>
            </a:solidFill>
            <a:prstDash val="solid"/>
            <a:round/>
            <a:headEnd type="none" w="med" len="med"/>
            <a:tailEnd type="stealth" w="med" len="med"/>
          </a:ln>
        </p:spPr>
      </p:cxnSp>
      <p:grpSp>
        <p:nvGrpSpPr>
          <p:cNvPr id="1171" name="Google Shape;1171;p41"/>
          <p:cNvGrpSpPr/>
          <p:nvPr/>
        </p:nvGrpSpPr>
        <p:grpSpPr>
          <a:xfrm>
            <a:off x="2576626" y="1427876"/>
            <a:ext cx="448059" cy="562922"/>
            <a:chOff x="1555150" y="1270074"/>
            <a:chExt cx="371895" cy="459941"/>
          </a:xfrm>
        </p:grpSpPr>
        <p:sp>
          <p:nvSpPr>
            <p:cNvPr id="1172" name="Google Shape;1172;p41"/>
            <p:cNvSpPr/>
            <p:nvPr/>
          </p:nvSpPr>
          <p:spPr>
            <a:xfrm>
              <a:off x="1869525" y="1483871"/>
              <a:ext cx="57519" cy="44923"/>
            </a:xfrm>
            <a:custGeom>
              <a:avLst/>
              <a:gdLst/>
              <a:ahLst/>
              <a:cxnLst/>
              <a:rect l="l" t="t" r="r" b="b"/>
              <a:pathLst>
                <a:path w="2685" h="2097" extrusionOk="0">
                  <a:moveTo>
                    <a:pt x="1" y="0"/>
                  </a:moveTo>
                  <a:lnTo>
                    <a:pt x="1" y="2097"/>
                  </a:lnTo>
                  <a:lnTo>
                    <a:pt x="2684" y="2097"/>
                  </a:lnTo>
                  <a:lnTo>
                    <a:pt x="26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1"/>
            <p:cNvSpPr/>
            <p:nvPr/>
          </p:nvSpPr>
          <p:spPr>
            <a:xfrm>
              <a:off x="1869525" y="1270074"/>
              <a:ext cx="57519" cy="43123"/>
            </a:xfrm>
            <a:custGeom>
              <a:avLst/>
              <a:gdLst/>
              <a:ahLst/>
              <a:cxnLst/>
              <a:rect l="l" t="t" r="r" b="b"/>
              <a:pathLst>
                <a:path w="2685" h="2013" extrusionOk="0">
                  <a:moveTo>
                    <a:pt x="1" y="0"/>
                  </a:moveTo>
                  <a:lnTo>
                    <a:pt x="1" y="2013"/>
                  </a:lnTo>
                  <a:lnTo>
                    <a:pt x="2684" y="2013"/>
                  </a:lnTo>
                  <a:lnTo>
                    <a:pt x="2684" y="630"/>
                  </a:lnTo>
                  <a:cubicBezTo>
                    <a:pt x="2684" y="281"/>
                    <a:pt x="2403" y="0"/>
                    <a:pt x="2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1"/>
            <p:cNvSpPr/>
            <p:nvPr/>
          </p:nvSpPr>
          <p:spPr>
            <a:xfrm>
              <a:off x="1681800" y="1376951"/>
              <a:ext cx="88046" cy="116795"/>
            </a:xfrm>
            <a:custGeom>
              <a:avLst/>
              <a:gdLst/>
              <a:ahLst/>
              <a:cxnLst/>
              <a:rect l="l" t="t" r="r" b="b"/>
              <a:pathLst>
                <a:path w="4110" h="5452" extrusionOk="0">
                  <a:moveTo>
                    <a:pt x="2054" y="0"/>
                  </a:moveTo>
                  <a:cubicBezTo>
                    <a:pt x="1661" y="0"/>
                    <a:pt x="1342" y="321"/>
                    <a:pt x="1342" y="714"/>
                  </a:cubicBezTo>
                  <a:cubicBezTo>
                    <a:pt x="1342" y="1061"/>
                    <a:pt x="1061" y="1342"/>
                    <a:pt x="712" y="1342"/>
                  </a:cubicBezTo>
                  <a:cubicBezTo>
                    <a:pt x="319" y="1342"/>
                    <a:pt x="0" y="1663"/>
                    <a:pt x="0" y="2056"/>
                  </a:cubicBezTo>
                  <a:cubicBezTo>
                    <a:pt x="0" y="2449"/>
                    <a:pt x="319" y="2768"/>
                    <a:pt x="714" y="2768"/>
                  </a:cubicBezTo>
                  <a:cubicBezTo>
                    <a:pt x="1061" y="2768"/>
                    <a:pt x="1342" y="3051"/>
                    <a:pt x="1342" y="3398"/>
                  </a:cubicBezTo>
                  <a:cubicBezTo>
                    <a:pt x="1342" y="3639"/>
                    <a:pt x="1206" y="3848"/>
                    <a:pt x="1007" y="3953"/>
                  </a:cubicBezTo>
                  <a:lnTo>
                    <a:pt x="1007" y="5452"/>
                  </a:lnTo>
                  <a:lnTo>
                    <a:pt x="3103" y="5452"/>
                  </a:lnTo>
                  <a:lnTo>
                    <a:pt x="3103" y="3953"/>
                  </a:lnTo>
                  <a:cubicBezTo>
                    <a:pt x="2904" y="3848"/>
                    <a:pt x="2768" y="3639"/>
                    <a:pt x="2768" y="3398"/>
                  </a:cubicBezTo>
                  <a:cubicBezTo>
                    <a:pt x="2768" y="3051"/>
                    <a:pt x="3049" y="2768"/>
                    <a:pt x="3396" y="2768"/>
                  </a:cubicBezTo>
                  <a:cubicBezTo>
                    <a:pt x="3789" y="2768"/>
                    <a:pt x="4110" y="2449"/>
                    <a:pt x="4110" y="2056"/>
                  </a:cubicBezTo>
                  <a:cubicBezTo>
                    <a:pt x="4110" y="1663"/>
                    <a:pt x="3789" y="1342"/>
                    <a:pt x="3396" y="1342"/>
                  </a:cubicBezTo>
                  <a:cubicBezTo>
                    <a:pt x="3049" y="1342"/>
                    <a:pt x="2768" y="1061"/>
                    <a:pt x="2768" y="714"/>
                  </a:cubicBezTo>
                  <a:cubicBezTo>
                    <a:pt x="2768" y="321"/>
                    <a:pt x="2447" y="0"/>
                    <a:pt x="20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1"/>
            <p:cNvSpPr/>
            <p:nvPr/>
          </p:nvSpPr>
          <p:spPr>
            <a:xfrm>
              <a:off x="1869525" y="1411998"/>
              <a:ext cx="57519" cy="44944"/>
            </a:xfrm>
            <a:custGeom>
              <a:avLst/>
              <a:gdLst/>
              <a:ahLst/>
              <a:cxnLst/>
              <a:rect l="l" t="t" r="r" b="b"/>
              <a:pathLst>
                <a:path w="2685" h="2098" extrusionOk="0">
                  <a:moveTo>
                    <a:pt x="1" y="0"/>
                  </a:moveTo>
                  <a:lnTo>
                    <a:pt x="1" y="2097"/>
                  </a:lnTo>
                  <a:lnTo>
                    <a:pt x="2684" y="2097"/>
                  </a:lnTo>
                  <a:lnTo>
                    <a:pt x="26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1"/>
            <p:cNvSpPr/>
            <p:nvPr/>
          </p:nvSpPr>
          <p:spPr>
            <a:xfrm>
              <a:off x="1869525" y="1340126"/>
              <a:ext cx="57519" cy="44944"/>
            </a:xfrm>
            <a:custGeom>
              <a:avLst/>
              <a:gdLst/>
              <a:ahLst/>
              <a:cxnLst/>
              <a:rect l="l" t="t" r="r" b="b"/>
              <a:pathLst>
                <a:path w="2685" h="2098" extrusionOk="0">
                  <a:moveTo>
                    <a:pt x="1" y="1"/>
                  </a:moveTo>
                  <a:lnTo>
                    <a:pt x="1" y="2097"/>
                  </a:lnTo>
                  <a:lnTo>
                    <a:pt x="2684" y="2097"/>
                  </a:lnTo>
                  <a:lnTo>
                    <a:pt x="26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1"/>
            <p:cNvSpPr/>
            <p:nvPr/>
          </p:nvSpPr>
          <p:spPr>
            <a:xfrm>
              <a:off x="1555150" y="1271295"/>
              <a:ext cx="30570" cy="384705"/>
            </a:xfrm>
            <a:custGeom>
              <a:avLst/>
              <a:gdLst/>
              <a:ahLst/>
              <a:cxnLst/>
              <a:rect l="l" t="t" r="r" b="b"/>
              <a:pathLst>
                <a:path w="1427" h="17958" extrusionOk="0">
                  <a:moveTo>
                    <a:pt x="1426" y="1"/>
                  </a:moveTo>
                  <a:cubicBezTo>
                    <a:pt x="607" y="206"/>
                    <a:pt x="1" y="948"/>
                    <a:pt x="1" y="1829"/>
                  </a:cubicBezTo>
                  <a:lnTo>
                    <a:pt x="1" y="16129"/>
                  </a:lnTo>
                  <a:cubicBezTo>
                    <a:pt x="1" y="17011"/>
                    <a:pt x="607" y="17752"/>
                    <a:pt x="1426" y="17958"/>
                  </a:cubicBezTo>
                  <a:lnTo>
                    <a:pt x="1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1"/>
            <p:cNvSpPr/>
            <p:nvPr/>
          </p:nvSpPr>
          <p:spPr>
            <a:xfrm>
              <a:off x="1612648" y="1684171"/>
              <a:ext cx="98822" cy="45844"/>
            </a:xfrm>
            <a:custGeom>
              <a:avLst/>
              <a:gdLst/>
              <a:ahLst/>
              <a:cxnLst/>
              <a:rect l="l" t="t" r="r" b="b"/>
              <a:pathLst>
                <a:path w="4613" h="2140" extrusionOk="0">
                  <a:moveTo>
                    <a:pt x="0" y="0"/>
                  </a:moveTo>
                  <a:lnTo>
                    <a:pt x="0" y="1510"/>
                  </a:lnTo>
                  <a:cubicBezTo>
                    <a:pt x="0" y="1871"/>
                    <a:pt x="297" y="2139"/>
                    <a:pt x="629" y="2139"/>
                  </a:cubicBezTo>
                  <a:cubicBezTo>
                    <a:pt x="710" y="2139"/>
                    <a:pt x="794" y="2123"/>
                    <a:pt x="875" y="2089"/>
                  </a:cubicBezTo>
                  <a:lnTo>
                    <a:pt x="2306" y="1480"/>
                  </a:lnTo>
                  <a:lnTo>
                    <a:pt x="3738" y="2089"/>
                  </a:lnTo>
                  <a:cubicBezTo>
                    <a:pt x="3819" y="2124"/>
                    <a:pt x="3902" y="2140"/>
                    <a:pt x="3984" y="2140"/>
                  </a:cubicBezTo>
                  <a:cubicBezTo>
                    <a:pt x="4314" y="2140"/>
                    <a:pt x="4613" y="1873"/>
                    <a:pt x="4613" y="1510"/>
                  </a:cubicBezTo>
                  <a:lnTo>
                    <a:pt x="46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1"/>
            <p:cNvSpPr/>
            <p:nvPr/>
          </p:nvSpPr>
          <p:spPr>
            <a:xfrm>
              <a:off x="1612648" y="1270074"/>
              <a:ext cx="229949" cy="387169"/>
            </a:xfrm>
            <a:custGeom>
              <a:avLst/>
              <a:gdLst/>
              <a:ahLst/>
              <a:cxnLst/>
              <a:rect l="l" t="t" r="r" b="b"/>
              <a:pathLst>
                <a:path w="10734" h="18073" extrusionOk="0">
                  <a:moveTo>
                    <a:pt x="5284" y="3731"/>
                  </a:moveTo>
                  <a:cubicBezTo>
                    <a:pt x="6178" y="3731"/>
                    <a:pt x="6937" y="4333"/>
                    <a:pt x="7175" y="5152"/>
                  </a:cubicBezTo>
                  <a:cubicBezTo>
                    <a:pt x="7996" y="5390"/>
                    <a:pt x="8596" y="6149"/>
                    <a:pt x="8596" y="7045"/>
                  </a:cubicBezTo>
                  <a:cubicBezTo>
                    <a:pt x="8596" y="7781"/>
                    <a:pt x="8190" y="8424"/>
                    <a:pt x="7589" y="8763"/>
                  </a:cubicBezTo>
                  <a:lnTo>
                    <a:pt x="7589" y="11070"/>
                  </a:lnTo>
                  <a:cubicBezTo>
                    <a:pt x="7589" y="11417"/>
                    <a:pt x="7308" y="11699"/>
                    <a:pt x="6961" y="11699"/>
                  </a:cubicBezTo>
                  <a:lnTo>
                    <a:pt x="3607" y="11699"/>
                  </a:lnTo>
                  <a:cubicBezTo>
                    <a:pt x="3258" y="11699"/>
                    <a:pt x="2977" y="11417"/>
                    <a:pt x="2977" y="11070"/>
                  </a:cubicBezTo>
                  <a:lnTo>
                    <a:pt x="2977" y="8763"/>
                  </a:lnTo>
                  <a:cubicBezTo>
                    <a:pt x="2377" y="8424"/>
                    <a:pt x="1970" y="7781"/>
                    <a:pt x="1970" y="7045"/>
                  </a:cubicBezTo>
                  <a:cubicBezTo>
                    <a:pt x="1970" y="6149"/>
                    <a:pt x="2571" y="5390"/>
                    <a:pt x="3391" y="5152"/>
                  </a:cubicBezTo>
                  <a:cubicBezTo>
                    <a:pt x="3630" y="4333"/>
                    <a:pt x="4388" y="3731"/>
                    <a:pt x="5284" y="3731"/>
                  </a:cubicBezTo>
                  <a:close/>
                  <a:moveTo>
                    <a:pt x="7966" y="13124"/>
                  </a:moveTo>
                  <a:cubicBezTo>
                    <a:pt x="8315" y="13124"/>
                    <a:pt x="8596" y="13407"/>
                    <a:pt x="8596" y="13754"/>
                  </a:cubicBezTo>
                  <a:cubicBezTo>
                    <a:pt x="8596" y="14101"/>
                    <a:pt x="8315" y="14382"/>
                    <a:pt x="7966" y="14382"/>
                  </a:cubicBezTo>
                  <a:lnTo>
                    <a:pt x="2600" y="14382"/>
                  </a:lnTo>
                  <a:cubicBezTo>
                    <a:pt x="2252" y="14382"/>
                    <a:pt x="1970" y="14101"/>
                    <a:pt x="1970" y="13754"/>
                  </a:cubicBezTo>
                  <a:cubicBezTo>
                    <a:pt x="1970" y="13407"/>
                    <a:pt x="2252" y="13124"/>
                    <a:pt x="2600" y="13124"/>
                  </a:cubicBezTo>
                  <a:close/>
                  <a:moveTo>
                    <a:pt x="0" y="0"/>
                  </a:moveTo>
                  <a:lnTo>
                    <a:pt x="0" y="18072"/>
                  </a:lnTo>
                  <a:lnTo>
                    <a:pt x="10734" y="18072"/>
                  </a:lnTo>
                  <a:lnTo>
                    <a:pt x="10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1"/>
            <p:cNvSpPr/>
            <p:nvPr/>
          </p:nvSpPr>
          <p:spPr>
            <a:xfrm>
              <a:off x="1869525" y="1555722"/>
              <a:ext cx="57519" cy="101521"/>
            </a:xfrm>
            <a:custGeom>
              <a:avLst/>
              <a:gdLst/>
              <a:ahLst/>
              <a:cxnLst/>
              <a:rect l="l" t="t" r="r" b="b"/>
              <a:pathLst>
                <a:path w="2685" h="4739" extrusionOk="0">
                  <a:moveTo>
                    <a:pt x="1" y="1"/>
                  </a:moveTo>
                  <a:lnTo>
                    <a:pt x="1" y="4738"/>
                  </a:lnTo>
                  <a:lnTo>
                    <a:pt x="2056" y="4738"/>
                  </a:lnTo>
                  <a:cubicBezTo>
                    <a:pt x="2403" y="4738"/>
                    <a:pt x="2684" y="4457"/>
                    <a:pt x="2684" y="4110"/>
                  </a:cubicBezTo>
                  <a:lnTo>
                    <a:pt x="26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41"/>
          <p:cNvGrpSpPr/>
          <p:nvPr/>
        </p:nvGrpSpPr>
        <p:grpSpPr>
          <a:xfrm>
            <a:off x="6074124" y="1441651"/>
            <a:ext cx="457196" cy="560090"/>
            <a:chOff x="5327866" y="3273099"/>
            <a:chExt cx="373801" cy="459920"/>
          </a:xfrm>
        </p:grpSpPr>
        <p:sp>
          <p:nvSpPr>
            <p:cNvPr id="1182" name="Google Shape;1182;p41"/>
            <p:cNvSpPr/>
            <p:nvPr/>
          </p:nvSpPr>
          <p:spPr>
            <a:xfrm>
              <a:off x="5470797" y="3538010"/>
              <a:ext cx="30527" cy="30527"/>
            </a:xfrm>
            <a:custGeom>
              <a:avLst/>
              <a:gdLst/>
              <a:ahLst/>
              <a:cxnLst/>
              <a:rect l="l" t="t" r="r" b="b"/>
              <a:pathLst>
                <a:path w="1425" h="1425" extrusionOk="0">
                  <a:moveTo>
                    <a:pt x="0" y="0"/>
                  </a:moveTo>
                  <a:lnTo>
                    <a:pt x="0" y="796"/>
                  </a:lnTo>
                  <a:cubicBezTo>
                    <a:pt x="0" y="1143"/>
                    <a:pt x="281" y="1425"/>
                    <a:pt x="628" y="1425"/>
                  </a:cubicBezTo>
                  <a:lnTo>
                    <a:pt x="1424" y="1425"/>
                  </a:lnTo>
                  <a:lnTo>
                    <a:pt x="1424" y="629"/>
                  </a:lnTo>
                  <a:cubicBezTo>
                    <a:pt x="1424" y="282"/>
                    <a:pt x="1143" y="0"/>
                    <a:pt x="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1"/>
            <p:cNvSpPr/>
            <p:nvPr/>
          </p:nvSpPr>
          <p:spPr>
            <a:xfrm>
              <a:off x="5470797" y="3480512"/>
              <a:ext cx="30527" cy="30570"/>
            </a:xfrm>
            <a:custGeom>
              <a:avLst/>
              <a:gdLst/>
              <a:ahLst/>
              <a:cxnLst/>
              <a:rect l="l" t="t" r="r" b="b"/>
              <a:pathLst>
                <a:path w="1425" h="1427" extrusionOk="0">
                  <a:moveTo>
                    <a:pt x="0" y="1"/>
                  </a:moveTo>
                  <a:lnTo>
                    <a:pt x="0" y="798"/>
                  </a:lnTo>
                  <a:cubicBezTo>
                    <a:pt x="0" y="1144"/>
                    <a:pt x="281" y="1426"/>
                    <a:pt x="628" y="1426"/>
                  </a:cubicBezTo>
                  <a:lnTo>
                    <a:pt x="1424" y="1426"/>
                  </a:lnTo>
                  <a:lnTo>
                    <a:pt x="1424" y="631"/>
                  </a:lnTo>
                  <a:cubicBezTo>
                    <a:pt x="1424" y="284"/>
                    <a:pt x="1143" y="1"/>
                    <a:pt x="7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1"/>
            <p:cNvSpPr/>
            <p:nvPr/>
          </p:nvSpPr>
          <p:spPr>
            <a:xfrm>
              <a:off x="5497447" y="3419179"/>
              <a:ext cx="34662" cy="43209"/>
            </a:xfrm>
            <a:custGeom>
              <a:avLst/>
              <a:gdLst/>
              <a:ahLst/>
              <a:cxnLst/>
              <a:rect l="l" t="t" r="r" b="b"/>
              <a:pathLst>
                <a:path w="1618" h="2017" extrusionOk="0">
                  <a:moveTo>
                    <a:pt x="810" y="1"/>
                  </a:moveTo>
                  <a:lnTo>
                    <a:pt x="246" y="565"/>
                  </a:lnTo>
                  <a:cubicBezTo>
                    <a:pt x="1" y="810"/>
                    <a:pt x="1" y="1208"/>
                    <a:pt x="246" y="1454"/>
                  </a:cubicBezTo>
                  <a:lnTo>
                    <a:pt x="810" y="2017"/>
                  </a:lnTo>
                  <a:lnTo>
                    <a:pt x="1372" y="1454"/>
                  </a:lnTo>
                  <a:cubicBezTo>
                    <a:pt x="1617" y="1208"/>
                    <a:pt x="1617" y="810"/>
                    <a:pt x="1372" y="565"/>
                  </a:cubicBezTo>
                  <a:lnTo>
                    <a:pt x="8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1"/>
            <p:cNvSpPr/>
            <p:nvPr/>
          </p:nvSpPr>
          <p:spPr>
            <a:xfrm>
              <a:off x="5364820" y="3273099"/>
              <a:ext cx="299958" cy="58398"/>
            </a:xfrm>
            <a:custGeom>
              <a:avLst/>
              <a:gdLst/>
              <a:ahLst/>
              <a:cxnLst/>
              <a:rect l="l" t="t" r="r" b="b"/>
              <a:pathLst>
                <a:path w="14002" h="2726" extrusionOk="0">
                  <a:moveTo>
                    <a:pt x="1362" y="0"/>
                  </a:moveTo>
                  <a:cubicBezTo>
                    <a:pt x="607" y="0"/>
                    <a:pt x="1" y="610"/>
                    <a:pt x="1" y="1362"/>
                  </a:cubicBezTo>
                  <a:cubicBezTo>
                    <a:pt x="1" y="2115"/>
                    <a:pt x="611" y="2725"/>
                    <a:pt x="1362" y="2725"/>
                  </a:cubicBezTo>
                  <a:lnTo>
                    <a:pt x="12638" y="2725"/>
                  </a:lnTo>
                  <a:cubicBezTo>
                    <a:pt x="13393" y="2725"/>
                    <a:pt x="14001" y="2112"/>
                    <a:pt x="14001" y="1362"/>
                  </a:cubicBezTo>
                  <a:cubicBezTo>
                    <a:pt x="14001" y="610"/>
                    <a:pt x="13391" y="0"/>
                    <a:pt x="126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1"/>
            <p:cNvSpPr/>
            <p:nvPr/>
          </p:nvSpPr>
          <p:spPr>
            <a:xfrm>
              <a:off x="5470797" y="3595465"/>
              <a:ext cx="30527" cy="30570"/>
            </a:xfrm>
            <a:custGeom>
              <a:avLst/>
              <a:gdLst/>
              <a:ahLst/>
              <a:cxnLst/>
              <a:rect l="l" t="t" r="r" b="b"/>
              <a:pathLst>
                <a:path w="1425" h="1427" extrusionOk="0">
                  <a:moveTo>
                    <a:pt x="0" y="1"/>
                  </a:moveTo>
                  <a:lnTo>
                    <a:pt x="0" y="798"/>
                  </a:lnTo>
                  <a:cubicBezTo>
                    <a:pt x="0" y="1143"/>
                    <a:pt x="281" y="1426"/>
                    <a:pt x="628" y="1426"/>
                  </a:cubicBezTo>
                  <a:lnTo>
                    <a:pt x="1424" y="1426"/>
                  </a:lnTo>
                  <a:lnTo>
                    <a:pt x="1424" y="630"/>
                  </a:lnTo>
                  <a:cubicBezTo>
                    <a:pt x="1424" y="283"/>
                    <a:pt x="1143" y="1"/>
                    <a:pt x="7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1"/>
            <p:cNvSpPr/>
            <p:nvPr/>
          </p:nvSpPr>
          <p:spPr>
            <a:xfrm>
              <a:off x="5327866" y="3358425"/>
              <a:ext cx="373801" cy="374594"/>
            </a:xfrm>
            <a:custGeom>
              <a:avLst/>
              <a:gdLst/>
              <a:ahLst/>
              <a:cxnLst/>
              <a:rect l="l" t="t" r="r" b="b"/>
              <a:pathLst>
                <a:path w="17449" h="17486" extrusionOk="0">
                  <a:moveTo>
                    <a:pt x="8726" y="1319"/>
                  </a:moveTo>
                  <a:cubicBezTo>
                    <a:pt x="8887" y="1319"/>
                    <a:pt x="9047" y="1381"/>
                    <a:pt x="9170" y="1503"/>
                  </a:cubicBezTo>
                  <a:lnTo>
                    <a:pt x="10178" y="2511"/>
                  </a:lnTo>
                  <a:cubicBezTo>
                    <a:pt x="10699" y="3032"/>
                    <a:pt x="10851" y="3786"/>
                    <a:pt x="10632" y="4443"/>
                  </a:cubicBezTo>
                  <a:lnTo>
                    <a:pt x="11408" y="4443"/>
                  </a:lnTo>
                  <a:cubicBezTo>
                    <a:pt x="11755" y="4443"/>
                    <a:pt x="12036" y="4725"/>
                    <a:pt x="12036" y="5072"/>
                  </a:cubicBezTo>
                  <a:lnTo>
                    <a:pt x="12036" y="6497"/>
                  </a:lnTo>
                  <a:lnTo>
                    <a:pt x="12038" y="6497"/>
                  </a:lnTo>
                  <a:cubicBezTo>
                    <a:pt x="12038" y="6788"/>
                    <a:pt x="11970" y="7063"/>
                    <a:pt x="11852" y="7310"/>
                  </a:cubicBezTo>
                  <a:cubicBezTo>
                    <a:pt x="11967" y="7423"/>
                    <a:pt x="12038" y="7581"/>
                    <a:pt x="12038" y="7754"/>
                  </a:cubicBezTo>
                  <a:lnTo>
                    <a:pt x="12038" y="9179"/>
                  </a:lnTo>
                  <a:cubicBezTo>
                    <a:pt x="12038" y="9470"/>
                    <a:pt x="11970" y="9747"/>
                    <a:pt x="11852" y="9992"/>
                  </a:cubicBezTo>
                  <a:cubicBezTo>
                    <a:pt x="11967" y="10107"/>
                    <a:pt x="12038" y="10263"/>
                    <a:pt x="12038" y="10437"/>
                  </a:cubicBezTo>
                  <a:lnTo>
                    <a:pt x="12038" y="11863"/>
                  </a:lnTo>
                  <a:cubicBezTo>
                    <a:pt x="12038" y="12902"/>
                    <a:pt x="11191" y="13749"/>
                    <a:pt x="10150" y="13749"/>
                  </a:cubicBezTo>
                  <a:lnTo>
                    <a:pt x="9354" y="13749"/>
                  </a:lnTo>
                  <a:lnTo>
                    <a:pt x="9354" y="14126"/>
                  </a:lnTo>
                  <a:cubicBezTo>
                    <a:pt x="9354" y="14473"/>
                    <a:pt x="9073" y="14756"/>
                    <a:pt x="8726" y="14756"/>
                  </a:cubicBezTo>
                  <a:cubicBezTo>
                    <a:pt x="8379" y="14756"/>
                    <a:pt x="8096" y="14473"/>
                    <a:pt x="8096" y="14126"/>
                  </a:cubicBezTo>
                  <a:lnTo>
                    <a:pt x="8096" y="13749"/>
                  </a:lnTo>
                  <a:lnTo>
                    <a:pt x="7300" y="13749"/>
                  </a:lnTo>
                  <a:cubicBezTo>
                    <a:pt x="6259" y="13749"/>
                    <a:pt x="5414" y="12902"/>
                    <a:pt x="5414" y="11863"/>
                  </a:cubicBezTo>
                  <a:lnTo>
                    <a:pt x="5414" y="10437"/>
                  </a:lnTo>
                  <a:cubicBezTo>
                    <a:pt x="5414" y="10263"/>
                    <a:pt x="5485" y="10107"/>
                    <a:pt x="5598" y="9992"/>
                  </a:cubicBezTo>
                  <a:cubicBezTo>
                    <a:pt x="5480" y="9747"/>
                    <a:pt x="5414" y="9470"/>
                    <a:pt x="5414" y="9179"/>
                  </a:cubicBezTo>
                  <a:lnTo>
                    <a:pt x="5414" y="7754"/>
                  </a:lnTo>
                  <a:cubicBezTo>
                    <a:pt x="5414" y="7581"/>
                    <a:pt x="5485" y="7423"/>
                    <a:pt x="5598" y="7310"/>
                  </a:cubicBezTo>
                  <a:cubicBezTo>
                    <a:pt x="5480" y="7063"/>
                    <a:pt x="5414" y="6788"/>
                    <a:pt x="5414" y="6497"/>
                  </a:cubicBezTo>
                  <a:lnTo>
                    <a:pt x="5414" y="5072"/>
                  </a:lnTo>
                  <a:cubicBezTo>
                    <a:pt x="5414" y="4725"/>
                    <a:pt x="5695" y="4443"/>
                    <a:pt x="6042" y="4443"/>
                  </a:cubicBezTo>
                  <a:lnTo>
                    <a:pt x="6818" y="4443"/>
                  </a:lnTo>
                  <a:cubicBezTo>
                    <a:pt x="6600" y="3786"/>
                    <a:pt x="6751" y="3032"/>
                    <a:pt x="7272" y="2511"/>
                  </a:cubicBezTo>
                  <a:lnTo>
                    <a:pt x="8280" y="1503"/>
                  </a:lnTo>
                  <a:cubicBezTo>
                    <a:pt x="8404" y="1381"/>
                    <a:pt x="8565" y="1319"/>
                    <a:pt x="8726" y="1319"/>
                  </a:cubicBezTo>
                  <a:close/>
                  <a:moveTo>
                    <a:pt x="3104" y="0"/>
                  </a:moveTo>
                  <a:cubicBezTo>
                    <a:pt x="721" y="5979"/>
                    <a:pt x="777" y="5840"/>
                    <a:pt x="773" y="5849"/>
                  </a:cubicBezTo>
                  <a:cubicBezTo>
                    <a:pt x="63" y="7671"/>
                    <a:pt x="1" y="9699"/>
                    <a:pt x="598" y="11559"/>
                  </a:cubicBezTo>
                  <a:cubicBezTo>
                    <a:pt x="1130" y="13218"/>
                    <a:pt x="1390" y="14950"/>
                    <a:pt x="1390" y="16851"/>
                  </a:cubicBezTo>
                  <a:cubicBezTo>
                    <a:pt x="1390" y="17210"/>
                    <a:pt x="1685" y="17480"/>
                    <a:pt x="2018" y="17480"/>
                  </a:cubicBezTo>
                  <a:cubicBezTo>
                    <a:pt x="2089" y="17480"/>
                    <a:pt x="2162" y="17467"/>
                    <a:pt x="2234" y="17441"/>
                  </a:cubicBezTo>
                  <a:lnTo>
                    <a:pt x="4773" y="16517"/>
                  </a:lnTo>
                  <a:cubicBezTo>
                    <a:pt x="6001" y="17161"/>
                    <a:pt x="7362" y="17486"/>
                    <a:pt x="8726" y="17486"/>
                  </a:cubicBezTo>
                  <a:cubicBezTo>
                    <a:pt x="10083" y="17486"/>
                    <a:pt x="11442" y="17165"/>
                    <a:pt x="12678" y="16517"/>
                  </a:cubicBezTo>
                  <a:lnTo>
                    <a:pt x="15217" y="17441"/>
                  </a:lnTo>
                  <a:cubicBezTo>
                    <a:pt x="15289" y="17467"/>
                    <a:pt x="15362" y="17480"/>
                    <a:pt x="15433" y="17480"/>
                  </a:cubicBezTo>
                  <a:cubicBezTo>
                    <a:pt x="15767" y="17480"/>
                    <a:pt x="16062" y="17210"/>
                    <a:pt x="16062" y="16851"/>
                  </a:cubicBezTo>
                  <a:cubicBezTo>
                    <a:pt x="16062" y="14988"/>
                    <a:pt x="16322" y="13279"/>
                    <a:pt x="16881" y="11472"/>
                  </a:cubicBezTo>
                  <a:cubicBezTo>
                    <a:pt x="17448" y="9637"/>
                    <a:pt x="17376" y="7640"/>
                    <a:pt x="16677" y="5849"/>
                  </a:cubicBezTo>
                  <a:cubicBezTo>
                    <a:pt x="16674" y="5840"/>
                    <a:pt x="16685" y="5869"/>
                    <a:pt x="1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1"/>
            <p:cNvSpPr/>
            <p:nvPr/>
          </p:nvSpPr>
          <p:spPr>
            <a:xfrm>
              <a:off x="5528252" y="3595465"/>
              <a:ext cx="30548" cy="30570"/>
            </a:xfrm>
            <a:custGeom>
              <a:avLst/>
              <a:gdLst/>
              <a:ahLst/>
              <a:cxnLst/>
              <a:rect l="l" t="t" r="r" b="b"/>
              <a:pathLst>
                <a:path w="1426" h="1427" extrusionOk="0">
                  <a:moveTo>
                    <a:pt x="628" y="1"/>
                  </a:moveTo>
                  <a:cubicBezTo>
                    <a:pt x="281" y="1"/>
                    <a:pt x="0" y="283"/>
                    <a:pt x="0" y="630"/>
                  </a:cubicBezTo>
                  <a:lnTo>
                    <a:pt x="0" y="1426"/>
                  </a:lnTo>
                  <a:lnTo>
                    <a:pt x="796" y="1426"/>
                  </a:lnTo>
                  <a:cubicBezTo>
                    <a:pt x="1143" y="1426"/>
                    <a:pt x="1426" y="1143"/>
                    <a:pt x="1426" y="798"/>
                  </a:cubicBezTo>
                  <a:lnTo>
                    <a:pt x="1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1"/>
            <p:cNvSpPr/>
            <p:nvPr/>
          </p:nvSpPr>
          <p:spPr>
            <a:xfrm>
              <a:off x="5528252" y="3480512"/>
              <a:ext cx="30548" cy="30570"/>
            </a:xfrm>
            <a:custGeom>
              <a:avLst/>
              <a:gdLst/>
              <a:ahLst/>
              <a:cxnLst/>
              <a:rect l="l" t="t" r="r" b="b"/>
              <a:pathLst>
                <a:path w="1426" h="1427" extrusionOk="0">
                  <a:moveTo>
                    <a:pt x="628" y="1"/>
                  </a:moveTo>
                  <a:cubicBezTo>
                    <a:pt x="281" y="1"/>
                    <a:pt x="0" y="284"/>
                    <a:pt x="0" y="631"/>
                  </a:cubicBezTo>
                  <a:lnTo>
                    <a:pt x="0" y="1426"/>
                  </a:lnTo>
                  <a:lnTo>
                    <a:pt x="796" y="1426"/>
                  </a:lnTo>
                  <a:cubicBezTo>
                    <a:pt x="1143" y="1426"/>
                    <a:pt x="1426" y="1144"/>
                    <a:pt x="1426" y="798"/>
                  </a:cubicBezTo>
                  <a:lnTo>
                    <a:pt x="1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p:cNvSpPr/>
            <p:nvPr/>
          </p:nvSpPr>
          <p:spPr>
            <a:xfrm>
              <a:off x="5528252" y="3538010"/>
              <a:ext cx="30548" cy="30527"/>
            </a:xfrm>
            <a:custGeom>
              <a:avLst/>
              <a:gdLst/>
              <a:ahLst/>
              <a:cxnLst/>
              <a:rect l="l" t="t" r="r" b="b"/>
              <a:pathLst>
                <a:path w="1426" h="1425" extrusionOk="0">
                  <a:moveTo>
                    <a:pt x="628" y="0"/>
                  </a:moveTo>
                  <a:cubicBezTo>
                    <a:pt x="281" y="0"/>
                    <a:pt x="0" y="282"/>
                    <a:pt x="0" y="629"/>
                  </a:cubicBezTo>
                  <a:lnTo>
                    <a:pt x="0" y="1425"/>
                  </a:lnTo>
                  <a:lnTo>
                    <a:pt x="796" y="1425"/>
                  </a:lnTo>
                  <a:cubicBezTo>
                    <a:pt x="1143" y="1425"/>
                    <a:pt x="1426" y="1143"/>
                    <a:pt x="1426" y="796"/>
                  </a:cubicBezTo>
                  <a:lnTo>
                    <a:pt x="1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91" name="Google Shape;1191;p41"/>
          <p:cNvPicPr preferRelativeResize="0"/>
          <p:nvPr/>
        </p:nvPicPr>
        <p:blipFill>
          <a:blip r:embed="rId3">
            <a:alphaModFix/>
          </a:blip>
          <a:stretch>
            <a:fillRect/>
          </a:stretch>
        </p:blipFill>
        <p:spPr>
          <a:xfrm flipH="1">
            <a:off x="7514026" y="344350"/>
            <a:ext cx="2034550" cy="2004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3">
          <a:extLst>
            <a:ext uri="{FF2B5EF4-FFF2-40B4-BE49-F238E27FC236}">
              <a16:creationId xmlns:a16="http://schemas.microsoft.com/office/drawing/2014/main" id="{022AEDA5-36D4-2476-7078-0D28F4A745C9}"/>
            </a:ext>
          </a:extLst>
        </p:cNvPr>
        <p:cNvGrpSpPr/>
        <p:nvPr/>
      </p:nvGrpSpPr>
      <p:grpSpPr>
        <a:xfrm>
          <a:off x="0" y="0"/>
          <a:ext cx="0" cy="0"/>
          <a:chOff x="0" y="0"/>
          <a:chExt cx="0" cy="0"/>
        </a:xfrm>
      </p:grpSpPr>
      <p:sp>
        <p:nvSpPr>
          <p:cNvPr id="1254" name="Google Shape;1254;p45">
            <a:extLst>
              <a:ext uri="{FF2B5EF4-FFF2-40B4-BE49-F238E27FC236}">
                <a16:creationId xmlns:a16="http://schemas.microsoft.com/office/drawing/2014/main" id="{A59E5E58-3557-8CBE-3CFD-2B05AED658DD}"/>
              </a:ext>
            </a:extLst>
          </p:cNvPr>
          <p:cNvSpPr txBox="1">
            <a:spLocks noGrp="1"/>
          </p:cNvSpPr>
          <p:nvPr>
            <p:ph type="title"/>
          </p:nvPr>
        </p:nvSpPr>
        <p:spPr>
          <a:xfrm>
            <a:off x="713225" y="2370150"/>
            <a:ext cx="4658875" cy="71063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400" dirty="0">
                <a:solidFill>
                  <a:schemeClr val="dk2"/>
                </a:solidFill>
              </a:rPr>
              <a:t>Recommended</a:t>
            </a:r>
            <a:r>
              <a:rPr lang="en-US" dirty="0">
                <a:solidFill>
                  <a:schemeClr val="dk2"/>
                </a:solidFill>
              </a:rPr>
              <a:t> </a:t>
            </a:r>
            <a:endParaRPr dirty="0">
              <a:solidFill>
                <a:schemeClr val="dk2"/>
              </a:solidFill>
            </a:endParaRPr>
          </a:p>
        </p:txBody>
      </p:sp>
      <p:sp>
        <p:nvSpPr>
          <p:cNvPr id="1255" name="Google Shape;1255;p45">
            <a:extLst>
              <a:ext uri="{FF2B5EF4-FFF2-40B4-BE49-F238E27FC236}">
                <a16:creationId xmlns:a16="http://schemas.microsoft.com/office/drawing/2014/main" id="{4858678B-97A2-99A1-F6AE-D3E974BD840D}"/>
              </a:ext>
            </a:extLst>
          </p:cNvPr>
          <p:cNvSpPr txBox="1">
            <a:spLocks noGrp="1"/>
          </p:cNvSpPr>
          <p:nvPr>
            <p:ph type="title" idx="2"/>
          </p:nvPr>
        </p:nvSpPr>
        <p:spPr>
          <a:xfrm>
            <a:off x="713225" y="539500"/>
            <a:ext cx="1628100" cy="14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1256" name="Google Shape;1256;p45">
            <a:extLst>
              <a:ext uri="{FF2B5EF4-FFF2-40B4-BE49-F238E27FC236}">
                <a16:creationId xmlns:a16="http://schemas.microsoft.com/office/drawing/2014/main" id="{D612490E-8F1B-8694-A600-A18BFF56CC06}"/>
              </a:ext>
            </a:extLst>
          </p:cNvPr>
          <p:cNvSpPr txBox="1">
            <a:spLocks noGrp="1"/>
          </p:cNvSpPr>
          <p:nvPr>
            <p:ph type="subTitle" idx="1"/>
          </p:nvPr>
        </p:nvSpPr>
        <p:spPr>
          <a:xfrm>
            <a:off x="713225" y="3480800"/>
            <a:ext cx="3215400" cy="683700"/>
          </a:xfrm>
          <a:prstGeom prst="rect">
            <a:avLst/>
          </a:prstGeom>
        </p:spPr>
        <p:txBody>
          <a:bodyPr spcFirstLastPara="1" wrap="square" lIns="91425" tIns="91425" rIns="91425" bIns="91425" anchor="t" anchorCtr="0">
            <a:noAutofit/>
          </a:bodyPr>
          <a:lstStyle/>
          <a:p>
            <a:pPr marL="0" indent="0">
              <a:spcAft>
                <a:spcPts val="1200"/>
              </a:spcAft>
            </a:pPr>
            <a:r>
              <a:rPr lang="en-US" dirty="0"/>
              <a:t>Key business question and insights</a:t>
            </a:r>
          </a:p>
        </p:txBody>
      </p:sp>
      <p:pic>
        <p:nvPicPr>
          <p:cNvPr id="1257" name="Google Shape;1257;p45">
            <a:extLst>
              <a:ext uri="{FF2B5EF4-FFF2-40B4-BE49-F238E27FC236}">
                <a16:creationId xmlns:a16="http://schemas.microsoft.com/office/drawing/2014/main" id="{5F730E2B-E1EA-1C0E-1C1D-3003B282DB76}"/>
              </a:ext>
            </a:extLst>
          </p:cNvPr>
          <p:cNvPicPr preferRelativeResize="0"/>
          <p:nvPr/>
        </p:nvPicPr>
        <p:blipFill>
          <a:blip r:embed="rId3">
            <a:alphaModFix/>
          </a:blip>
          <a:stretch>
            <a:fillRect/>
          </a:stretch>
        </p:blipFill>
        <p:spPr>
          <a:xfrm>
            <a:off x="3439172" y="-3689551"/>
            <a:ext cx="5653551" cy="5556149"/>
          </a:xfrm>
          <a:prstGeom prst="rect">
            <a:avLst/>
          </a:prstGeom>
          <a:noFill/>
          <a:ln>
            <a:noFill/>
          </a:ln>
        </p:spPr>
      </p:pic>
      <p:pic>
        <p:nvPicPr>
          <p:cNvPr id="1258" name="Google Shape;1258;p45">
            <a:extLst>
              <a:ext uri="{FF2B5EF4-FFF2-40B4-BE49-F238E27FC236}">
                <a16:creationId xmlns:a16="http://schemas.microsoft.com/office/drawing/2014/main" id="{FE5535B7-2951-18BD-E3B8-B5995205813B}"/>
              </a:ext>
            </a:extLst>
          </p:cNvPr>
          <p:cNvPicPr preferRelativeResize="0"/>
          <p:nvPr/>
        </p:nvPicPr>
        <p:blipFill rotWithShape="1">
          <a:blip r:embed="rId4">
            <a:alphaModFix/>
          </a:blip>
          <a:srcRect l="79" r="89"/>
          <a:stretch/>
        </p:blipFill>
        <p:spPr>
          <a:xfrm>
            <a:off x="2398475" y="-149325"/>
            <a:ext cx="1186300" cy="1168701"/>
          </a:xfrm>
          <a:prstGeom prst="rect">
            <a:avLst/>
          </a:prstGeom>
          <a:noFill/>
          <a:ln>
            <a:noFill/>
          </a:ln>
        </p:spPr>
      </p:pic>
      <p:cxnSp>
        <p:nvCxnSpPr>
          <p:cNvPr id="1259" name="Google Shape;1259;p45">
            <a:hlinkClick r:id="" action="ppaction://hlinkshowjump?jump=nextslide"/>
            <a:extLst>
              <a:ext uri="{FF2B5EF4-FFF2-40B4-BE49-F238E27FC236}">
                <a16:creationId xmlns:a16="http://schemas.microsoft.com/office/drawing/2014/main" id="{AE491F01-E56B-A9D0-09D5-8EB38A0B8221}"/>
              </a:ext>
            </a:extLst>
          </p:cNvPr>
          <p:cNvCxnSpPr/>
          <p:nvPr/>
        </p:nvCxnSpPr>
        <p:spPr>
          <a:xfrm>
            <a:off x="4023625" y="4548169"/>
            <a:ext cx="1096800" cy="4500"/>
          </a:xfrm>
          <a:prstGeom prst="straightConnector1">
            <a:avLst/>
          </a:prstGeom>
          <a:noFill/>
          <a:ln w="9525" cap="flat" cmpd="sng">
            <a:solidFill>
              <a:schemeClr val="dk1"/>
            </a:solidFill>
            <a:prstDash val="solid"/>
            <a:round/>
            <a:headEnd type="none" w="med" len="med"/>
            <a:tailEnd type="stealth" w="med" len="med"/>
          </a:ln>
        </p:spPr>
      </p:cxnSp>
      <p:sp>
        <p:nvSpPr>
          <p:cNvPr id="1260" name="Google Shape;1260;p45">
            <a:extLst>
              <a:ext uri="{FF2B5EF4-FFF2-40B4-BE49-F238E27FC236}">
                <a16:creationId xmlns:a16="http://schemas.microsoft.com/office/drawing/2014/main" id="{E2AE383B-DCAB-49AD-E68E-7356B50DA06E}"/>
              </a:ext>
            </a:extLst>
          </p:cNvPr>
          <p:cNvSpPr/>
          <p:nvPr/>
        </p:nvSpPr>
        <p:spPr>
          <a:xfrm>
            <a:off x="5020412" y="2382865"/>
            <a:ext cx="1897419" cy="710635"/>
          </a:xfrm>
          <a:prstGeom prst="rect">
            <a:avLst/>
          </a:prstGeom>
        </p:spPr>
        <p:txBody>
          <a:bodyPr>
            <a:prstTxWarp prst="textPlain">
              <a:avLst/>
            </a:prstTxWarp>
          </a:bodyPr>
          <a:lstStyle/>
          <a:p>
            <a:pPr lvl="0" algn="ctr"/>
            <a:r>
              <a:rPr lang="en-US" dirty="0">
                <a:ln w="9525" cap="flat" cmpd="sng">
                  <a:solidFill>
                    <a:schemeClr val="dk1"/>
                  </a:solidFill>
                  <a:prstDash val="solid"/>
                  <a:round/>
                  <a:headEnd type="none" w="sm" len="sm"/>
                  <a:tailEnd type="none" w="sm" len="sm"/>
                </a:ln>
                <a:solidFill>
                  <a:schemeClr val="lt1"/>
                </a:solidFill>
                <a:latin typeface="Fjalla One"/>
              </a:rPr>
              <a:t>Analysis</a:t>
            </a:r>
            <a:endParaRPr b="0" i="0" dirty="0">
              <a:ln w="9525" cap="flat" cmpd="sng">
                <a:solidFill>
                  <a:schemeClr val="dk1"/>
                </a:solidFill>
                <a:prstDash val="solid"/>
                <a:round/>
                <a:headEnd type="none" w="sm" len="sm"/>
                <a:tailEnd type="none" w="sm" len="sm"/>
              </a:ln>
              <a:solidFill>
                <a:schemeClr val="lt1"/>
              </a:solidFill>
              <a:latin typeface="Fjalla One"/>
            </a:endParaRPr>
          </a:p>
        </p:txBody>
      </p:sp>
      <p:cxnSp>
        <p:nvCxnSpPr>
          <p:cNvPr id="1261" name="Google Shape;1261;p45">
            <a:extLst>
              <a:ext uri="{FF2B5EF4-FFF2-40B4-BE49-F238E27FC236}">
                <a16:creationId xmlns:a16="http://schemas.microsoft.com/office/drawing/2014/main" id="{F0AC7400-67C4-424A-50A3-4CF078B09E31}"/>
              </a:ext>
            </a:extLst>
          </p:cNvPr>
          <p:cNvCxnSpPr/>
          <p:nvPr/>
        </p:nvCxnSpPr>
        <p:spPr>
          <a:xfrm>
            <a:off x="578775" y="1986475"/>
            <a:ext cx="8001000" cy="0"/>
          </a:xfrm>
          <a:prstGeom prst="straightConnector1">
            <a:avLst/>
          </a:prstGeom>
          <a:noFill/>
          <a:ln w="9525" cap="flat" cmpd="sng">
            <a:solidFill>
              <a:schemeClr val="dk1"/>
            </a:solidFill>
            <a:prstDash val="solid"/>
            <a:round/>
            <a:headEnd type="none" w="med" len="med"/>
            <a:tailEnd type="none" w="med" len="med"/>
          </a:ln>
        </p:spPr>
      </p:cxnSp>
      <p:pic>
        <p:nvPicPr>
          <p:cNvPr id="1262" name="Google Shape;1262;p45">
            <a:extLst>
              <a:ext uri="{FF2B5EF4-FFF2-40B4-BE49-F238E27FC236}">
                <a16:creationId xmlns:a16="http://schemas.microsoft.com/office/drawing/2014/main" id="{E2791C43-80E3-5A30-F789-E945D8228B61}"/>
              </a:ext>
            </a:extLst>
          </p:cNvPr>
          <p:cNvPicPr preferRelativeResize="0"/>
          <p:nvPr/>
        </p:nvPicPr>
        <p:blipFill>
          <a:blip r:embed="rId5">
            <a:alphaModFix/>
          </a:blip>
          <a:stretch>
            <a:fillRect/>
          </a:stretch>
        </p:blipFill>
        <p:spPr>
          <a:xfrm rot="3292023">
            <a:off x="7917360" y="1254772"/>
            <a:ext cx="1176132" cy="1156755"/>
          </a:xfrm>
          <a:prstGeom prst="rect">
            <a:avLst/>
          </a:prstGeom>
          <a:noFill/>
          <a:ln>
            <a:noFill/>
          </a:ln>
        </p:spPr>
      </p:pic>
    </p:spTree>
    <p:extLst>
      <p:ext uri="{BB962C8B-B14F-4D97-AF65-F5344CB8AC3E}">
        <p14:creationId xmlns:p14="http://schemas.microsoft.com/office/powerpoint/2010/main" val="367364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43"/>
          <p:cNvSpPr txBox="1">
            <a:spLocks noGrp="1"/>
          </p:cNvSpPr>
          <p:nvPr>
            <p:ph type="title"/>
          </p:nvPr>
        </p:nvSpPr>
        <p:spPr>
          <a:xfrm>
            <a:off x="865625" y="885824"/>
            <a:ext cx="4459800" cy="807245"/>
          </a:xfrm>
          <a:prstGeom prst="rect">
            <a:avLst/>
          </a:prstGeom>
        </p:spPr>
        <p:txBody>
          <a:bodyPr spcFirstLastPara="1" wrap="square" lIns="91425" tIns="91425" rIns="91425" bIns="91425" anchor="b" anchorCtr="0">
            <a:noAutofit/>
          </a:bodyPr>
          <a:lstStyle/>
          <a:p>
            <a:r>
              <a:rPr lang="en-US" sz="1400" kern="100" dirty="0">
                <a:latin typeface="Calibri" panose="020F0502020204030204" pitchFamily="34" charset="0"/>
                <a:ea typeface="Calibri" panose="020F0502020204030204" pitchFamily="34" charset="0"/>
                <a:cs typeface="Times New Roman" panose="02020603050405020304" pitchFamily="18" charset="0"/>
              </a:rPr>
              <a:t>Q1. </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How many customers do we have each day? Are there any peak hours.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solidFill>
                <a:schemeClr val="dk2"/>
              </a:solidFill>
            </a:endParaRPr>
          </a:p>
        </p:txBody>
      </p:sp>
      <p:sp>
        <p:nvSpPr>
          <p:cNvPr id="1226" name="Google Shape;1226;p43"/>
          <p:cNvSpPr txBox="1">
            <a:spLocks noGrp="1"/>
          </p:cNvSpPr>
          <p:nvPr>
            <p:ph type="body" idx="1"/>
          </p:nvPr>
        </p:nvSpPr>
        <p:spPr>
          <a:xfrm>
            <a:off x="3953383" y="1368115"/>
            <a:ext cx="3197690" cy="923887"/>
          </a:xfrm>
          <a:prstGeom prst="rect">
            <a:avLst/>
          </a:prstGeom>
        </p:spPr>
        <p:txBody>
          <a:bodyPr spcFirstLastPara="1" wrap="square" lIns="91425" tIns="91425" rIns="91425" bIns="91425" anchor="t" anchorCtr="0">
            <a:noAutofit/>
          </a:bodyPr>
          <a:lstStyle/>
          <a:p>
            <a:pPr marL="0" indent="0">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Our pizza outlet sees an average of 60 customers per day, with peak hours between 12-2 pm and 6-8 pm.</a:t>
            </a:r>
          </a:p>
          <a:p>
            <a:pPr marL="0" lvl="0" indent="0" algn="l" rtl="0">
              <a:spcBef>
                <a:spcPts val="0"/>
              </a:spcBef>
              <a:spcAft>
                <a:spcPts val="0"/>
              </a:spcAft>
              <a:buNone/>
            </a:pPr>
            <a:endParaRPr dirty="0"/>
          </a:p>
        </p:txBody>
      </p:sp>
      <p:cxnSp>
        <p:nvCxnSpPr>
          <p:cNvPr id="1227" name="Google Shape;1227;p43">
            <a:hlinkClick r:id="" action="ppaction://hlinkshowjump?jump=nextslide"/>
          </p:cNvPr>
          <p:cNvCxnSpPr/>
          <p:nvPr/>
        </p:nvCxnSpPr>
        <p:spPr>
          <a:xfrm>
            <a:off x="4023625" y="4548169"/>
            <a:ext cx="1096800" cy="4500"/>
          </a:xfrm>
          <a:prstGeom prst="straightConnector1">
            <a:avLst/>
          </a:prstGeom>
          <a:noFill/>
          <a:ln w="9525" cap="flat" cmpd="sng">
            <a:solidFill>
              <a:schemeClr val="dk1"/>
            </a:solidFill>
            <a:prstDash val="solid"/>
            <a:round/>
            <a:headEnd type="none" w="med" len="med"/>
            <a:tailEnd type="stealth" w="med" len="med"/>
          </a:ln>
        </p:spPr>
      </p:cxnSp>
      <p:pic>
        <p:nvPicPr>
          <p:cNvPr id="1228" name="Google Shape;1228;p43"/>
          <p:cNvPicPr preferRelativeResize="0"/>
          <p:nvPr/>
        </p:nvPicPr>
        <p:blipFill>
          <a:blip r:embed="rId3">
            <a:alphaModFix/>
          </a:blip>
          <a:stretch>
            <a:fillRect/>
          </a:stretch>
        </p:blipFill>
        <p:spPr>
          <a:xfrm>
            <a:off x="5194975" y="4094375"/>
            <a:ext cx="1607800" cy="1583901"/>
          </a:xfrm>
          <a:prstGeom prst="rect">
            <a:avLst/>
          </a:prstGeom>
          <a:noFill/>
          <a:ln>
            <a:noFill/>
          </a:ln>
        </p:spPr>
      </p:pic>
      <p:pic>
        <p:nvPicPr>
          <p:cNvPr id="1229" name="Google Shape;1229;p43"/>
          <p:cNvPicPr preferRelativeResize="0"/>
          <p:nvPr/>
        </p:nvPicPr>
        <p:blipFill>
          <a:blip r:embed="rId4">
            <a:alphaModFix/>
          </a:blip>
          <a:stretch>
            <a:fillRect/>
          </a:stretch>
        </p:blipFill>
        <p:spPr>
          <a:xfrm rot="5400000">
            <a:off x="5517186" y="659967"/>
            <a:ext cx="5522376" cy="3680675"/>
          </a:xfrm>
          <a:prstGeom prst="rect">
            <a:avLst/>
          </a:prstGeom>
          <a:noFill/>
          <a:ln>
            <a:noFill/>
          </a:ln>
        </p:spPr>
      </p:pic>
      <p:pic>
        <p:nvPicPr>
          <p:cNvPr id="3" name="Picture 2">
            <a:extLst>
              <a:ext uri="{FF2B5EF4-FFF2-40B4-BE49-F238E27FC236}">
                <a16:creationId xmlns:a16="http://schemas.microsoft.com/office/drawing/2014/main" id="{BBA25ECB-81B8-0075-30FE-66810FEC5161}"/>
              </a:ext>
            </a:extLst>
          </p:cNvPr>
          <p:cNvPicPr>
            <a:picLocks noChangeAspect="1"/>
          </p:cNvPicPr>
          <p:nvPr/>
        </p:nvPicPr>
        <p:blipFill>
          <a:blip r:embed="rId5"/>
          <a:stretch>
            <a:fillRect/>
          </a:stretch>
        </p:blipFill>
        <p:spPr>
          <a:xfrm>
            <a:off x="987372" y="2623820"/>
            <a:ext cx="4564856" cy="1653224"/>
          </a:xfrm>
          <a:prstGeom prst="rect">
            <a:avLst/>
          </a:prstGeom>
        </p:spPr>
      </p:pic>
      <p:pic>
        <p:nvPicPr>
          <p:cNvPr id="5" name="Picture 4">
            <a:extLst>
              <a:ext uri="{FF2B5EF4-FFF2-40B4-BE49-F238E27FC236}">
                <a16:creationId xmlns:a16="http://schemas.microsoft.com/office/drawing/2014/main" id="{E18E559F-49BD-87E8-EDF9-E9DE40CB4A98}"/>
              </a:ext>
            </a:extLst>
          </p:cNvPr>
          <p:cNvPicPr>
            <a:picLocks noChangeAspect="1"/>
          </p:cNvPicPr>
          <p:nvPr/>
        </p:nvPicPr>
        <p:blipFill>
          <a:blip r:embed="rId6"/>
          <a:stretch>
            <a:fillRect/>
          </a:stretch>
        </p:blipFill>
        <p:spPr>
          <a:xfrm>
            <a:off x="826689" y="1195267"/>
            <a:ext cx="2768747" cy="126958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4">
          <a:extLst>
            <a:ext uri="{FF2B5EF4-FFF2-40B4-BE49-F238E27FC236}">
              <a16:creationId xmlns:a16="http://schemas.microsoft.com/office/drawing/2014/main" id="{DD242847-374E-600F-F957-AFE28D5D3B07}"/>
            </a:ext>
          </a:extLst>
        </p:cNvPr>
        <p:cNvGrpSpPr/>
        <p:nvPr/>
      </p:nvGrpSpPr>
      <p:grpSpPr>
        <a:xfrm>
          <a:off x="0" y="0"/>
          <a:ext cx="0" cy="0"/>
          <a:chOff x="0" y="0"/>
          <a:chExt cx="0" cy="0"/>
        </a:xfrm>
      </p:grpSpPr>
      <p:sp>
        <p:nvSpPr>
          <p:cNvPr id="1226" name="Google Shape;1226;p43">
            <a:extLst>
              <a:ext uri="{FF2B5EF4-FFF2-40B4-BE49-F238E27FC236}">
                <a16:creationId xmlns:a16="http://schemas.microsoft.com/office/drawing/2014/main" id="{0BAD5E1A-CD86-5200-8C4F-0ED3337AEEA8}"/>
              </a:ext>
            </a:extLst>
          </p:cNvPr>
          <p:cNvSpPr txBox="1">
            <a:spLocks noGrp="1"/>
          </p:cNvSpPr>
          <p:nvPr>
            <p:ph type="body" idx="1"/>
          </p:nvPr>
        </p:nvSpPr>
        <p:spPr>
          <a:xfrm>
            <a:off x="4168736" y="1316016"/>
            <a:ext cx="2653826" cy="25509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Customers typically order 2-3 pizzas per transaction, with our top-selling pizza being the Classic Deluxe Pizza.</a:t>
            </a:r>
            <a:endParaRPr sz="1100" dirty="0"/>
          </a:p>
        </p:txBody>
      </p:sp>
      <p:cxnSp>
        <p:nvCxnSpPr>
          <p:cNvPr id="1227" name="Google Shape;1227;p43">
            <a:hlinkClick r:id="" action="ppaction://hlinkshowjump?jump=nextslide"/>
            <a:extLst>
              <a:ext uri="{FF2B5EF4-FFF2-40B4-BE49-F238E27FC236}">
                <a16:creationId xmlns:a16="http://schemas.microsoft.com/office/drawing/2014/main" id="{D4C46E44-2256-0FB9-271A-C89D69D0B3F2}"/>
              </a:ext>
            </a:extLst>
          </p:cNvPr>
          <p:cNvCxnSpPr/>
          <p:nvPr/>
        </p:nvCxnSpPr>
        <p:spPr>
          <a:xfrm>
            <a:off x="4023625" y="4548169"/>
            <a:ext cx="1096800" cy="4500"/>
          </a:xfrm>
          <a:prstGeom prst="straightConnector1">
            <a:avLst/>
          </a:prstGeom>
          <a:noFill/>
          <a:ln w="9525" cap="flat" cmpd="sng">
            <a:solidFill>
              <a:schemeClr val="dk1"/>
            </a:solidFill>
            <a:prstDash val="solid"/>
            <a:round/>
            <a:headEnd type="none" w="med" len="med"/>
            <a:tailEnd type="stealth" w="med" len="med"/>
          </a:ln>
        </p:spPr>
      </p:cxnSp>
      <p:pic>
        <p:nvPicPr>
          <p:cNvPr id="1228" name="Google Shape;1228;p43">
            <a:extLst>
              <a:ext uri="{FF2B5EF4-FFF2-40B4-BE49-F238E27FC236}">
                <a16:creationId xmlns:a16="http://schemas.microsoft.com/office/drawing/2014/main" id="{C220FF2A-0C2B-385A-52A3-17A619841BD6}"/>
              </a:ext>
            </a:extLst>
          </p:cNvPr>
          <p:cNvPicPr preferRelativeResize="0"/>
          <p:nvPr/>
        </p:nvPicPr>
        <p:blipFill>
          <a:blip r:embed="rId3">
            <a:alphaModFix/>
          </a:blip>
          <a:stretch>
            <a:fillRect/>
          </a:stretch>
        </p:blipFill>
        <p:spPr>
          <a:xfrm>
            <a:off x="5194975" y="4094375"/>
            <a:ext cx="1607800" cy="1583901"/>
          </a:xfrm>
          <a:prstGeom prst="rect">
            <a:avLst/>
          </a:prstGeom>
          <a:noFill/>
          <a:ln>
            <a:noFill/>
          </a:ln>
        </p:spPr>
      </p:pic>
      <p:pic>
        <p:nvPicPr>
          <p:cNvPr id="1229" name="Google Shape;1229;p43">
            <a:extLst>
              <a:ext uri="{FF2B5EF4-FFF2-40B4-BE49-F238E27FC236}">
                <a16:creationId xmlns:a16="http://schemas.microsoft.com/office/drawing/2014/main" id="{5CCC9B6C-37EE-97BE-6324-BEBCF5BE5152}"/>
              </a:ext>
            </a:extLst>
          </p:cNvPr>
          <p:cNvPicPr preferRelativeResize="0"/>
          <p:nvPr/>
        </p:nvPicPr>
        <p:blipFill>
          <a:blip r:embed="rId4">
            <a:alphaModFix/>
          </a:blip>
          <a:stretch>
            <a:fillRect/>
          </a:stretch>
        </p:blipFill>
        <p:spPr>
          <a:xfrm rot="5400000">
            <a:off x="5517186" y="659967"/>
            <a:ext cx="5522376" cy="3680675"/>
          </a:xfrm>
          <a:prstGeom prst="rect">
            <a:avLst/>
          </a:prstGeom>
          <a:noFill/>
          <a:ln>
            <a:noFill/>
          </a:ln>
        </p:spPr>
      </p:pic>
      <p:sp>
        <p:nvSpPr>
          <p:cNvPr id="4" name="Title 3">
            <a:extLst>
              <a:ext uri="{FF2B5EF4-FFF2-40B4-BE49-F238E27FC236}">
                <a16:creationId xmlns:a16="http://schemas.microsoft.com/office/drawing/2014/main" id="{01B20765-E2E4-1EB1-0170-FFD945762F03}"/>
              </a:ext>
            </a:extLst>
          </p:cNvPr>
          <p:cNvSpPr>
            <a:spLocks noGrp="1"/>
          </p:cNvSpPr>
          <p:nvPr>
            <p:ph type="title"/>
          </p:nvPr>
        </p:nvSpPr>
        <p:spPr>
          <a:xfrm>
            <a:off x="731551" y="653005"/>
            <a:ext cx="5633530" cy="837432"/>
          </a:xfrm>
        </p:spPr>
        <p:txBody>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Q2. How many pizzas are typically in order? Do we have any bestsellers?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2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02B33B6-47C9-0391-7DE7-0F3D281DFEDE}"/>
              </a:ext>
            </a:extLst>
          </p:cNvPr>
          <p:cNvPicPr>
            <a:picLocks noChangeAspect="1"/>
          </p:cNvPicPr>
          <p:nvPr/>
        </p:nvPicPr>
        <p:blipFill>
          <a:blip r:embed="rId5"/>
          <a:srcRect t="11947"/>
          <a:stretch/>
        </p:blipFill>
        <p:spPr>
          <a:xfrm>
            <a:off x="796032" y="1450364"/>
            <a:ext cx="3227593" cy="813517"/>
          </a:xfrm>
          <a:prstGeom prst="rect">
            <a:avLst/>
          </a:prstGeom>
        </p:spPr>
      </p:pic>
      <p:pic>
        <p:nvPicPr>
          <p:cNvPr id="8" name="Picture 7">
            <a:extLst>
              <a:ext uri="{FF2B5EF4-FFF2-40B4-BE49-F238E27FC236}">
                <a16:creationId xmlns:a16="http://schemas.microsoft.com/office/drawing/2014/main" id="{6B6E21E8-4BF9-00EF-F5B4-45F12458A0FA}"/>
              </a:ext>
            </a:extLst>
          </p:cNvPr>
          <p:cNvPicPr>
            <a:picLocks noChangeAspect="1"/>
          </p:cNvPicPr>
          <p:nvPr/>
        </p:nvPicPr>
        <p:blipFill>
          <a:blip r:embed="rId6"/>
          <a:stretch>
            <a:fillRect/>
          </a:stretch>
        </p:blipFill>
        <p:spPr>
          <a:xfrm>
            <a:off x="731551" y="2490867"/>
            <a:ext cx="3089366" cy="1870389"/>
          </a:xfrm>
          <a:prstGeom prst="rect">
            <a:avLst/>
          </a:prstGeom>
        </p:spPr>
      </p:pic>
      <p:pic>
        <p:nvPicPr>
          <p:cNvPr id="10" name="Picture 9">
            <a:extLst>
              <a:ext uri="{FF2B5EF4-FFF2-40B4-BE49-F238E27FC236}">
                <a16:creationId xmlns:a16="http://schemas.microsoft.com/office/drawing/2014/main" id="{4679C54D-D49E-0F9F-C8C0-F9FFE3E72951}"/>
              </a:ext>
            </a:extLst>
          </p:cNvPr>
          <p:cNvPicPr>
            <a:picLocks noChangeAspect="1"/>
          </p:cNvPicPr>
          <p:nvPr/>
        </p:nvPicPr>
        <p:blipFill>
          <a:blip r:embed="rId7"/>
          <a:stretch>
            <a:fillRect/>
          </a:stretch>
        </p:blipFill>
        <p:spPr>
          <a:xfrm>
            <a:off x="4023625" y="2684955"/>
            <a:ext cx="2653826" cy="1446431"/>
          </a:xfrm>
          <a:prstGeom prst="rect">
            <a:avLst/>
          </a:prstGeom>
        </p:spPr>
      </p:pic>
    </p:spTree>
    <p:extLst>
      <p:ext uri="{BB962C8B-B14F-4D97-AF65-F5344CB8AC3E}">
        <p14:creationId xmlns:p14="http://schemas.microsoft.com/office/powerpoint/2010/main" val="3977738567"/>
      </p:ext>
    </p:extLst>
  </p:cSld>
  <p:clrMapOvr>
    <a:masterClrMapping/>
  </p:clrMapOvr>
</p:sld>
</file>

<file path=ppt/theme/theme1.xml><?xml version="1.0" encoding="utf-8"?>
<a:theme xmlns:a="http://schemas.openxmlformats.org/drawingml/2006/main" name="Homemade Pizza Workshop for Pizza Week by Slidesgo">
  <a:themeElements>
    <a:clrScheme name="Simple Light">
      <a:dk1>
        <a:srgbClr val="3B2E2C"/>
      </a:dk1>
      <a:lt1>
        <a:srgbClr val="F8F5EE"/>
      </a:lt1>
      <a:dk2>
        <a:srgbClr val="ECAA49"/>
      </a:dk2>
      <a:lt2>
        <a:srgbClr val="FBE7B5"/>
      </a:lt2>
      <a:accent1>
        <a:srgbClr val="C72835"/>
      </a:accent1>
      <a:accent2>
        <a:srgbClr val="73992F"/>
      </a:accent2>
      <a:accent3>
        <a:srgbClr val="FFFFFF"/>
      </a:accent3>
      <a:accent4>
        <a:srgbClr val="FFFFFF"/>
      </a:accent4>
      <a:accent5>
        <a:srgbClr val="FFFFFF"/>
      </a:accent5>
      <a:accent6>
        <a:srgbClr val="FFFFFF"/>
      </a:accent6>
      <a:hlink>
        <a:srgbClr val="3B2E2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491</Words>
  <Application>Microsoft Office PowerPoint</Application>
  <PresentationFormat>On-screen Show (16:9)</PresentationFormat>
  <Paragraphs>59</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Fjalla One</vt:lpstr>
      <vt:lpstr>Roboto Mono</vt:lpstr>
      <vt:lpstr>Wingdings</vt:lpstr>
      <vt:lpstr>Arial</vt:lpstr>
      <vt:lpstr>Times New Roman</vt:lpstr>
      <vt:lpstr>Homemade Pizza Workshop for Pizza Week by Slidesgo</vt:lpstr>
      <vt:lpstr>PIZZA  Sales</vt:lpstr>
      <vt:lpstr>TABLE OF CONTENTS</vt:lpstr>
      <vt:lpstr>INTRODUCTION</vt:lpstr>
      <vt:lpstr>PowerPoint Presentation</vt:lpstr>
      <vt:lpstr>The Goals &amp; </vt:lpstr>
      <vt:lpstr>Goal &amp; KPI’s</vt:lpstr>
      <vt:lpstr>Recommended </vt:lpstr>
      <vt:lpstr>Q1. How many customers do we have each day? Are there any peak hours. </vt:lpstr>
      <vt:lpstr>Q2. How many pizzas are typically in order? Do we have any bestsellers? </vt:lpstr>
      <vt:lpstr>817,860</vt:lpstr>
      <vt:lpstr>Q3. How much money did we make this year? Can we identify any seasonality in the sales?  </vt:lpstr>
      <vt:lpstr>Q4. Are there any pizzas we should take off the menu, or any promotions we could leverage.  </vt:lpstr>
      <vt:lpstr>Conclusion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sushmita</dc:creator>
  <cp:lastModifiedBy>sushmita rawat</cp:lastModifiedBy>
  <cp:revision>2</cp:revision>
  <dcterms:modified xsi:type="dcterms:W3CDTF">2025-06-08T11:57:16Z</dcterms:modified>
</cp:coreProperties>
</file>