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65" r:id="rId8"/>
    <p:sldId id="271" r:id="rId9"/>
    <p:sldId id="270"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496"/>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70" d="100"/>
          <a:sy n="70" d="100"/>
        </p:scale>
        <p:origin x="1166" y="32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manjunatha" userId="3aafa7939f6cc04b" providerId="LiveId" clId="{CD396E52-C90B-4870-985B-461FAF001B24}"/>
    <pc:docChg chg="undo redo custSel delSld modSld sldOrd">
      <pc:chgData name="sushmitha manjunatha" userId="3aafa7939f6cc04b" providerId="LiveId" clId="{CD396E52-C90B-4870-985B-461FAF001B24}" dt="2023-08-28T05:17:48.015" v="2855" actId="207"/>
      <pc:docMkLst>
        <pc:docMk/>
      </pc:docMkLst>
      <pc:sldChg chg="modSp mod">
        <pc:chgData name="sushmitha manjunatha" userId="3aafa7939f6cc04b" providerId="LiveId" clId="{CD396E52-C90B-4870-985B-461FAF001B24}" dt="2023-08-28T05:02:26.221" v="2809" actId="1038"/>
        <pc:sldMkLst>
          <pc:docMk/>
          <pc:sldMk cId="2259308896" sldId="256"/>
        </pc:sldMkLst>
        <pc:spChg chg="mod">
          <ac:chgData name="sushmitha manjunatha" userId="3aafa7939f6cc04b" providerId="LiveId" clId="{CD396E52-C90B-4870-985B-461FAF001B24}" dt="2023-08-28T05:02:26.221" v="2809" actId="1038"/>
          <ac:spMkLst>
            <pc:docMk/>
            <pc:sldMk cId="2259308896" sldId="256"/>
            <ac:spMk id="2" creationId="{51DF3D98-3C30-4CFC-8643-C81E829C8C25}"/>
          </ac:spMkLst>
        </pc:spChg>
        <pc:spChg chg="mod">
          <ac:chgData name="sushmitha manjunatha" userId="3aafa7939f6cc04b" providerId="LiveId" clId="{CD396E52-C90B-4870-985B-461FAF001B24}" dt="2023-08-28T05:02:12.419" v="2805" actId="255"/>
          <ac:spMkLst>
            <pc:docMk/>
            <pc:sldMk cId="2259308896" sldId="256"/>
            <ac:spMk id="3" creationId="{A068D447-28D3-4F5F-B2DC-FD67E9015868}"/>
          </ac:spMkLst>
        </pc:spChg>
      </pc:sldChg>
      <pc:sldChg chg="modSp mod">
        <pc:chgData name="sushmitha manjunatha" userId="3aafa7939f6cc04b" providerId="LiveId" clId="{CD396E52-C90B-4870-985B-461FAF001B24}" dt="2023-08-28T05:17:14.420" v="2852" actId="207"/>
        <pc:sldMkLst>
          <pc:docMk/>
          <pc:sldMk cId="1325608595" sldId="257"/>
        </pc:sldMkLst>
        <pc:spChg chg="mod">
          <ac:chgData name="sushmitha manjunatha" userId="3aafa7939f6cc04b" providerId="LiveId" clId="{CD396E52-C90B-4870-985B-461FAF001B24}" dt="2023-08-28T05:03:07.948" v="2814" actId="255"/>
          <ac:spMkLst>
            <pc:docMk/>
            <pc:sldMk cId="1325608595" sldId="257"/>
            <ac:spMk id="2" creationId="{912DF434-28DB-4621-A497-D62C41CE0419}"/>
          </ac:spMkLst>
        </pc:spChg>
        <pc:spChg chg="mod">
          <ac:chgData name="sushmitha manjunatha" userId="3aafa7939f6cc04b" providerId="LiveId" clId="{CD396E52-C90B-4870-985B-461FAF001B24}" dt="2023-08-28T05:17:14.420" v="2852" actId="207"/>
          <ac:spMkLst>
            <pc:docMk/>
            <pc:sldMk cId="1325608595" sldId="257"/>
            <ac:spMk id="3" creationId="{22788C46-D0BC-4307-AE55-7601A139E7CB}"/>
          </ac:spMkLst>
        </pc:spChg>
      </pc:sldChg>
      <pc:sldChg chg="addSp modSp mod">
        <pc:chgData name="sushmitha manjunatha" userId="3aafa7939f6cc04b" providerId="LiveId" clId="{CD396E52-C90B-4870-985B-461FAF001B24}" dt="2023-08-28T05:03:58.899" v="2825" actId="108"/>
        <pc:sldMkLst>
          <pc:docMk/>
          <pc:sldMk cId="1639799154" sldId="258"/>
        </pc:sldMkLst>
        <pc:spChg chg="mod">
          <ac:chgData name="sushmitha manjunatha" userId="3aafa7939f6cc04b" providerId="LiveId" clId="{CD396E52-C90B-4870-985B-461FAF001B24}" dt="2023-08-28T05:03:58.899" v="2825" actId="108"/>
          <ac:spMkLst>
            <pc:docMk/>
            <pc:sldMk cId="1639799154" sldId="258"/>
            <ac:spMk id="2" creationId="{8C543F67-9C70-4748-8C0C-3A7863422F99}"/>
          </ac:spMkLst>
        </pc:spChg>
        <pc:spChg chg="mod">
          <ac:chgData name="sushmitha manjunatha" userId="3aafa7939f6cc04b" providerId="LiveId" clId="{CD396E52-C90B-4870-985B-461FAF001B24}" dt="2023-08-28T02:04:26.899" v="5" actId="20577"/>
          <ac:spMkLst>
            <pc:docMk/>
            <pc:sldMk cId="1639799154" sldId="258"/>
            <ac:spMk id="3" creationId="{95B371F2-DBA5-415A-82C8-651F587B857A}"/>
          </ac:spMkLst>
        </pc:spChg>
        <pc:picChg chg="add mod">
          <ac:chgData name="sushmitha manjunatha" userId="3aafa7939f6cc04b" providerId="LiveId" clId="{CD396E52-C90B-4870-985B-461FAF001B24}" dt="2023-08-28T02:12:18.103" v="13" actId="1076"/>
          <ac:picMkLst>
            <pc:docMk/>
            <pc:sldMk cId="1639799154" sldId="258"/>
            <ac:picMk id="8" creationId="{93C63F03-4209-B886-BF6B-D5A89FDAC801}"/>
          </ac:picMkLst>
        </pc:picChg>
      </pc:sldChg>
      <pc:sldChg chg="del">
        <pc:chgData name="sushmitha manjunatha" userId="3aafa7939f6cc04b" providerId="LiveId" clId="{CD396E52-C90B-4870-985B-461FAF001B24}" dt="2023-08-28T04:05:49.331" v="1668" actId="47"/>
        <pc:sldMkLst>
          <pc:docMk/>
          <pc:sldMk cId="3446797337" sldId="259"/>
        </pc:sldMkLst>
      </pc:sldChg>
      <pc:sldChg chg="del">
        <pc:chgData name="sushmitha manjunatha" userId="3aafa7939f6cc04b" providerId="LiveId" clId="{CD396E52-C90B-4870-985B-461FAF001B24}" dt="2023-08-28T02:31:43.728" v="173" actId="47"/>
        <pc:sldMkLst>
          <pc:docMk/>
          <pc:sldMk cId="4212917468" sldId="260"/>
        </pc:sldMkLst>
      </pc:sldChg>
      <pc:sldChg chg="del">
        <pc:chgData name="sushmitha manjunatha" userId="3aafa7939f6cc04b" providerId="LiveId" clId="{CD396E52-C90B-4870-985B-461FAF001B24}" dt="2023-08-28T04:05:47.656" v="1667" actId="47"/>
        <pc:sldMkLst>
          <pc:docMk/>
          <pc:sldMk cId="1527386939" sldId="261"/>
        </pc:sldMkLst>
      </pc:sldChg>
      <pc:sldChg chg="modSp mod ord">
        <pc:chgData name="sushmitha manjunatha" userId="3aafa7939f6cc04b" providerId="LiveId" clId="{CD396E52-C90B-4870-985B-461FAF001B24}" dt="2023-08-28T05:16:10.877" v="2848" actId="20577"/>
        <pc:sldMkLst>
          <pc:docMk/>
          <pc:sldMk cId="700209266" sldId="264"/>
        </pc:sldMkLst>
        <pc:spChg chg="mod">
          <ac:chgData name="sushmitha manjunatha" userId="3aafa7939f6cc04b" providerId="LiveId" clId="{CD396E52-C90B-4870-985B-461FAF001B24}" dt="2023-08-28T05:16:10.877" v="2848" actId="20577"/>
          <ac:spMkLst>
            <pc:docMk/>
            <pc:sldMk cId="700209266" sldId="264"/>
            <ac:spMk id="2" creationId="{DD0B6389-2374-4677-B8BB-59410CCC32FD}"/>
          </ac:spMkLst>
        </pc:spChg>
        <pc:graphicFrameChg chg="mod">
          <ac:chgData name="sushmitha manjunatha" userId="3aafa7939f6cc04b" providerId="LiveId" clId="{CD396E52-C90B-4870-985B-461FAF001B24}" dt="2023-08-28T04:56:43.752" v="2749" actId="20577"/>
          <ac:graphicFrameMkLst>
            <pc:docMk/>
            <pc:sldMk cId="700209266" sldId="264"/>
            <ac:graphicFrameMk id="6" creationId="{85168BDF-A0D9-4916-A9F9-41D8175A703C}"/>
          </ac:graphicFrameMkLst>
        </pc:graphicFrameChg>
      </pc:sldChg>
      <pc:sldChg chg="addSp delSp modSp mod ord">
        <pc:chgData name="sushmitha manjunatha" userId="3aafa7939f6cc04b" providerId="LiveId" clId="{CD396E52-C90B-4870-985B-461FAF001B24}" dt="2023-08-28T05:17:36.130" v="2854" actId="207"/>
        <pc:sldMkLst>
          <pc:docMk/>
          <pc:sldMk cId="2563119616" sldId="265"/>
        </pc:sldMkLst>
        <pc:spChg chg="mod">
          <ac:chgData name="sushmitha manjunatha" userId="3aafa7939f6cc04b" providerId="LiveId" clId="{CD396E52-C90B-4870-985B-461FAF001B24}" dt="2023-08-28T02:15:29.034" v="19" actId="120"/>
          <ac:spMkLst>
            <pc:docMk/>
            <pc:sldMk cId="2563119616" sldId="265"/>
            <ac:spMk id="2" creationId="{19256B7E-1633-44AB-8584-82DF5B726834}"/>
          </ac:spMkLst>
        </pc:spChg>
        <pc:spChg chg="del mod">
          <ac:chgData name="sushmitha manjunatha" userId="3aafa7939f6cc04b" providerId="LiveId" clId="{CD396E52-C90B-4870-985B-461FAF001B24}" dt="2023-08-28T02:15:56.264" v="24" actId="478"/>
          <ac:spMkLst>
            <pc:docMk/>
            <pc:sldMk cId="2563119616" sldId="265"/>
            <ac:spMk id="3" creationId="{EFB90AB4-D228-4548-B072-726498212362}"/>
          </ac:spMkLst>
        </pc:spChg>
        <pc:spChg chg="del mod">
          <ac:chgData name="sushmitha manjunatha" userId="3aafa7939f6cc04b" providerId="LiveId" clId="{CD396E52-C90B-4870-985B-461FAF001B24}" dt="2023-08-28T02:15:52.889" v="23" actId="478"/>
          <ac:spMkLst>
            <pc:docMk/>
            <pc:sldMk cId="2563119616" sldId="265"/>
            <ac:spMk id="4" creationId="{950677C9-3E42-427F-93B8-526692906471}"/>
          </ac:spMkLst>
        </pc:spChg>
        <pc:spChg chg="mod">
          <ac:chgData name="sushmitha manjunatha" userId="3aafa7939f6cc04b" providerId="LiveId" clId="{CD396E52-C90B-4870-985B-461FAF001B24}" dt="2023-08-28T05:17:36.130" v="2854" actId="207"/>
          <ac:spMkLst>
            <pc:docMk/>
            <pc:sldMk cId="2563119616" sldId="265"/>
            <ac:spMk id="5" creationId="{BDB9D020-1E25-453D-83DF-1420ACD3968D}"/>
          </ac:spMkLst>
        </pc:spChg>
        <pc:spChg chg="del">
          <ac:chgData name="sushmitha manjunatha" userId="3aafa7939f6cc04b" providerId="LiveId" clId="{CD396E52-C90B-4870-985B-461FAF001B24}" dt="2023-08-28T02:16:07.346" v="26" actId="478"/>
          <ac:spMkLst>
            <pc:docMk/>
            <pc:sldMk cId="2563119616" sldId="265"/>
            <ac:spMk id="6" creationId="{F5018B6D-E395-49AD-92AD-AD69E3AB40C3}"/>
          </ac:spMkLst>
        </pc:spChg>
        <pc:spChg chg="add del mod">
          <ac:chgData name="sushmitha manjunatha" userId="3aafa7939f6cc04b" providerId="LiveId" clId="{CD396E52-C90B-4870-985B-461FAF001B24}" dt="2023-08-28T02:15:58.538" v="25" actId="478"/>
          <ac:spMkLst>
            <pc:docMk/>
            <pc:sldMk cId="2563119616" sldId="265"/>
            <ac:spMk id="11" creationId="{994C374F-541F-0845-8C12-B8604E2E5FFE}"/>
          </ac:spMkLst>
        </pc:spChg>
        <pc:spChg chg="add del mod">
          <ac:chgData name="sushmitha manjunatha" userId="3aafa7939f6cc04b" providerId="LiveId" clId="{CD396E52-C90B-4870-985B-461FAF001B24}" dt="2023-08-28T02:16:09.409" v="27" actId="478"/>
          <ac:spMkLst>
            <pc:docMk/>
            <pc:sldMk cId="2563119616" sldId="265"/>
            <ac:spMk id="13" creationId="{6B0E023C-032F-5D58-342A-9129547471B9}"/>
          </ac:spMkLst>
        </pc:spChg>
      </pc:sldChg>
      <pc:sldChg chg="addSp delSp modSp del mod">
        <pc:chgData name="sushmitha manjunatha" userId="3aafa7939f6cc04b" providerId="LiveId" clId="{CD396E52-C90B-4870-985B-461FAF001B24}" dt="2023-08-28T04:05:31.030" v="1665" actId="47"/>
        <pc:sldMkLst>
          <pc:docMk/>
          <pc:sldMk cId="2721508595" sldId="266"/>
        </pc:sldMkLst>
        <pc:spChg chg="mod">
          <ac:chgData name="sushmitha manjunatha" userId="3aafa7939f6cc04b" providerId="LiveId" clId="{CD396E52-C90B-4870-985B-461FAF001B24}" dt="2023-08-28T03:37:43.752" v="1160" actId="20577"/>
          <ac:spMkLst>
            <pc:docMk/>
            <pc:sldMk cId="2721508595" sldId="266"/>
            <ac:spMk id="2" creationId="{E5F191A4-7839-4F63-B17C-7C366C59488C}"/>
          </ac:spMkLst>
        </pc:spChg>
        <pc:spChg chg="mod">
          <ac:chgData name="sushmitha manjunatha" userId="3aafa7939f6cc04b" providerId="LiveId" clId="{CD396E52-C90B-4870-985B-461FAF001B24}" dt="2023-08-28T03:42:07.565" v="1227" actId="14100"/>
          <ac:spMkLst>
            <pc:docMk/>
            <pc:sldMk cId="2721508595" sldId="266"/>
            <ac:spMk id="4" creationId="{9B9ED227-95A7-4B08-91FE-5E0EF0D41D20}"/>
          </ac:spMkLst>
        </pc:spChg>
        <pc:spChg chg="del mod">
          <ac:chgData name="sushmitha manjunatha" userId="3aafa7939f6cc04b" providerId="LiveId" clId="{CD396E52-C90B-4870-985B-461FAF001B24}" dt="2023-08-28T02:59:02.888" v="240" actId="478"/>
          <ac:spMkLst>
            <pc:docMk/>
            <pc:sldMk cId="2721508595" sldId="266"/>
            <ac:spMk id="5" creationId="{9C2ECAAA-1E9C-4845-8EA9-E11A76F08150}"/>
          </ac:spMkLst>
        </pc:spChg>
        <pc:spChg chg="del mod">
          <ac:chgData name="sushmitha manjunatha" userId="3aafa7939f6cc04b" providerId="LiveId" clId="{CD396E52-C90B-4870-985B-461FAF001B24}" dt="2023-08-28T03:37:48.594" v="1161" actId="478"/>
          <ac:spMkLst>
            <pc:docMk/>
            <pc:sldMk cId="2721508595" sldId="266"/>
            <ac:spMk id="9" creationId="{472FA7B1-CD7F-3646-B44C-91A107A0CBEE}"/>
          </ac:spMkLst>
        </pc:spChg>
        <pc:spChg chg="del mod">
          <ac:chgData name="sushmitha manjunatha" userId="3aafa7939f6cc04b" providerId="LiveId" clId="{CD396E52-C90B-4870-985B-461FAF001B24}" dt="2023-08-28T02:59:07.524" v="243" actId="478"/>
          <ac:spMkLst>
            <pc:docMk/>
            <pc:sldMk cId="2721508595" sldId="266"/>
            <ac:spMk id="10" creationId="{585697B7-EBBB-0E4B-AA02-0D3F94821C6E}"/>
          </ac:spMkLst>
        </pc:spChg>
        <pc:spChg chg="add del mod">
          <ac:chgData name="sushmitha manjunatha" userId="3aafa7939f6cc04b" providerId="LiveId" clId="{CD396E52-C90B-4870-985B-461FAF001B24}" dt="2023-08-28T02:59:03.826" v="241" actId="478"/>
          <ac:spMkLst>
            <pc:docMk/>
            <pc:sldMk cId="2721508595" sldId="266"/>
            <ac:spMk id="12" creationId="{7ECABA76-3A75-E157-37E3-9DA70CB437F2}"/>
          </ac:spMkLst>
        </pc:spChg>
        <pc:spChg chg="add del mod">
          <ac:chgData name="sushmitha manjunatha" userId="3aafa7939f6cc04b" providerId="LiveId" clId="{CD396E52-C90B-4870-985B-461FAF001B24}" dt="2023-08-28T02:59:08.364" v="244" actId="478"/>
          <ac:spMkLst>
            <pc:docMk/>
            <pc:sldMk cId="2721508595" sldId="266"/>
            <ac:spMk id="15" creationId="{A40B2FE3-70B8-BDB2-1948-5A17752A7512}"/>
          </ac:spMkLst>
        </pc:spChg>
        <pc:spChg chg="add del mod">
          <ac:chgData name="sushmitha manjunatha" userId="3aafa7939f6cc04b" providerId="LiveId" clId="{CD396E52-C90B-4870-985B-461FAF001B24}" dt="2023-08-28T03:37:51.167" v="1162" actId="478"/>
          <ac:spMkLst>
            <pc:docMk/>
            <pc:sldMk cId="2721508595" sldId="266"/>
            <ac:spMk id="17" creationId="{B0ABBAB1-93AE-8C7E-32CE-1F5633ECB48A}"/>
          </ac:spMkLst>
        </pc:spChg>
      </pc:sldChg>
      <pc:sldChg chg="modSp mod">
        <pc:chgData name="sushmitha manjunatha" userId="3aafa7939f6cc04b" providerId="LiveId" clId="{CD396E52-C90B-4870-985B-461FAF001B24}" dt="2023-08-28T05:08:01.463" v="2844" actId="20577"/>
        <pc:sldMkLst>
          <pc:docMk/>
          <pc:sldMk cId="445070695" sldId="267"/>
        </pc:sldMkLst>
        <pc:spChg chg="mod">
          <ac:chgData name="sushmitha manjunatha" userId="3aafa7939f6cc04b" providerId="LiveId" clId="{CD396E52-C90B-4870-985B-461FAF001B24}" dt="2023-08-28T05:06:11.425" v="2826" actId="108"/>
          <ac:spMkLst>
            <pc:docMk/>
            <pc:sldMk cId="445070695" sldId="267"/>
            <ac:spMk id="2" creationId="{42D1A202-23A3-4F3A-AA92-0172C8D2DA06}"/>
          </ac:spMkLst>
        </pc:spChg>
        <pc:spChg chg="mod">
          <ac:chgData name="sushmitha manjunatha" userId="3aafa7939f6cc04b" providerId="LiveId" clId="{CD396E52-C90B-4870-985B-461FAF001B24}" dt="2023-08-28T05:08:01.463" v="2844" actId="20577"/>
          <ac:spMkLst>
            <pc:docMk/>
            <pc:sldMk cId="445070695" sldId="267"/>
            <ac:spMk id="3" creationId="{7B943E7C-A74D-4CB3-844B-51917C88C95F}"/>
          </ac:spMkLst>
        </pc:spChg>
      </pc:sldChg>
      <pc:sldChg chg="del">
        <pc:chgData name="sushmitha manjunatha" userId="3aafa7939f6cc04b" providerId="LiveId" clId="{CD396E52-C90B-4870-985B-461FAF001B24}" dt="2023-08-28T02:31:30.244" v="172" actId="47"/>
        <pc:sldMkLst>
          <pc:docMk/>
          <pc:sldMk cId="3396266754" sldId="269"/>
        </pc:sldMkLst>
      </pc:sldChg>
      <pc:sldChg chg="addSp delSp modSp mod">
        <pc:chgData name="sushmitha manjunatha" userId="3aafa7939f6cc04b" providerId="LiveId" clId="{CD396E52-C90B-4870-985B-461FAF001B24}" dt="2023-08-28T04:59:01.811" v="2751" actId="20577"/>
        <pc:sldMkLst>
          <pc:docMk/>
          <pc:sldMk cId="932498405" sldId="270"/>
        </pc:sldMkLst>
        <pc:spChg chg="del mod">
          <ac:chgData name="sushmitha manjunatha" userId="3aafa7939f6cc04b" providerId="LiveId" clId="{CD396E52-C90B-4870-985B-461FAF001B24}" dt="2023-08-28T03:35:41.454" v="1111" actId="478"/>
          <ac:spMkLst>
            <pc:docMk/>
            <pc:sldMk cId="932498405" sldId="270"/>
            <ac:spMk id="3" creationId="{C55E2E3E-148D-4BE4-88A4-447C4BC35E68}"/>
          </ac:spMkLst>
        </pc:spChg>
        <pc:spChg chg="add mod">
          <ac:chgData name="sushmitha manjunatha" userId="3aafa7939f6cc04b" providerId="LiveId" clId="{CD396E52-C90B-4870-985B-461FAF001B24}" dt="2023-08-28T03:24:06.938" v="963" actId="1076"/>
          <ac:spMkLst>
            <pc:docMk/>
            <pc:sldMk cId="932498405" sldId="270"/>
            <ac:spMk id="7" creationId="{343C7A9D-F87B-FC8B-2130-B8B522DBD383}"/>
          </ac:spMkLst>
        </pc:spChg>
        <pc:spChg chg="add mod">
          <ac:chgData name="sushmitha manjunatha" userId="3aafa7939f6cc04b" providerId="LiveId" clId="{CD396E52-C90B-4870-985B-461FAF001B24}" dt="2023-08-28T03:24:17.644" v="965"/>
          <ac:spMkLst>
            <pc:docMk/>
            <pc:sldMk cId="932498405" sldId="270"/>
            <ac:spMk id="8" creationId="{57CDA219-91BC-2ED9-FADB-B821A09C6B7B}"/>
          </ac:spMkLst>
        </pc:spChg>
        <pc:spChg chg="add mod">
          <ac:chgData name="sushmitha manjunatha" userId="3aafa7939f6cc04b" providerId="LiveId" clId="{CD396E52-C90B-4870-985B-461FAF001B24}" dt="2023-08-28T03:24:56.511" v="979"/>
          <ac:spMkLst>
            <pc:docMk/>
            <pc:sldMk cId="932498405" sldId="270"/>
            <ac:spMk id="9" creationId="{80340238-BDED-44A7-F464-8E47481D7393}"/>
          </ac:spMkLst>
        </pc:spChg>
        <pc:spChg chg="add mod">
          <ac:chgData name="sushmitha manjunatha" userId="3aafa7939f6cc04b" providerId="LiveId" clId="{CD396E52-C90B-4870-985B-461FAF001B24}" dt="2023-08-28T03:32:24.173" v="1017" actId="1076"/>
          <ac:spMkLst>
            <pc:docMk/>
            <pc:sldMk cId="932498405" sldId="270"/>
            <ac:spMk id="10" creationId="{94812790-7252-5D0B-5F97-968DDF8BB4DE}"/>
          </ac:spMkLst>
        </pc:spChg>
        <pc:spChg chg="add mod">
          <ac:chgData name="sushmitha manjunatha" userId="3aafa7939f6cc04b" providerId="LiveId" clId="{CD396E52-C90B-4870-985B-461FAF001B24}" dt="2023-08-28T03:36:01.415" v="1115" actId="1076"/>
          <ac:spMkLst>
            <pc:docMk/>
            <pc:sldMk cId="932498405" sldId="270"/>
            <ac:spMk id="11" creationId="{596D4DC2-4979-08A8-1F1E-82E56857D618}"/>
          </ac:spMkLst>
        </pc:spChg>
        <pc:spChg chg="add del mod">
          <ac:chgData name="sushmitha manjunatha" userId="3aafa7939f6cc04b" providerId="LiveId" clId="{CD396E52-C90B-4870-985B-461FAF001B24}" dt="2023-08-28T03:35:46.409" v="1113" actId="478"/>
          <ac:spMkLst>
            <pc:docMk/>
            <pc:sldMk cId="932498405" sldId="270"/>
            <ac:spMk id="15" creationId="{7AFC9973-BAF6-EA19-DEE2-81373CCB5517}"/>
          </ac:spMkLst>
        </pc:spChg>
        <pc:spChg chg="add del mod">
          <ac:chgData name="sushmitha manjunatha" userId="3aafa7939f6cc04b" providerId="LiveId" clId="{CD396E52-C90B-4870-985B-461FAF001B24}" dt="2023-08-28T03:40:35.100" v="1214" actId="478"/>
          <ac:spMkLst>
            <pc:docMk/>
            <pc:sldMk cId="932498405" sldId="270"/>
            <ac:spMk id="16" creationId="{A82B9E03-1F13-CA49-92D6-1980A9EFD89B}"/>
          </ac:spMkLst>
        </pc:spChg>
        <pc:spChg chg="add mod">
          <ac:chgData name="sushmitha manjunatha" userId="3aafa7939f6cc04b" providerId="LiveId" clId="{CD396E52-C90B-4870-985B-461FAF001B24}" dt="2023-08-28T03:40:23.661" v="1198"/>
          <ac:spMkLst>
            <pc:docMk/>
            <pc:sldMk cId="932498405" sldId="270"/>
            <ac:spMk id="17" creationId="{7277986F-4023-1200-ADE8-C4529A40A407}"/>
          </ac:spMkLst>
        </pc:spChg>
        <pc:spChg chg="add mod">
          <ac:chgData name="sushmitha manjunatha" userId="3aafa7939f6cc04b" providerId="LiveId" clId="{CD396E52-C90B-4870-985B-461FAF001B24}" dt="2023-08-28T03:40:22.426" v="1195"/>
          <ac:spMkLst>
            <pc:docMk/>
            <pc:sldMk cId="932498405" sldId="270"/>
            <ac:spMk id="18" creationId="{06A983AF-BB68-FAEF-8E21-132972FAFAF0}"/>
          </ac:spMkLst>
        </pc:spChg>
        <pc:spChg chg="add mod">
          <ac:chgData name="sushmitha manjunatha" userId="3aafa7939f6cc04b" providerId="LiveId" clId="{CD396E52-C90B-4870-985B-461FAF001B24}" dt="2023-08-28T03:40:47.408" v="1216" actId="1076"/>
          <ac:spMkLst>
            <pc:docMk/>
            <pc:sldMk cId="932498405" sldId="270"/>
            <ac:spMk id="19" creationId="{5FBD01BC-3092-8AD4-E71F-DB7298562CEA}"/>
          </ac:spMkLst>
        </pc:spChg>
        <pc:spChg chg="add mod">
          <ac:chgData name="sushmitha manjunatha" userId="3aafa7939f6cc04b" providerId="LiveId" clId="{CD396E52-C90B-4870-985B-461FAF001B24}" dt="2023-08-28T03:41:01.319" v="1222" actId="1038"/>
          <ac:spMkLst>
            <pc:docMk/>
            <pc:sldMk cId="932498405" sldId="270"/>
            <ac:spMk id="20" creationId="{F02B53E4-8F7C-BE77-3C93-B0E2EF4EA18A}"/>
          </ac:spMkLst>
        </pc:spChg>
        <pc:spChg chg="add mod">
          <ac:chgData name="sushmitha manjunatha" userId="3aafa7939f6cc04b" providerId="LiveId" clId="{CD396E52-C90B-4870-985B-461FAF001B24}" dt="2023-08-28T03:41:11.702" v="1224" actId="1076"/>
          <ac:spMkLst>
            <pc:docMk/>
            <pc:sldMk cId="932498405" sldId="270"/>
            <ac:spMk id="21" creationId="{2E5FEC9F-8B41-2486-0C88-7080D84141C7}"/>
          </ac:spMkLst>
        </pc:spChg>
        <pc:spChg chg="add mod">
          <ac:chgData name="sushmitha manjunatha" userId="3aafa7939f6cc04b" providerId="LiveId" clId="{CD396E52-C90B-4870-985B-461FAF001B24}" dt="2023-08-28T03:41:18.555" v="1226" actId="1076"/>
          <ac:spMkLst>
            <pc:docMk/>
            <pc:sldMk cId="932498405" sldId="270"/>
            <ac:spMk id="22" creationId="{FFBFA814-5EC7-F429-1DCB-343D691CC1B8}"/>
          </ac:spMkLst>
        </pc:spChg>
        <pc:graphicFrameChg chg="mod">
          <ac:chgData name="sushmitha manjunatha" userId="3aafa7939f6cc04b" providerId="LiveId" clId="{CD396E52-C90B-4870-985B-461FAF001B24}" dt="2023-08-28T04:59:01.811" v="2751" actId="20577"/>
          <ac:graphicFrameMkLst>
            <pc:docMk/>
            <pc:sldMk cId="932498405" sldId="270"/>
            <ac:graphicFrameMk id="2" creationId="{364D30CB-C02F-4FE1-9E72-11B75FF74851}"/>
          </ac:graphicFrameMkLst>
        </pc:graphicFrameChg>
        <pc:picChg chg="add mod">
          <ac:chgData name="sushmitha manjunatha" userId="3aafa7939f6cc04b" providerId="LiveId" clId="{CD396E52-C90B-4870-985B-461FAF001B24}" dt="2023-08-28T03:35:54.608" v="1114" actId="1076"/>
          <ac:picMkLst>
            <pc:docMk/>
            <pc:sldMk cId="932498405" sldId="270"/>
            <ac:picMk id="13" creationId="{08ED98F5-20D8-01A9-7D8B-D82BFB518E73}"/>
          </ac:picMkLst>
        </pc:picChg>
      </pc:sldChg>
      <pc:sldChg chg="addSp delSp modSp mod ord">
        <pc:chgData name="sushmitha manjunatha" userId="3aafa7939f6cc04b" providerId="LiveId" clId="{CD396E52-C90B-4870-985B-461FAF001B24}" dt="2023-08-28T05:17:48.015" v="2855" actId="207"/>
        <pc:sldMkLst>
          <pc:docMk/>
          <pc:sldMk cId="3335690284" sldId="271"/>
        </pc:sldMkLst>
        <pc:spChg chg="mod">
          <ac:chgData name="sushmitha manjunatha" userId="3aafa7939f6cc04b" providerId="LiveId" clId="{CD396E52-C90B-4870-985B-461FAF001B24}" dt="2023-08-28T02:31:03.238" v="171" actId="1076"/>
          <ac:spMkLst>
            <pc:docMk/>
            <pc:sldMk cId="3335690284" sldId="271"/>
            <ac:spMk id="2" creationId="{27A6F7BB-30A8-4980-AD4A-2FB0B53FA6C9}"/>
          </ac:spMkLst>
        </pc:spChg>
        <pc:spChg chg="add del mod">
          <ac:chgData name="sushmitha manjunatha" userId="3aafa7939f6cc04b" providerId="LiveId" clId="{CD396E52-C90B-4870-985B-461FAF001B24}" dt="2023-08-28T02:21:37.234" v="59" actId="478"/>
          <ac:spMkLst>
            <pc:docMk/>
            <pc:sldMk cId="3335690284" sldId="271"/>
            <ac:spMk id="7" creationId="{8F88C5B0-CFD8-91D8-4F04-FFFF2A6E9304}"/>
          </ac:spMkLst>
        </pc:spChg>
        <pc:spChg chg="add del mod">
          <ac:chgData name="sushmitha manjunatha" userId="3aafa7939f6cc04b" providerId="LiveId" clId="{CD396E52-C90B-4870-985B-461FAF001B24}" dt="2023-08-28T02:21:52.034" v="62" actId="478"/>
          <ac:spMkLst>
            <pc:docMk/>
            <pc:sldMk cId="3335690284" sldId="271"/>
            <ac:spMk id="9" creationId="{159495CE-37F5-A853-38B8-961A7AD25CED}"/>
          </ac:spMkLst>
        </pc:spChg>
        <pc:spChg chg="add del mod">
          <ac:chgData name="sushmitha manjunatha" userId="3aafa7939f6cc04b" providerId="LiveId" clId="{CD396E52-C90B-4870-985B-461FAF001B24}" dt="2023-08-28T02:21:58.634" v="65" actId="478"/>
          <ac:spMkLst>
            <pc:docMk/>
            <pc:sldMk cId="3335690284" sldId="271"/>
            <ac:spMk id="11" creationId="{EFF86240-D63E-157B-F553-A4EA65D722C1}"/>
          </ac:spMkLst>
        </pc:spChg>
        <pc:spChg chg="add del mod">
          <ac:chgData name="sushmitha manjunatha" userId="3aafa7939f6cc04b" providerId="LiveId" clId="{CD396E52-C90B-4870-985B-461FAF001B24}" dt="2023-08-28T02:22:02.969" v="67" actId="478"/>
          <ac:spMkLst>
            <pc:docMk/>
            <pc:sldMk cId="3335690284" sldId="271"/>
            <ac:spMk id="13" creationId="{27ADE55B-3861-CA1A-3A67-3F6B024EA078}"/>
          </ac:spMkLst>
        </pc:spChg>
        <pc:spChg chg="add del mod">
          <ac:chgData name="sushmitha manjunatha" userId="3aafa7939f6cc04b" providerId="LiveId" clId="{CD396E52-C90B-4870-985B-461FAF001B24}" dt="2023-08-28T02:22:06.579" v="69" actId="478"/>
          <ac:spMkLst>
            <pc:docMk/>
            <pc:sldMk cId="3335690284" sldId="271"/>
            <ac:spMk id="15" creationId="{8AF4DBA3-D89A-FDFE-6546-0C7378F997F3}"/>
          </ac:spMkLst>
        </pc:spChg>
        <pc:spChg chg="add del mod">
          <ac:chgData name="sushmitha manjunatha" userId="3aafa7939f6cc04b" providerId="LiveId" clId="{CD396E52-C90B-4870-985B-461FAF001B24}" dt="2023-08-28T02:22:09.963" v="71" actId="478"/>
          <ac:spMkLst>
            <pc:docMk/>
            <pc:sldMk cId="3335690284" sldId="271"/>
            <ac:spMk id="17" creationId="{7FA564C9-B9A9-5CA3-F039-68668C3619C6}"/>
          </ac:spMkLst>
        </pc:spChg>
        <pc:spChg chg="add del mod">
          <ac:chgData name="sushmitha manjunatha" userId="3aafa7939f6cc04b" providerId="LiveId" clId="{CD396E52-C90B-4870-985B-461FAF001B24}" dt="2023-08-28T02:22:13.300" v="73" actId="478"/>
          <ac:spMkLst>
            <pc:docMk/>
            <pc:sldMk cId="3335690284" sldId="271"/>
            <ac:spMk id="19" creationId="{95C52DAA-AE7D-A920-5F8D-9FC5DF10D5A6}"/>
          </ac:spMkLst>
        </pc:spChg>
        <pc:spChg chg="add del mod">
          <ac:chgData name="sushmitha manjunatha" userId="3aafa7939f6cc04b" providerId="LiveId" clId="{CD396E52-C90B-4870-985B-461FAF001B24}" dt="2023-08-28T02:22:17.758" v="76" actId="478"/>
          <ac:spMkLst>
            <pc:docMk/>
            <pc:sldMk cId="3335690284" sldId="271"/>
            <ac:spMk id="21" creationId="{39FEDBEA-24B4-91F8-E7B4-F8F5BA7D6B5C}"/>
          </ac:spMkLst>
        </pc:spChg>
        <pc:spChg chg="add del mod">
          <ac:chgData name="sushmitha manjunatha" userId="3aafa7939f6cc04b" providerId="LiveId" clId="{CD396E52-C90B-4870-985B-461FAF001B24}" dt="2023-08-28T02:22:22.294" v="78" actId="478"/>
          <ac:spMkLst>
            <pc:docMk/>
            <pc:sldMk cId="3335690284" sldId="271"/>
            <ac:spMk id="23" creationId="{8E9C2CD7-0741-0B63-5A4E-0C3D9F44734D}"/>
          </ac:spMkLst>
        </pc:spChg>
        <pc:spChg chg="add del mod">
          <ac:chgData name="sushmitha manjunatha" userId="3aafa7939f6cc04b" providerId="LiveId" clId="{CD396E52-C90B-4870-985B-461FAF001B24}" dt="2023-08-28T02:22:28.083" v="80" actId="478"/>
          <ac:spMkLst>
            <pc:docMk/>
            <pc:sldMk cId="3335690284" sldId="271"/>
            <ac:spMk id="25" creationId="{364BD032-6A5D-3B71-5245-EFABDD3B31A0}"/>
          </ac:spMkLst>
        </pc:spChg>
        <pc:spChg chg="add del mod">
          <ac:chgData name="sushmitha manjunatha" userId="3aafa7939f6cc04b" providerId="LiveId" clId="{CD396E52-C90B-4870-985B-461FAF001B24}" dt="2023-08-28T02:22:33.385" v="82" actId="478"/>
          <ac:spMkLst>
            <pc:docMk/>
            <pc:sldMk cId="3335690284" sldId="271"/>
            <ac:spMk id="27" creationId="{3942A386-E98A-FD02-DFC1-646FF306B03A}"/>
          </ac:spMkLst>
        </pc:spChg>
        <pc:spChg chg="del mod">
          <ac:chgData name="sushmitha manjunatha" userId="3aafa7939f6cc04b" providerId="LiveId" clId="{CD396E52-C90B-4870-985B-461FAF001B24}" dt="2023-08-28T02:21:49.272" v="61" actId="478"/>
          <ac:spMkLst>
            <pc:docMk/>
            <pc:sldMk cId="3335690284" sldId="271"/>
            <ac:spMk id="34" creationId="{C1C92E27-D550-F44E-8491-927F819E72B8}"/>
          </ac:spMkLst>
        </pc:spChg>
        <pc:spChg chg="del mod">
          <ac:chgData name="sushmitha manjunatha" userId="3aafa7939f6cc04b" providerId="LiveId" clId="{CD396E52-C90B-4870-985B-461FAF001B24}" dt="2023-08-28T02:21:56.205" v="64" actId="478"/>
          <ac:spMkLst>
            <pc:docMk/>
            <pc:sldMk cId="3335690284" sldId="271"/>
            <ac:spMk id="35" creationId="{7D722C50-45F7-D84B-B216-568F72D66349}"/>
          </ac:spMkLst>
        </pc:spChg>
        <pc:spChg chg="del">
          <ac:chgData name="sushmitha manjunatha" userId="3aafa7939f6cc04b" providerId="LiveId" clId="{CD396E52-C90B-4870-985B-461FAF001B24}" dt="2023-08-28T02:22:05.702" v="68" actId="478"/>
          <ac:spMkLst>
            <pc:docMk/>
            <pc:sldMk cId="3335690284" sldId="271"/>
            <ac:spMk id="36" creationId="{176187A9-3EBE-F64D-AE99-021BB3767F90}"/>
          </ac:spMkLst>
        </pc:spChg>
        <pc:spChg chg="del">
          <ac:chgData name="sushmitha manjunatha" userId="3aafa7939f6cc04b" providerId="LiveId" clId="{CD396E52-C90B-4870-985B-461FAF001B24}" dt="2023-08-28T02:22:08.812" v="70" actId="478"/>
          <ac:spMkLst>
            <pc:docMk/>
            <pc:sldMk cId="3335690284" sldId="271"/>
            <ac:spMk id="37" creationId="{7990731F-95DE-4F44-8EA0-E275CEAFD8A2}"/>
          </ac:spMkLst>
        </pc:spChg>
        <pc:spChg chg="del">
          <ac:chgData name="sushmitha manjunatha" userId="3aafa7939f6cc04b" providerId="LiveId" clId="{CD396E52-C90B-4870-985B-461FAF001B24}" dt="2023-08-28T02:22:25.153" v="79" actId="478"/>
          <ac:spMkLst>
            <pc:docMk/>
            <pc:sldMk cId="3335690284" sldId="271"/>
            <ac:spMk id="38" creationId="{5B19EE51-628F-CA4E-94B0-57E9ACA1446A}"/>
          </ac:spMkLst>
        </pc:spChg>
        <pc:spChg chg="del">
          <ac:chgData name="sushmitha manjunatha" userId="3aafa7939f6cc04b" providerId="LiveId" clId="{CD396E52-C90B-4870-985B-461FAF001B24}" dt="2023-08-28T02:22:32.388" v="81" actId="478"/>
          <ac:spMkLst>
            <pc:docMk/>
            <pc:sldMk cId="3335690284" sldId="271"/>
            <ac:spMk id="39" creationId="{2A6ACC78-74DF-604E-BD14-4BBE7B4EEF5B}"/>
          </ac:spMkLst>
        </pc:spChg>
        <pc:spChg chg="del mod">
          <ac:chgData name="sushmitha manjunatha" userId="3aafa7939f6cc04b" providerId="LiveId" clId="{CD396E52-C90B-4870-985B-461FAF001B24}" dt="2023-08-28T02:22:16.936" v="75" actId="478"/>
          <ac:spMkLst>
            <pc:docMk/>
            <pc:sldMk cId="3335690284" sldId="271"/>
            <ac:spMk id="40" creationId="{9DC429C0-1DEB-1F4F-AE66-C503B31B7B48}"/>
          </ac:spMkLst>
        </pc:spChg>
        <pc:spChg chg="mod">
          <ac:chgData name="sushmitha manjunatha" userId="3aafa7939f6cc04b" providerId="LiveId" clId="{CD396E52-C90B-4870-985B-461FAF001B24}" dt="2023-08-28T05:17:48.015" v="2855" actId="207"/>
          <ac:spMkLst>
            <pc:docMk/>
            <pc:sldMk cId="3335690284" sldId="271"/>
            <ac:spMk id="41" creationId="{31C0CCD4-2502-A14F-B520-7B57524EDF8E}"/>
          </ac:spMkLst>
        </pc:spChg>
        <pc:picChg chg="del">
          <ac:chgData name="sushmitha manjunatha" userId="3aafa7939f6cc04b" providerId="LiveId" clId="{CD396E52-C90B-4870-985B-461FAF001B24}" dt="2023-08-28T02:21:34.194" v="58" actId="478"/>
          <ac:picMkLst>
            <pc:docMk/>
            <pc:sldMk cId="3335690284" sldId="271"/>
            <ac:picMk id="42" creationId="{8BDB1906-FF07-4447-9C68-585F54C5EED2}"/>
          </ac:picMkLst>
        </pc:picChg>
        <pc:picChg chg="del">
          <ac:chgData name="sushmitha manjunatha" userId="3aafa7939f6cc04b" providerId="LiveId" clId="{CD396E52-C90B-4870-985B-461FAF001B24}" dt="2023-08-28T02:22:00.722" v="66" actId="478"/>
          <ac:picMkLst>
            <pc:docMk/>
            <pc:sldMk cId="3335690284" sldId="271"/>
            <ac:picMk id="43" creationId="{A82F6AEE-FCBF-0245-BB71-E76973B3A97D}"/>
          </ac:picMkLst>
        </pc:picChg>
        <pc:picChg chg="del">
          <ac:chgData name="sushmitha manjunatha" userId="3aafa7939f6cc04b" providerId="LiveId" clId="{CD396E52-C90B-4870-985B-461FAF001B24}" dt="2023-08-28T02:22:20.589" v="77" actId="478"/>
          <ac:picMkLst>
            <pc:docMk/>
            <pc:sldMk cId="3335690284" sldId="271"/>
            <ac:picMk id="44" creationId="{C99B7845-619A-9F40-A5C3-4C122626044D}"/>
          </ac:picMkLst>
        </pc:picChg>
        <pc:picChg chg="del">
          <ac:chgData name="sushmitha manjunatha" userId="3aafa7939f6cc04b" providerId="LiveId" clId="{CD396E52-C90B-4870-985B-461FAF001B24}" dt="2023-08-28T02:22:11.310" v="72" actId="478"/>
          <ac:picMkLst>
            <pc:docMk/>
            <pc:sldMk cId="3335690284" sldId="271"/>
            <ac:picMk id="45" creationId="{647F7FB2-8714-6449-A700-2E1B81F9DFB7}"/>
          </ac:picMkLst>
        </pc:picChg>
      </pc:sldChg>
      <pc:sldChg chg="del">
        <pc:chgData name="sushmitha manjunatha" userId="3aafa7939f6cc04b" providerId="LiveId" clId="{CD396E52-C90B-4870-985B-461FAF001B24}" dt="2023-08-28T04:05:45.244" v="1666" actId="47"/>
        <pc:sldMkLst>
          <pc:docMk/>
          <pc:sldMk cId="2639983765" sldId="273"/>
        </pc:sldMkLst>
      </pc:sldChg>
      <pc:sldChg chg="del">
        <pc:chgData name="sushmitha manjunatha" userId="3aafa7939f6cc04b" providerId="LiveId" clId="{CD396E52-C90B-4870-985B-461FAF001B24}" dt="2023-08-28T04:59:46.087" v="2752" actId="47"/>
        <pc:sldMkLst>
          <pc:docMk/>
          <pc:sldMk cId="926184573" sldId="275"/>
        </pc:sldMkLst>
      </pc:sldChg>
    </pc:docChg>
  </pc:docChgLst>
  <pc:docChgLst>
    <pc:chgData name="sushmitha manjunatha" userId="3aafa7939f6cc04b" providerId="LiveId" clId="{5EC2DB66-62CD-47FB-B349-DAE34B279136}"/>
    <pc:docChg chg="custSel modSld">
      <pc:chgData name="sushmitha manjunatha" userId="3aafa7939f6cc04b" providerId="LiveId" clId="{5EC2DB66-62CD-47FB-B349-DAE34B279136}" dt="2024-09-10T19:39:07.118" v="7" actId="478"/>
      <pc:docMkLst>
        <pc:docMk/>
      </pc:docMkLst>
      <pc:sldChg chg="delSp mod">
        <pc:chgData name="sushmitha manjunatha" userId="3aafa7939f6cc04b" providerId="LiveId" clId="{5EC2DB66-62CD-47FB-B349-DAE34B279136}" dt="2024-09-10T19:38:27.912" v="0" actId="478"/>
        <pc:sldMkLst>
          <pc:docMk/>
          <pc:sldMk cId="1325608595" sldId="257"/>
        </pc:sldMkLst>
        <pc:spChg chg="del">
          <ac:chgData name="sushmitha manjunatha" userId="3aafa7939f6cc04b" providerId="LiveId" clId="{5EC2DB66-62CD-47FB-B349-DAE34B279136}" dt="2024-09-10T19:38:27.912" v="0" actId="478"/>
          <ac:spMkLst>
            <pc:docMk/>
            <pc:sldMk cId="1325608595" sldId="257"/>
            <ac:spMk id="5" creationId="{6209FEB4-4C5C-EB43-9696-7B42453DB79B}"/>
          </ac:spMkLst>
        </pc:spChg>
      </pc:sldChg>
      <pc:sldChg chg="delSp mod">
        <pc:chgData name="sushmitha manjunatha" userId="3aafa7939f6cc04b" providerId="LiveId" clId="{5EC2DB66-62CD-47FB-B349-DAE34B279136}" dt="2024-09-10T19:38:41.716" v="1" actId="478"/>
        <pc:sldMkLst>
          <pc:docMk/>
          <pc:sldMk cId="1639799154" sldId="258"/>
        </pc:sldMkLst>
        <pc:spChg chg="del">
          <ac:chgData name="sushmitha manjunatha" userId="3aafa7939f6cc04b" providerId="LiveId" clId="{5EC2DB66-62CD-47FB-B349-DAE34B279136}" dt="2024-09-10T19:38:41.716" v="1" actId="478"/>
          <ac:spMkLst>
            <pc:docMk/>
            <pc:sldMk cId="1639799154" sldId="258"/>
            <ac:spMk id="5" creationId="{D593FA18-50D6-0344-B477-1D7C91CF4029}"/>
          </ac:spMkLst>
        </pc:spChg>
      </pc:sldChg>
      <pc:sldChg chg="delSp mod">
        <pc:chgData name="sushmitha manjunatha" userId="3aafa7939f6cc04b" providerId="LiveId" clId="{5EC2DB66-62CD-47FB-B349-DAE34B279136}" dt="2024-09-10T19:39:03.380" v="6" actId="478"/>
        <pc:sldMkLst>
          <pc:docMk/>
          <pc:sldMk cId="700209266" sldId="264"/>
        </pc:sldMkLst>
        <pc:spChg chg="del">
          <ac:chgData name="sushmitha manjunatha" userId="3aafa7939f6cc04b" providerId="LiveId" clId="{5EC2DB66-62CD-47FB-B349-DAE34B279136}" dt="2024-09-10T19:39:03.380" v="6" actId="478"/>
          <ac:spMkLst>
            <pc:docMk/>
            <pc:sldMk cId="700209266" sldId="264"/>
            <ac:spMk id="11" creationId="{EBF4ECF3-F211-3447-AF95-22487182EEF2}"/>
          </ac:spMkLst>
        </pc:spChg>
      </pc:sldChg>
      <pc:sldChg chg="delSp mod">
        <pc:chgData name="sushmitha manjunatha" userId="3aafa7939f6cc04b" providerId="LiveId" clId="{5EC2DB66-62CD-47FB-B349-DAE34B279136}" dt="2024-09-10T19:38:45.947" v="2" actId="478"/>
        <pc:sldMkLst>
          <pc:docMk/>
          <pc:sldMk cId="2563119616" sldId="265"/>
        </pc:sldMkLst>
        <pc:spChg chg="del">
          <ac:chgData name="sushmitha manjunatha" userId="3aafa7939f6cc04b" providerId="LiveId" clId="{5EC2DB66-62CD-47FB-B349-DAE34B279136}" dt="2024-09-10T19:38:45.947" v="2" actId="478"/>
          <ac:spMkLst>
            <pc:docMk/>
            <pc:sldMk cId="2563119616" sldId="265"/>
            <ac:spMk id="8" creationId="{0DD1986A-9AF9-5C45-BE85-20D5AA267AE1}"/>
          </ac:spMkLst>
        </pc:spChg>
      </pc:sldChg>
      <pc:sldChg chg="delSp mod">
        <pc:chgData name="sushmitha manjunatha" userId="3aafa7939f6cc04b" providerId="LiveId" clId="{5EC2DB66-62CD-47FB-B349-DAE34B279136}" dt="2024-09-10T19:39:07.118" v="7" actId="478"/>
        <pc:sldMkLst>
          <pc:docMk/>
          <pc:sldMk cId="445070695" sldId="267"/>
        </pc:sldMkLst>
        <pc:spChg chg="del">
          <ac:chgData name="sushmitha manjunatha" userId="3aafa7939f6cc04b" providerId="LiveId" clId="{5EC2DB66-62CD-47FB-B349-DAE34B279136}" dt="2024-09-10T19:39:07.118" v="7" actId="478"/>
          <ac:spMkLst>
            <pc:docMk/>
            <pc:sldMk cId="445070695" sldId="267"/>
            <ac:spMk id="5" creationId="{03FD8152-D9C3-204A-9444-45CD4F180EB4}"/>
          </ac:spMkLst>
        </pc:spChg>
      </pc:sldChg>
      <pc:sldChg chg="delSp mod">
        <pc:chgData name="sushmitha manjunatha" userId="3aafa7939f6cc04b" providerId="LiveId" clId="{5EC2DB66-62CD-47FB-B349-DAE34B279136}" dt="2024-09-10T19:38:57.507" v="5" actId="478"/>
        <pc:sldMkLst>
          <pc:docMk/>
          <pc:sldMk cId="932498405" sldId="270"/>
        </pc:sldMkLst>
        <pc:spChg chg="del">
          <ac:chgData name="sushmitha manjunatha" userId="3aafa7939f6cc04b" providerId="LiveId" clId="{5EC2DB66-62CD-47FB-B349-DAE34B279136}" dt="2024-09-10T19:38:57.507" v="5" actId="478"/>
          <ac:spMkLst>
            <pc:docMk/>
            <pc:sldMk cId="932498405" sldId="270"/>
            <ac:spMk id="5" creationId="{140F55DB-0AAD-684A-B0E2-8EF58E039423}"/>
          </ac:spMkLst>
        </pc:spChg>
      </pc:sldChg>
      <pc:sldChg chg="delSp modSp mod">
        <pc:chgData name="sushmitha manjunatha" userId="3aafa7939f6cc04b" providerId="LiveId" clId="{5EC2DB66-62CD-47FB-B349-DAE34B279136}" dt="2024-09-10T19:38:52.709" v="4" actId="478"/>
        <pc:sldMkLst>
          <pc:docMk/>
          <pc:sldMk cId="3335690284" sldId="271"/>
        </pc:sldMkLst>
        <pc:spChg chg="del mod">
          <ac:chgData name="sushmitha manjunatha" userId="3aafa7939f6cc04b" providerId="LiveId" clId="{5EC2DB66-62CD-47FB-B349-DAE34B279136}" dt="2024-09-10T19:38:52.709" v="4" actId="478"/>
          <ac:spMkLst>
            <pc:docMk/>
            <pc:sldMk cId="3335690284" sldId="271"/>
            <ac:spMk id="4" creationId="{BCF90246-DFB2-A340-AADC-E85D28C31B3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2.1 billion in income earning potential unlocked</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Founded in 2001</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custT="1"/>
      <dgm:spPr/>
      <dgm:t>
        <a:bodyPr/>
        <a:lstStyle/>
        <a:p>
          <a:r>
            <a:rPr lang="en-US" sz="1000" b="0" kern="1200" dirty="0">
              <a:solidFill>
                <a:srgbClr val="FFFFFF"/>
              </a:solidFill>
              <a:latin typeface="Tenorite" pitchFamily="2" charset="0"/>
              <a:ea typeface="+mn-ea"/>
              <a:cs typeface="+mn-cs"/>
            </a:rPr>
            <a:t>With the goal of reaching and providing affordable, quality glasses o the 2.5 billion people worldwide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See to Earn, see to be Safe, see to learn in 2015</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Formalized B2B product sales and reshaped programs for impact</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Built evidence of impact in 2018</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Published</a:t>
          </a:r>
          <a:r>
            <a:rPr lang="en-US" b="0" baseline="0" dirty="0">
              <a:solidFill>
                <a:schemeClr val="bg1"/>
              </a:solidFill>
              <a:latin typeface="Tenorite" pitchFamily="2" charset="0"/>
            </a:rPr>
            <a:t> trial showing readers increased agricultural workers’ productivity by 22%</a:t>
          </a:r>
          <a:endParaRPr lang="en-US"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5007F835-0B6B-437F-8BF8-73D648F2E75C}">
      <dgm:prSet phldr="0"/>
      <dgm:spPr/>
      <dgm:t>
        <a:bodyPr/>
        <a:lstStyle/>
        <a:p>
          <a:pPr>
            <a:defRPr b="1"/>
          </a:pPr>
          <a:r>
            <a:rPr lang="en-US" b="1" dirty="0">
              <a:solidFill>
                <a:schemeClr val="bg1"/>
              </a:solidFill>
              <a:latin typeface="Tenorite" pitchFamily="2" charset="0"/>
            </a:rPr>
            <a:t>10 million pairs in 2022</a:t>
          </a:r>
        </a:p>
      </dgm:t>
    </dgm:pt>
    <dgm:pt modelId="{A276C966-0229-4E70-B9E8-C4F0444BC68E}" type="parTrans" cxnId="{DCC1BE0B-6F70-46F2-8EB5-09E47E0F81CA}">
      <dgm:prSet/>
      <dgm:spPr/>
      <dgm:t>
        <a:bodyPr/>
        <a:lstStyle/>
        <a:p>
          <a:endParaRPr lang="en-US"/>
        </a:p>
      </dgm:t>
    </dgm:pt>
    <dgm:pt modelId="{E53A3244-6DA6-447E-A95C-081AEFC4B4DF}" type="sibTrans" cxnId="{DCC1BE0B-6F70-46F2-8EB5-09E47E0F81CA}">
      <dgm:prSet/>
      <dgm:spPr/>
      <dgm:t>
        <a:bodyPr/>
        <a:lstStyle/>
        <a:p>
          <a:endParaRPr lang="en-US"/>
        </a:p>
      </dgm:t>
    </dgm:pt>
    <dgm:pt modelId="{262ACCD1-6DFB-490D-9A25-6DE4CDA23D59}">
      <dgm:prSet phldr="0"/>
      <dgm:spPr/>
      <dgm:t>
        <a:bodyPr/>
        <a:lstStyle/>
        <a:p>
          <a:pPr>
            <a:defRPr b="1"/>
          </a:pPr>
          <a:r>
            <a:rPr lang="en-US" b="1" dirty="0">
              <a:solidFill>
                <a:schemeClr val="bg1"/>
              </a:solidFill>
              <a:latin typeface="Tenorite" pitchFamily="2" charset="0"/>
            </a:rPr>
            <a:t>Partnered for growth in 2019</a:t>
          </a:r>
          <a:endParaRPr lang="en-US" b="0" dirty="0">
            <a:solidFill>
              <a:schemeClr val="bg1"/>
            </a:solidFill>
            <a:latin typeface="Tenorite" pitchFamily="2" charset="0"/>
          </a:endParaRPr>
        </a:p>
      </dgm:t>
    </dgm:pt>
    <dgm:pt modelId="{B6D5DCFB-1A4C-40C8-BB2F-6DF4A61CB797}" type="parTrans" cxnId="{AD3AA6D3-B375-45BF-9B5E-22D046F4CEEA}">
      <dgm:prSet/>
      <dgm:spPr/>
      <dgm:t>
        <a:bodyPr/>
        <a:lstStyle/>
        <a:p>
          <a:endParaRPr lang="en-US"/>
        </a:p>
      </dgm:t>
    </dgm:pt>
    <dgm:pt modelId="{7980A051-339A-43AB-9079-F7623CB428E4}" type="sibTrans" cxnId="{AD3AA6D3-B375-45BF-9B5E-22D046F4CEEA}">
      <dgm:prSet/>
      <dgm:spPr/>
      <dgm:t>
        <a:bodyPr/>
        <a:lstStyle/>
        <a:p>
          <a:endParaRPr lang="en-US"/>
        </a:p>
      </dgm:t>
    </dgm:pt>
    <dgm:pt modelId="{560636A4-7D98-4BD5-9DF5-0E8D35885BA3}">
      <dgm:prSet phldr="0"/>
      <dgm:spPr/>
      <dgm:t>
        <a:bodyPr/>
        <a:lstStyle/>
        <a:p>
          <a:r>
            <a:rPr lang="en-US" b="0" dirty="0">
              <a:solidFill>
                <a:schemeClr val="bg1"/>
              </a:solidFill>
              <a:latin typeface="Tenorite" pitchFamily="2" charset="0"/>
            </a:rPr>
            <a:t>Corrected vision of 1 million people in India in 1 year.</a:t>
          </a:r>
        </a:p>
      </dgm:t>
    </dgm:pt>
    <dgm:pt modelId="{5D434F79-5880-47F2-BCCF-398FF3FEA520}" type="parTrans" cxnId="{F9A86D30-037E-4A05-A880-19F441D56046}">
      <dgm:prSet/>
      <dgm:spPr/>
      <dgm:t>
        <a:bodyPr/>
        <a:lstStyle/>
        <a:p>
          <a:endParaRPr lang="en-US"/>
        </a:p>
      </dgm:t>
    </dgm:pt>
    <dgm:pt modelId="{A1DC7EBE-F1A8-42A1-89DD-13C0193196D9}" type="sibTrans" cxnId="{F9A86D30-037E-4A05-A880-19F441D56046}">
      <dgm:prSet/>
      <dgm:spPr/>
      <dgm:t>
        <a:bodyPr/>
        <a:lstStyle/>
        <a:p>
          <a:endParaRPr lang="en-US"/>
        </a:p>
      </dgm:t>
    </dgm:pt>
    <dgm:pt modelId="{0F149B31-94E0-4EAD-A838-E1FCD57506CB}">
      <dgm:prSet phldr="0"/>
      <dgm:spPr/>
      <dgm:t>
        <a:bodyPr/>
        <a:lstStyle/>
        <a:p>
          <a:pPr>
            <a:defRPr b="1"/>
          </a:pPr>
          <a:r>
            <a:rPr lang="en-US" b="1" dirty="0">
              <a:solidFill>
                <a:schemeClr val="bg1"/>
              </a:solidFill>
              <a:latin typeface="Tenorite" pitchFamily="2" charset="0"/>
            </a:rPr>
            <a:t>Rebounded stronger from COVID in 2021</a:t>
          </a:r>
          <a:endParaRPr lang="en-US" b="0" dirty="0">
            <a:solidFill>
              <a:schemeClr val="bg1"/>
            </a:solidFill>
            <a:latin typeface="Tenorite" pitchFamily="2" charset="0"/>
          </a:endParaRPr>
        </a:p>
      </dgm:t>
    </dgm:pt>
    <dgm:pt modelId="{F41FBBB7-CC7B-4DEB-A8DC-2B5FA474DD27}" type="parTrans" cxnId="{65E86251-767B-4409-9577-0A0038B57613}">
      <dgm:prSet/>
      <dgm:spPr/>
      <dgm:t>
        <a:bodyPr/>
        <a:lstStyle/>
        <a:p>
          <a:endParaRPr lang="en-US"/>
        </a:p>
      </dgm:t>
    </dgm:pt>
    <dgm:pt modelId="{1E1E8955-DD3F-4EA6-9188-500126F352E9}" type="sibTrans" cxnId="{65E86251-767B-4409-9577-0A0038B57613}">
      <dgm:prSet/>
      <dgm:spPr/>
      <dgm:t>
        <a:bodyPr/>
        <a:lstStyle/>
        <a:p>
          <a:endParaRPr lang="en-US"/>
        </a:p>
      </dgm:t>
    </dgm:pt>
    <dgm:pt modelId="{3048EB5F-E4B7-4BA4-843C-E2D56761458E}">
      <dgm:prSet phldr="0"/>
      <dgm:spPr/>
      <dgm:t>
        <a:bodyPr/>
        <a:lstStyle/>
        <a:p>
          <a:r>
            <a:rPr lang="en-US" b="0" dirty="0">
              <a:solidFill>
                <a:schemeClr val="bg1"/>
              </a:solidFill>
              <a:latin typeface="Tenorite" pitchFamily="2" charset="0"/>
            </a:rPr>
            <a:t>Built back clear vision impact by touching over 3 million lives with protective equipment, oxygen concentrator, and vaccination access</a:t>
          </a:r>
        </a:p>
      </dgm:t>
    </dgm:pt>
    <dgm:pt modelId="{47DC5689-6DB3-4F3D-B77B-AAF94F2307FD}" type="sibTrans" cxnId="{BA056B1B-2002-424B-B9F0-C7849E7C99C9}">
      <dgm:prSet/>
      <dgm:spPr/>
      <dgm:t>
        <a:bodyPr/>
        <a:lstStyle/>
        <a:p>
          <a:endParaRPr lang="en-US"/>
        </a:p>
      </dgm:t>
    </dgm:pt>
    <dgm:pt modelId="{F41204B4-7518-4E7A-9E6C-82C132688854}" type="parTrans" cxnId="{BA056B1B-2002-424B-B9F0-C7849E7C99C9}">
      <dgm:prSet/>
      <dgm:spPr/>
      <dgm:t>
        <a:bodyPr/>
        <a:lstStyle/>
        <a:p>
          <a:endParaRPr lang="en-US"/>
        </a:p>
      </dgm:t>
    </dgm:pt>
    <dgm:pt modelId="{E388CA0B-41B1-4F5A-91B2-3F812558B386}">
      <dgm:prSet phldr="0" custT="1"/>
      <dgm:spPr/>
      <dgm:t>
        <a:bodyPr/>
        <a:lstStyle/>
        <a:p>
          <a:pPr>
            <a:defRPr b="1"/>
          </a:pPr>
          <a:r>
            <a:rPr lang="en-US" sz="1300" b="1" kern="1200" dirty="0">
              <a:solidFill>
                <a:schemeClr val="bg1"/>
              </a:solidFill>
              <a:latin typeface="Tenorite" pitchFamily="2" charset="0"/>
            </a:rPr>
            <a:t>Awards starting 2002</a:t>
          </a:r>
          <a:endParaRPr lang="en-US" sz="1300" b="0" kern="1200" dirty="0">
            <a:solidFill>
              <a:srgbClr val="FFFFFF"/>
            </a:solidFill>
            <a:latin typeface="Tenorite" pitchFamily="2" charset="0"/>
            <a:ea typeface="+mn-ea"/>
            <a:cs typeface="+mn-cs"/>
          </a:endParaRPr>
        </a:p>
      </dgm:t>
    </dgm:pt>
    <dgm:pt modelId="{C5062792-9DAD-4511-AB0F-A5151DBC5B29}" type="parTrans" cxnId="{BD52BD53-E37A-4654-A7D2-2366DAECCC99}">
      <dgm:prSet/>
      <dgm:spPr/>
      <dgm:t>
        <a:bodyPr/>
        <a:lstStyle/>
        <a:p>
          <a:endParaRPr lang="en-US"/>
        </a:p>
      </dgm:t>
    </dgm:pt>
    <dgm:pt modelId="{60009CC0-7F09-4889-A568-7F0ECE9F172B}" type="sibTrans" cxnId="{BD52BD53-E37A-4654-A7D2-2366DAECCC99}">
      <dgm:prSet/>
      <dgm:spPr/>
      <dgm:t>
        <a:bodyPr/>
        <a:lstStyle/>
        <a:p>
          <a:endParaRPr lang="en-US"/>
        </a:p>
      </dgm:t>
    </dgm:pt>
    <dgm:pt modelId="{8DAE908C-624C-4FEA-BEB5-662E43B64D9F}">
      <dgm:prSet phldr="0"/>
      <dgm:spPr/>
      <dgm:t>
        <a:bodyPr/>
        <a:lstStyle/>
        <a:p>
          <a:r>
            <a:rPr lang="en-US" b="0" dirty="0">
              <a:solidFill>
                <a:schemeClr val="bg1"/>
              </a:solidFill>
              <a:latin typeface="Tenorite" pitchFamily="2" charset="0"/>
            </a:rPr>
            <a:t>Won Skoll Award for Social Entrepreneurship in 2009 and many others </a:t>
          </a:r>
          <a:endParaRPr lang="en-US" dirty="0"/>
        </a:p>
      </dgm:t>
    </dgm:pt>
    <dgm:pt modelId="{810EAEF9-2DAD-4EC3-BFC4-DC959DF8EF65}" type="parTrans" cxnId="{4A04668D-5442-4657-9EE8-E3E58B8275E5}">
      <dgm:prSet/>
      <dgm:spPr/>
      <dgm:t>
        <a:bodyPr/>
        <a:lstStyle/>
        <a:p>
          <a:endParaRPr lang="en-US"/>
        </a:p>
      </dgm:t>
    </dgm:pt>
    <dgm:pt modelId="{67482C29-2157-4F8B-B459-7D8B225D9024}" type="sibTrans" cxnId="{4A04668D-5442-4657-9EE8-E3E58B8275E5}">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8"/>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7"/>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7"/>
      <dgm:spPr>
        <a:solidFill>
          <a:schemeClr val="accent2"/>
        </a:solidFill>
      </dgm:spPr>
    </dgm:pt>
    <dgm:pt modelId="{5B7FC7CF-F58D-48D5-8BCC-38D6EE87890B}" type="pres">
      <dgm:prSet presAssocID="{58FF46FB-368D-4E9C-A650-0513B8879DA8}" presName="Ellipse" presStyleLbl="fgAcc1" presStyleIdx="1" presStyleCnt="8"/>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4">
        <dgm:presLayoutVars>
          <dgm:bulletEnabled val="1"/>
        </dgm:presLayoutVars>
      </dgm:prSet>
      <dgm:spPr/>
    </dgm:pt>
    <dgm:pt modelId="{8E3FB235-DF38-476B-9A0E-B1E583D50944}" type="pres">
      <dgm:prSet presAssocID="{58FF46FB-368D-4E9C-A650-0513B8879DA8}" presName="L1TextContainer" presStyleLbl="revTx" presStyleIdx="1" presStyleCnt="14"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7"/>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DE277FD8-FBEF-4FCB-A5E8-35773A4AB480}" type="pres">
      <dgm:prSet presAssocID="{E388CA0B-41B1-4F5A-91B2-3F812558B386}" presName="composite" presStyleCnt="0"/>
      <dgm:spPr/>
    </dgm:pt>
    <dgm:pt modelId="{74D85D78-77C8-43F0-8D62-2DB91DBCABCC}" type="pres">
      <dgm:prSet presAssocID="{E388CA0B-41B1-4F5A-91B2-3F812558B386}" presName="ConnectorPoint" presStyleLbl="lnNode1" presStyleIdx="1" presStyleCnt="7"/>
      <dgm:spPr>
        <a:solidFill>
          <a:schemeClr val="accent2">
            <a:shade val="90000"/>
            <a:hueOff val="6144"/>
            <a:satOff val="2216"/>
            <a:lumOff val="1900"/>
            <a:alphaOff val="-10000"/>
          </a:schemeClr>
        </a:solidFill>
        <a:ln w="6350" cap="flat" cmpd="sng" algn="ctr">
          <a:solidFill>
            <a:schemeClr val="lt1">
              <a:hueOff val="0"/>
              <a:satOff val="0"/>
              <a:lumOff val="0"/>
              <a:alphaOff val="0"/>
            </a:schemeClr>
          </a:solidFill>
          <a:prstDash val="solid"/>
          <a:miter lim="800000"/>
        </a:ln>
        <a:effectLst/>
      </dgm:spPr>
    </dgm:pt>
    <dgm:pt modelId="{F5812F83-C03F-4BA1-9E55-80923AD08823}" type="pres">
      <dgm:prSet presAssocID="{E388CA0B-41B1-4F5A-91B2-3F812558B386}" presName="DropPinPlaceHolder" presStyleCnt="0"/>
      <dgm:spPr/>
    </dgm:pt>
    <dgm:pt modelId="{93A4D040-9E90-4EC4-8D56-7F80EAB94BAB}" type="pres">
      <dgm:prSet presAssocID="{E388CA0B-41B1-4F5A-91B2-3F812558B386}" presName="DropPin" presStyleLbl="alignNode1" presStyleIdx="1" presStyleCnt="7"/>
      <dgm:spPr/>
    </dgm:pt>
    <dgm:pt modelId="{D4A55F88-F28B-4B4E-AA13-755D775728BE}" type="pres">
      <dgm:prSet presAssocID="{E388CA0B-41B1-4F5A-91B2-3F812558B386}" presName="Ellipse"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BE25430B-60ED-40C2-91ED-827FF15ABD41}" type="pres">
      <dgm:prSet presAssocID="{E388CA0B-41B1-4F5A-91B2-3F812558B386}" presName="L2TextContainer" presStyleLbl="revTx" presStyleIdx="2" presStyleCnt="14">
        <dgm:presLayoutVars>
          <dgm:bulletEnabled val="1"/>
        </dgm:presLayoutVars>
      </dgm:prSet>
      <dgm:spPr/>
    </dgm:pt>
    <dgm:pt modelId="{76A58CEB-5825-4141-B89C-1E6F62571EC6}" type="pres">
      <dgm:prSet presAssocID="{E388CA0B-41B1-4F5A-91B2-3F812558B386}" presName="L1TextContainer" presStyleLbl="revTx" presStyleIdx="3" presStyleCnt="14" custScaleX="85387">
        <dgm:presLayoutVars>
          <dgm:chMax val="1"/>
          <dgm:chPref val="1"/>
          <dgm:bulletEnabled val="1"/>
        </dgm:presLayoutVars>
      </dgm:prSet>
      <dgm:spPr/>
    </dgm:pt>
    <dgm:pt modelId="{147B3ADE-DE3E-4C41-B1B0-20EEA5D9775D}" type="pres">
      <dgm:prSet presAssocID="{E388CA0B-41B1-4F5A-91B2-3F812558B386}" presName="ConnectLine" presStyleLbl="sibTrans1D1" presStyleIdx="1" presStyleCnt="7"/>
      <dgm:spPr>
        <a:noFill/>
        <a:ln w="12700" cap="flat" cmpd="sng" algn="ctr">
          <a:solidFill>
            <a:schemeClr val="accent2">
              <a:shade val="90000"/>
              <a:hueOff val="6144"/>
              <a:satOff val="2216"/>
              <a:lumOff val="1900"/>
              <a:alphaOff val="0"/>
            </a:schemeClr>
          </a:solidFill>
          <a:prstDash val="dash"/>
          <a:miter lim="800000"/>
        </a:ln>
        <a:effectLst/>
      </dgm:spPr>
    </dgm:pt>
    <dgm:pt modelId="{AB5A29E2-6E82-4144-8FE9-51E5C61231CB}" type="pres">
      <dgm:prSet presAssocID="{E388CA0B-41B1-4F5A-91B2-3F812558B386}" presName="EmptyPlaceHolder" presStyleCnt="0"/>
      <dgm:spPr/>
    </dgm:pt>
    <dgm:pt modelId="{093C1C3D-2FD7-461E-8C26-F9F7D3BE2D82}" type="pres">
      <dgm:prSet presAssocID="{60009CC0-7F09-4889-A568-7F0ECE9F172B}"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7"/>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7"/>
      <dgm:spPr>
        <a:solidFill>
          <a:schemeClr val="accent2"/>
        </a:solidFill>
      </dgm:spPr>
    </dgm:pt>
    <dgm:pt modelId="{5D519322-C1DD-47AE-92C0-13575134BC76}" type="pres">
      <dgm:prSet presAssocID="{FA8F44BD-C8C7-462C-9756-1EC498E86842}" presName="Ellipse" presStyleLbl="fgAcc1" presStyleIdx="3" presStyleCnt="8"/>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4">
        <dgm:presLayoutVars>
          <dgm:bulletEnabled val="1"/>
        </dgm:presLayoutVars>
      </dgm:prSet>
      <dgm:spPr/>
    </dgm:pt>
    <dgm:pt modelId="{2D6C7916-1130-46A8-833B-A6278CBD2192}" type="pres">
      <dgm:prSet presAssocID="{FA8F44BD-C8C7-462C-9756-1EC498E86842}" presName="L1TextContainer" presStyleLbl="revTx" presStyleIdx="5" presStyleCnt="14"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7"/>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7"/>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7"/>
      <dgm:spPr>
        <a:solidFill>
          <a:schemeClr val="accent2"/>
        </a:solidFill>
      </dgm:spPr>
    </dgm:pt>
    <dgm:pt modelId="{515AAB83-BD07-4B9E-9A3B-858C0B126F9C}" type="pres">
      <dgm:prSet presAssocID="{8BAB5E6F-A65E-41DB-A296-0818B0E49F7C}" presName="Ellipse" presStyleLbl="fgAcc1" presStyleIdx="4" presStyleCnt="8"/>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4">
        <dgm:presLayoutVars>
          <dgm:bulletEnabled val="1"/>
        </dgm:presLayoutVars>
      </dgm:prSet>
      <dgm:spPr/>
    </dgm:pt>
    <dgm:pt modelId="{7C1E6B4A-59F7-4018-A403-E1CCAEE78BA1}" type="pres">
      <dgm:prSet presAssocID="{8BAB5E6F-A65E-41DB-A296-0818B0E49F7C}" presName="L1TextContainer" presStyleLbl="revTx" presStyleIdx="7" presStyleCnt="14"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7"/>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72AE39B7-1AD8-42FD-9A01-11F200CED83D}" type="pres">
      <dgm:prSet presAssocID="{262ACCD1-6DFB-490D-9A25-6DE4CDA23D59}" presName="composite" presStyleCnt="0"/>
      <dgm:spPr/>
    </dgm:pt>
    <dgm:pt modelId="{82E3DB02-96EB-42B0-976C-3A131A7A3E9E}" type="pres">
      <dgm:prSet presAssocID="{262ACCD1-6DFB-490D-9A25-6DE4CDA23D59}" presName="ConnectorPoint" presStyleLbl="lnNode1" presStyleIdx="4" presStyleCnt="7"/>
      <dgm:spPr>
        <a:solidFill>
          <a:schemeClr val="accent2">
            <a:shade val="90000"/>
            <a:hueOff val="15361"/>
            <a:satOff val="5539"/>
            <a:lumOff val="4751"/>
            <a:alphaOff val="-25000"/>
          </a:schemeClr>
        </a:solidFill>
        <a:ln w="6350" cap="flat" cmpd="sng" algn="ctr">
          <a:solidFill>
            <a:schemeClr val="lt1">
              <a:hueOff val="0"/>
              <a:satOff val="0"/>
              <a:lumOff val="0"/>
              <a:alphaOff val="0"/>
            </a:schemeClr>
          </a:solidFill>
          <a:prstDash val="solid"/>
          <a:miter lim="800000"/>
        </a:ln>
        <a:effectLst/>
      </dgm:spPr>
    </dgm:pt>
    <dgm:pt modelId="{F8BEFFD5-FFD8-4D06-8479-06A2006D4472}" type="pres">
      <dgm:prSet presAssocID="{262ACCD1-6DFB-490D-9A25-6DE4CDA23D59}" presName="DropPinPlaceHolder" presStyleCnt="0"/>
      <dgm:spPr/>
    </dgm:pt>
    <dgm:pt modelId="{C0237691-6A1E-471B-9B85-D1EF0CC35C19}" type="pres">
      <dgm:prSet presAssocID="{262ACCD1-6DFB-490D-9A25-6DE4CDA23D59}" presName="DropPin" presStyleLbl="alignNode1" presStyleIdx="4" presStyleCnt="7"/>
      <dgm:spPr/>
    </dgm:pt>
    <dgm:pt modelId="{95630E90-B2E2-4031-9604-D8B077B3532D}" type="pres">
      <dgm:prSet presAssocID="{262ACCD1-6DFB-490D-9A25-6DE4CDA23D59}" presName="Ellipse"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1F888828-6D10-45FE-84BC-FB546EAEA61E}" type="pres">
      <dgm:prSet presAssocID="{262ACCD1-6DFB-490D-9A25-6DE4CDA23D59}" presName="L2TextContainer" presStyleLbl="revTx" presStyleIdx="8" presStyleCnt="14">
        <dgm:presLayoutVars>
          <dgm:bulletEnabled val="1"/>
        </dgm:presLayoutVars>
      </dgm:prSet>
      <dgm:spPr/>
    </dgm:pt>
    <dgm:pt modelId="{FE6D2DB7-9A4D-466D-BA1E-06CBA3E6B1C0}" type="pres">
      <dgm:prSet presAssocID="{262ACCD1-6DFB-490D-9A25-6DE4CDA23D59}" presName="L1TextContainer" presStyleLbl="revTx" presStyleIdx="9" presStyleCnt="14" custScaleX="85387">
        <dgm:presLayoutVars>
          <dgm:chMax val="1"/>
          <dgm:chPref val="1"/>
          <dgm:bulletEnabled val="1"/>
        </dgm:presLayoutVars>
      </dgm:prSet>
      <dgm:spPr/>
    </dgm:pt>
    <dgm:pt modelId="{8CD57C6C-8ECA-462A-B27F-876A2D79609E}" type="pres">
      <dgm:prSet presAssocID="{262ACCD1-6DFB-490D-9A25-6DE4CDA23D59}" presName="ConnectLine" presStyleLbl="sibTrans1D1" presStyleIdx="4" presStyleCnt="7"/>
      <dgm:spPr>
        <a:noFill/>
        <a:ln w="12700" cap="flat" cmpd="sng" algn="ctr">
          <a:solidFill>
            <a:schemeClr val="accent2">
              <a:shade val="90000"/>
              <a:hueOff val="15361"/>
              <a:satOff val="5539"/>
              <a:lumOff val="4751"/>
              <a:alphaOff val="0"/>
            </a:schemeClr>
          </a:solidFill>
          <a:prstDash val="dash"/>
          <a:miter lim="800000"/>
        </a:ln>
        <a:effectLst/>
      </dgm:spPr>
    </dgm:pt>
    <dgm:pt modelId="{0223F107-EC69-47BE-A2D8-2C15E2C27B85}" type="pres">
      <dgm:prSet presAssocID="{262ACCD1-6DFB-490D-9A25-6DE4CDA23D59}" presName="EmptyPlaceHolder" presStyleCnt="0"/>
      <dgm:spPr/>
    </dgm:pt>
    <dgm:pt modelId="{B911933A-1CDA-4AB5-BB7C-24EA9DD59531}" type="pres">
      <dgm:prSet presAssocID="{7980A051-339A-43AB-9079-F7623CB428E4}" presName="spaceBetweenRectangles" presStyleCnt="0"/>
      <dgm:spPr/>
    </dgm:pt>
    <dgm:pt modelId="{20F12F82-491F-4C17-9ED8-D731665A6B6F}" type="pres">
      <dgm:prSet presAssocID="{0F149B31-94E0-4EAD-A838-E1FCD57506CB}" presName="composite" presStyleCnt="0"/>
      <dgm:spPr/>
    </dgm:pt>
    <dgm:pt modelId="{2C01F297-7DFC-47BF-8BEA-0BDBCB0E8C79}" type="pres">
      <dgm:prSet presAssocID="{0F149B31-94E0-4EAD-A838-E1FCD57506CB}" presName="ConnectorPoint" presStyleLbl="lnNode1" presStyleIdx="5" presStyleCnt="7"/>
      <dgm:spPr>
        <a:solidFill>
          <a:schemeClr val="accent2">
            <a:shade val="90000"/>
            <a:hueOff val="19201"/>
            <a:satOff val="6924"/>
            <a:lumOff val="5939"/>
            <a:alphaOff val="-31250"/>
          </a:schemeClr>
        </a:solidFill>
        <a:ln w="6350" cap="flat" cmpd="sng" algn="ctr">
          <a:solidFill>
            <a:schemeClr val="lt1">
              <a:hueOff val="0"/>
              <a:satOff val="0"/>
              <a:lumOff val="0"/>
              <a:alphaOff val="0"/>
            </a:schemeClr>
          </a:solidFill>
          <a:prstDash val="solid"/>
          <a:miter lim="800000"/>
        </a:ln>
        <a:effectLst/>
      </dgm:spPr>
    </dgm:pt>
    <dgm:pt modelId="{75D7EC43-D3B9-4C13-8A2A-E493D8F6DCBD}" type="pres">
      <dgm:prSet presAssocID="{0F149B31-94E0-4EAD-A838-E1FCD57506CB}" presName="DropPinPlaceHolder" presStyleCnt="0"/>
      <dgm:spPr/>
    </dgm:pt>
    <dgm:pt modelId="{2C49CB3F-EA95-42F8-9E55-794AD5D9BC32}" type="pres">
      <dgm:prSet presAssocID="{0F149B31-94E0-4EAD-A838-E1FCD57506CB}" presName="DropPin" presStyleLbl="alignNode1" presStyleIdx="5" presStyleCnt="7"/>
      <dgm:spPr/>
    </dgm:pt>
    <dgm:pt modelId="{ADCE9FA2-5348-4981-87A5-440CD4EF16B6}" type="pres">
      <dgm:prSet presAssocID="{0F149B31-94E0-4EAD-A838-E1FCD57506CB}" presName="Ellipse"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57092F48-E3B8-41D5-A3A1-2A58010619E3}" type="pres">
      <dgm:prSet presAssocID="{0F149B31-94E0-4EAD-A838-E1FCD57506CB}" presName="L2TextContainer" presStyleLbl="revTx" presStyleIdx="10" presStyleCnt="14">
        <dgm:presLayoutVars>
          <dgm:bulletEnabled val="1"/>
        </dgm:presLayoutVars>
      </dgm:prSet>
      <dgm:spPr/>
    </dgm:pt>
    <dgm:pt modelId="{FB946A6F-98B3-4395-B186-AFB9457DB4EE}" type="pres">
      <dgm:prSet presAssocID="{0F149B31-94E0-4EAD-A838-E1FCD57506CB}" presName="L1TextContainer" presStyleLbl="revTx" presStyleIdx="11" presStyleCnt="14" custScaleX="94000">
        <dgm:presLayoutVars>
          <dgm:chMax val="1"/>
          <dgm:chPref val="1"/>
          <dgm:bulletEnabled val="1"/>
        </dgm:presLayoutVars>
      </dgm:prSet>
      <dgm:spPr/>
    </dgm:pt>
    <dgm:pt modelId="{B0AD1C7C-A545-4265-B4A7-F7040765EA3D}" type="pres">
      <dgm:prSet presAssocID="{0F149B31-94E0-4EAD-A838-E1FCD57506CB}" presName="ConnectLine" presStyleLbl="sibTrans1D1" presStyleIdx="5" presStyleCnt="7"/>
      <dgm:spPr>
        <a:noFill/>
        <a:ln w="12700" cap="flat" cmpd="sng" algn="ctr">
          <a:solidFill>
            <a:schemeClr val="accent2">
              <a:shade val="90000"/>
              <a:hueOff val="19201"/>
              <a:satOff val="6924"/>
              <a:lumOff val="5939"/>
              <a:alphaOff val="0"/>
            </a:schemeClr>
          </a:solidFill>
          <a:prstDash val="dash"/>
          <a:miter lim="800000"/>
        </a:ln>
        <a:effectLst/>
      </dgm:spPr>
    </dgm:pt>
    <dgm:pt modelId="{FA8F61CE-F644-45FE-A441-2A97DEC057C0}" type="pres">
      <dgm:prSet presAssocID="{0F149B31-94E0-4EAD-A838-E1FCD57506CB}" presName="EmptyPlaceHolder" presStyleCnt="0"/>
      <dgm:spPr/>
    </dgm:pt>
    <dgm:pt modelId="{42B29FF2-175B-48BA-B437-68299BDCE59C}" type="pres">
      <dgm:prSet presAssocID="{1E1E8955-DD3F-4EA6-9188-500126F352E9}" presName="spaceBetweenRectangles" presStyleCnt="0"/>
      <dgm:spPr/>
    </dgm:pt>
    <dgm:pt modelId="{03ADE898-E298-4AAF-BD1B-A6B35F2A4A10}" type="pres">
      <dgm:prSet presAssocID="{5007F835-0B6B-437F-8BF8-73D648F2E75C}" presName="composite" presStyleCnt="0"/>
      <dgm:spPr/>
    </dgm:pt>
    <dgm:pt modelId="{8129DD8D-B883-4203-8EB1-0E83CFB53B6B}" type="pres">
      <dgm:prSet presAssocID="{5007F835-0B6B-437F-8BF8-73D648F2E75C}" presName="ConnectorPoint" presStyleLbl="lnNode1" presStyleIdx="6" presStyleCnt="7"/>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5381B3C8-6F15-44E8-B2BA-81AFAD1D0D4F}" type="pres">
      <dgm:prSet presAssocID="{5007F835-0B6B-437F-8BF8-73D648F2E75C}" presName="DropPinPlaceHolder" presStyleCnt="0"/>
      <dgm:spPr/>
    </dgm:pt>
    <dgm:pt modelId="{8C09DDEA-CB8D-4FD2-8305-44D683407304}" type="pres">
      <dgm:prSet presAssocID="{5007F835-0B6B-437F-8BF8-73D648F2E75C}" presName="DropPin" presStyleLbl="alignNode1" presStyleIdx="6" presStyleCnt="7"/>
      <dgm:spPr/>
    </dgm:pt>
    <dgm:pt modelId="{96B822D7-63BB-4516-8396-5567A90BF7A8}" type="pres">
      <dgm:prSet presAssocID="{5007F835-0B6B-437F-8BF8-73D648F2E75C}" presName="Ellipse"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2A499640-16A4-427F-AF44-DE99D3242677}" type="pres">
      <dgm:prSet presAssocID="{5007F835-0B6B-437F-8BF8-73D648F2E75C}" presName="L2TextContainer" presStyleLbl="revTx" presStyleIdx="12" presStyleCnt="14">
        <dgm:presLayoutVars>
          <dgm:bulletEnabled val="1"/>
        </dgm:presLayoutVars>
      </dgm:prSet>
      <dgm:spPr/>
    </dgm:pt>
    <dgm:pt modelId="{231EA96D-BC9F-4BA8-8703-18D77904447A}" type="pres">
      <dgm:prSet presAssocID="{5007F835-0B6B-437F-8BF8-73D648F2E75C}" presName="L1TextContainer" presStyleLbl="revTx" presStyleIdx="13" presStyleCnt="14" custScaleX="58766">
        <dgm:presLayoutVars>
          <dgm:chMax val="1"/>
          <dgm:chPref val="1"/>
          <dgm:bulletEnabled val="1"/>
        </dgm:presLayoutVars>
      </dgm:prSet>
      <dgm:spPr/>
    </dgm:pt>
    <dgm:pt modelId="{D9FB6FFD-5F95-472F-9CFC-D26E2F25B4AB}" type="pres">
      <dgm:prSet presAssocID="{5007F835-0B6B-437F-8BF8-73D648F2E75C}" presName="ConnectLine" presStyleLbl="sibTrans1D1" presStyleIdx="6" presStyleCnt="7"/>
      <dgm:spPr>
        <a:noFill/>
        <a:ln w="12700" cap="flat" cmpd="sng" algn="ctr">
          <a:solidFill>
            <a:schemeClr val="accent2">
              <a:shade val="90000"/>
              <a:hueOff val="30721"/>
              <a:satOff val="11078"/>
              <a:lumOff val="9502"/>
              <a:alphaOff val="0"/>
            </a:schemeClr>
          </a:solidFill>
          <a:prstDash val="dash"/>
          <a:miter lim="800000"/>
        </a:ln>
        <a:effectLst/>
      </dgm:spPr>
    </dgm:pt>
    <dgm:pt modelId="{4DCA51FA-B4ED-46A8-9AD8-BC413EACA2BE}" type="pres">
      <dgm:prSet presAssocID="{5007F835-0B6B-437F-8BF8-73D648F2E75C}" presName="EmptyPlaceHolder" presStyleCnt="0"/>
      <dgm:spPr/>
    </dgm:pt>
  </dgm:ptLst>
  <dgm:cxnLst>
    <dgm:cxn modelId="{DCC1BE0B-6F70-46F2-8EB5-09E47E0F81CA}" srcId="{05A24E01-5535-46B9-A9A1-A9A07E639A88}" destId="{5007F835-0B6B-437F-8BF8-73D648F2E75C}" srcOrd="6" destOrd="0" parTransId="{A276C966-0229-4E70-B9E8-C4F0444BC68E}" sibTransId="{E53A3244-6DA6-447E-A95C-081AEFC4B4DF}"/>
    <dgm:cxn modelId="{2AF34211-065E-42B3-A03B-F892C48135F9}" type="presOf" srcId="{8DAE908C-624C-4FEA-BEB5-662E43B64D9F}" destId="{BE25430B-60ED-40C2-91ED-827FF15ABD41}" srcOrd="0" destOrd="0" presId="urn:microsoft.com/office/officeart/2017/3/layout/DropPinTimeline"/>
    <dgm:cxn modelId="{BA056B1B-2002-424B-B9F0-C7849E7C99C9}" srcId="{0F149B31-94E0-4EAD-A838-E1FCD57506CB}" destId="{3048EB5F-E4B7-4BA4-843C-E2D56761458E}" srcOrd="0" destOrd="0" parTransId="{F41204B4-7518-4E7A-9E6C-82C132688854}" sibTransId="{47DC5689-6DB3-4F3D-B77B-AAF94F2307FD}"/>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F9A86D30-037E-4A05-A880-19F441D56046}" srcId="{262ACCD1-6DFB-490D-9A25-6DE4CDA23D59}" destId="{560636A4-7D98-4BD5-9DF5-0E8D35885BA3}" srcOrd="0" destOrd="0" parTransId="{5D434F79-5880-47F2-BCCF-398FF3FEA520}" sibTransId="{A1DC7EBE-F1A8-42A1-89DD-13C0193196D9}"/>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AC8ECB4E-BDA7-4F0A-B642-5E8725FAA9C1}" type="presOf" srcId="{262ACCD1-6DFB-490D-9A25-6DE4CDA23D59}" destId="{FE6D2DB7-9A4D-466D-BA1E-06CBA3E6B1C0}" srcOrd="0" destOrd="0" presId="urn:microsoft.com/office/officeart/2017/3/layout/DropPinTimeline"/>
    <dgm:cxn modelId="{65E86251-767B-4409-9577-0A0038B57613}" srcId="{05A24E01-5535-46B9-A9A1-A9A07E639A88}" destId="{0F149B31-94E0-4EAD-A838-E1FCD57506CB}" srcOrd="5" destOrd="0" parTransId="{F41FBBB7-CC7B-4DEB-A8DC-2B5FA474DD27}" sibTransId="{1E1E8955-DD3F-4EA6-9188-500126F352E9}"/>
    <dgm:cxn modelId="{15319551-A9EA-462E-845B-E5251E84291F}" srcId="{5007F835-0B6B-437F-8BF8-73D648F2E75C}" destId="{DF1ABFB3-B399-406F-91BD-DCDF9A38526B}" srcOrd="0" destOrd="0" parTransId="{78CB0E27-958C-4066-A189-8B36505E8204}" sibTransId="{70E4A1D3-514E-4327-991D-5CC9C6B41885}"/>
    <dgm:cxn modelId="{BD52BD53-E37A-4654-A7D2-2366DAECCC99}" srcId="{05A24E01-5535-46B9-A9A1-A9A07E639A88}" destId="{E388CA0B-41B1-4F5A-91B2-3F812558B386}" srcOrd="1" destOrd="0" parTransId="{C5062792-9DAD-4511-AB0F-A5151DBC5B29}" sibTransId="{60009CC0-7F09-4889-A568-7F0ECE9F172B}"/>
    <dgm:cxn modelId="{2617C475-F537-46A6-ADE1-4EB764853601}" srcId="{8BAB5E6F-A65E-41DB-A296-0818B0E49F7C}" destId="{332BC85C-1CF3-4F8F-ACB7-5B6D53744AE1}" srcOrd="0" destOrd="0" parTransId="{99F218FD-90FE-450E-A368-B3E3677E74E8}" sibTransId="{8D1CC686-B05C-4470-A959-236CC9C8BB70}"/>
    <dgm:cxn modelId="{42B75057-D2E3-407B-B4FC-7C3A7A8EF61F}" type="presOf" srcId="{DF1ABFB3-B399-406F-91BD-DCDF9A38526B}" destId="{2A499640-16A4-427F-AF44-DE99D3242677}" srcOrd="0" destOrd="0" presId="urn:microsoft.com/office/officeart/2017/3/layout/DropPinTimeline"/>
    <dgm:cxn modelId="{B9F0B583-D02F-4EF4-83A8-DFD7B32B9433}" type="presOf" srcId="{9A875394-CA1E-4432-AEEB-9054FCFF5E0E}" destId="{D2143A46-815A-49BF-9455-C0385022444F}" srcOrd="0" destOrd="0" presId="urn:microsoft.com/office/officeart/2017/3/layout/DropPinTimeline"/>
    <dgm:cxn modelId="{4A04668D-5442-4657-9EE8-E3E58B8275E5}" srcId="{E388CA0B-41B1-4F5A-91B2-3F812558B386}" destId="{8DAE908C-624C-4FEA-BEB5-662E43B64D9F}" srcOrd="0" destOrd="0" parTransId="{810EAEF9-2DAD-4EC3-BFC4-DC959DF8EF65}" sibTransId="{67482C29-2157-4F8B-B459-7D8B225D9024}"/>
    <dgm:cxn modelId="{A557A398-DC1E-41F5-A84A-3B4B9F372170}" type="presOf" srcId="{0F149B31-94E0-4EAD-A838-E1FCD57506CB}" destId="{FB946A6F-98B3-4395-B186-AFB9457DB4EE}" srcOrd="0" destOrd="0" presId="urn:microsoft.com/office/officeart/2017/3/layout/DropPinTimeline"/>
    <dgm:cxn modelId="{E5D1639E-DC69-4C92-9143-EE11313B14D5}" type="presOf" srcId="{3048EB5F-E4B7-4BA4-843C-E2D56761458E}" destId="{57092F48-E3B8-41D5-A3A1-2A58010619E3}" srcOrd="0" destOrd="0" presId="urn:microsoft.com/office/officeart/2017/3/layout/DropPinTimeline"/>
    <dgm:cxn modelId="{E16D64D1-E134-45B5-823C-B48EF0090596}" type="presOf" srcId="{E388CA0B-41B1-4F5A-91B2-3F812558B386}" destId="{76A58CEB-5825-4141-B89C-1E6F62571EC6}" srcOrd="0" destOrd="0" presId="urn:microsoft.com/office/officeart/2017/3/layout/DropPinTimeline"/>
    <dgm:cxn modelId="{AD3AA6D3-B375-45BF-9B5E-22D046F4CEEA}" srcId="{05A24E01-5535-46B9-A9A1-A9A07E639A88}" destId="{262ACCD1-6DFB-490D-9A25-6DE4CDA23D59}" srcOrd="4" destOrd="0" parTransId="{B6D5DCFB-1A4C-40C8-BB2F-6DF4A61CB797}" sibTransId="{7980A051-339A-43AB-9079-F7623CB428E4}"/>
    <dgm:cxn modelId="{DF6168D4-4FC3-42E4-8DAA-85BA8A678933}" type="presOf" srcId="{332BC85C-1CF3-4F8F-ACB7-5B6D53744AE1}" destId="{08CB2D5A-F46A-4E0E-9575-15F31D04AAC6}" srcOrd="0" destOrd="0" presId="urn:microsoft.com/office/officeart/2017/3/layout/DropPinTimeline"/>
    <dgm:cxn modelId="{C6A73EDB-89B0-4756-9ECD-83E9B8AB77E5}" type="presOf" srcId="{EFEB4D61-3A9C-4140-977F-3C3F5C9EE9D1}" destId="{96DDA0FE-83E2-423C-9F13-58A61EB68487}" srcOrd="0" destOrd="0" presId="urn:microsoft.com/office/officeart/2017/3/layout/DropPinTimeline"/>
    <dgm:cxn modelId="{D6D5A3DD-452D-4509-9827-2E05BE9A1348}" type="presOf" srcId="{5007F835-0B6B-437F-8BF8-73D648F2E75C}" destId="{231EA96D-BC9F-4BA8-8703-18D77904447A}" srcOrd="0" destOrd="0" presId="urn:microsoft.com/office/officeart/2017/3/layout/DropPinTimeline"/>
    <dgm:cxn modelId="{1FB1BFE0-F02B-4969-AFE1-F9E9EBE54EBF}" type="presOf" srcId="{560636A4-7D98-4BD5-9DF5-0E8D35885BA3}" destId="{1F888828-6D10-45FE-84BC-FB546EAEA61E}"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5F52294E-DAFC-4DED-8F41-E80EE0D4FFB6}" type="presParOf" srcId="{E6F74CED-5217-4282-85F1-1C12DC84731C}" destId="{DE277FD8-FBEF-4FCB-A5E8-35773A4AB480}" srcOrd="2" destOrd="0" presId="urn:microsoft.com/office/officeart/2017/3/layout/DropPinTimeline"/>
    <dgm:cxn modelId="{5288A050-CF12-4338-ACED-8049744C5A2B}" type="presParOf" srcId="{DE277FD8-FBEF-4FCB-A5E8-35773A4AB480}" destId="{74D85D78-77C8-43F0-8D62-2DB91DBCABCC}" srcOrd="0" destOrd="0" presId="urn:microsoft.com/office/officeart/2017/3/layout/DropPinTimeline"/>
    <dgm:cxn modelId="{F5630BE4-AF94-4C76-BD2F-270CEB9E3621}" type="presParOf" srcId="{DE277FD8-FBEF-4FCB-A5E8-35773A4AB480}" destId="{F5812F83-C03F-4BA1-9E55-80923AD08823}" srcOrd="1" destOrd="0" presId="urn:microsoft.com/office/officeart/2017/3/layout/DropPinTimeline"/>
    <dgm:cxn modelId="{89D394CE-B011-42FA-9DF1-B5E4900AAE6C}" type="presParOf" srcId="{F5812F83-C03F-4BA1-9E55-80923AD08823}" destId="{93A4D040-9E90-4EC4-8D56-7F80EAB94BAB}" srcOrd="0" destOrd="0" presId="urn:microsoft.com/office/officeart/2017/3/layout/DropPinTimeline"/>
    <dgm:cxn modelId="{F4A3A459-D8DA-4560-B044-26B2DB60BB18}" type="presParOf" srcId="{F5812F83-C03F-4BA1-9E55-80923AD08823}" destId="{D4A55F88-F28B-4B4E-AA13-755D775728BE}" srcOrd="1" destOrd="0" presId="urn:microsoft.com/office/officeart/2017/3/layout/DropPinTimeline"/>
    <dgm:cxn modelId="{EB85B9E8-23AA-4DC0-BC2B-59CDECB48DB7}" type="presParOf" srcId="{DE277FD8-FBEF-4FCB-A5E8-35773A4AB480}" destId="{BE25430B-60ED-40C2-91ED-827FF15ABD41}" srcOrd="2" destOrd="0" presId="urn:microsoft.com/office/officeart/2017/3/layout/DropPinTimeline"/>
    <dgm:cxn modelId="{9082A89D-0363-4B2F-B62B-F6E902378C79}" type="presParOf" srcId="{DE277FD8-FBEF-4FCB-A5E8-35773A4AB480}" destId="{76A58CEB-5825-4141-B89C-1E6F62571EC6}" srcOrd="3" destOrd="0" presId="urn:microsoft.com/office/officeart/2017/3/layout/DropPinTimeline"/>
    <dgm:cxn modelId="{49437297-18EE-4B4A-B1C4-C5C83504189F}" type="presParOf" srcId="{DE277FD8-FBEF-4FCB-A5E8-35773A4AB480}" destId="{147B3ADE-DE3E-4C41-B1B0-20EEA5D9775D}" srcOrd="4" destOrd="0" presId="urn:microsoft.com/office/officeart/2017/3/layout/DropPinTimeline"/>
    <dgm:cxn modelId="{28AD1435-2D31-45AD-8E53-6619CD4268D8}" type="presParOf" srcId="{DE277FD8-FBEF-4FCB-A5E8-35773A4AB480}" destId="{AB5A29E2-6E82-4144-8FE9-51E5C61231CB}" srcOrd="5" destOrd="0" presId="urn:microsoft.com/office/officeart/2017/3/layout/DropPinTimeline"/>
    <dgm:cxn modelId="{AC3F28CD-1936-49CA-AD5F-44DDFDBA6F8C}" type="presParOf" srcId="{E6F74CED-5217-4282-85F1-1C12DC84731C}" destId="{093C1C3D-2FD7-461E-8C26-F9F7D3BE2D82}"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56763D01-8100-47C7-B2E6-F2F934D5E8A8}" type="presParOf" srcId="{E6F74CED-5217-4282-85F1-1C12DC84731C}" destId="{72AE39B7-1AD8-42FD-9A01-11F200CED83D}" srcOrd="8" destOrd="0" presId="urn:microsoft.com/office/officeart/2017/3/layout/DropPinTimeline"/>
    <dgm:cxn modelId="{495354D1-CEC1-42A0-B1A4-6B5228285B1B}" type="presParOf" srcId="{72AE39B7-1AD8-42FD-9A01-11F200CED83D}" destId="{82E3DB02-96EB-42B0-976C-3A131A7A3E9E}" srcOrd="0" destOrd="0" presId="urn:microsoft.com/office/officeart/2017/3/layout/DropPinTimeline"/>
    <dgm:cxn modelId="{A8D23B01-8CA3-4FD3-B625-26FC50A6E4B6}" type="presParOf" srcId="{72AE39B7-1AD8-42FD-9A01-11F200CED83D}" destId="{F8BEFFD5-FFD8-4D06-8479-06A2006D4472}" srcOrd="1" destOrd="0" presId="urn:microsoft.com/office/officeart/2017/3/layout/DropPinTimeline"/>
    <dgm:cxn modelId="{260F47A2-0B08-4F8F-9EB1-CD317B968614}" type="presParOf" srcId="{F8BEFFD5-FFD8-4D06-8479-06A2006D4472}" destId="{C0237691-6A1E-471B-9B85-D1EF0CC35C19}" srcOrd="0" destOrd="0" presId="urn:microsoft.com/office/officeart/2017/3/layout/DropPinTimeline"/>
    <dgm:cxn modelId="{03A47977-C1AA-4C3A-8F4F-BA6166D659FB}" type="presParOf" srcId="{F8BEFFD5-FFD8-4D06-8479-06A2006D4472}" destId="{95630E90-B2E2-4031-9604-D8B077B3532D}" srcOrd="1" destOrd="0" presId="urn:microsoft.com/office/officeart/2017/3/layout/DropPinTimeline"/>
    <dgm:cxn modelId="{286318F7-33B5-41BA-91A4-7E42E5D16DB7}" type="presParOf" srcId="{72AE39B7-1AD8-42FD-9A01-11F200CED83D}" destId="{1F888828-6D10-45FE-84BC-FB546EAEA61E}" srcOrd="2" destOrd="0" presId="urn:microsoft.com/office/officeart/2017/3/layout/DropPinTimeline"/>
    <dgm:cxn modelId="{262ED40A-E964-473F-A77A-7A67D38391C1}" type="presParOf" srcId="{72AE39B7-1AD8-42FD-9A01-11F200CED83D}" destId="{FE6D2DB7-9A4D-466D-BA1E-06CBA3E6B1C0}" srcOrd="3" destOrd="0" presId="urn:microsoft.com/office/officeart/2017/3/layout/DropPinTimeline"/>
    <dgm:cxn modelId="{1A24D97C-5189-4C19-9F97-920A18822248}" type="presParOf" srcId="{72AE39B7-1AD8-42FD-9A01-11F200CED83D}" destId="{8CD57C6C-8ECA-462A-B27F-876A2D79609E}" srcOrd="4" destOrd="0" presId="urn:microsoft.com/office/officeart/2017/3/layout/DropPinTimeline"/>
    <dgm:cxn modelId="{9AE04D6C-183D-430C-9B6A-45EE7A2551CD}" type="presParOf" srcId="{72AE39B7-1AD8-42FD-9A01-11F200CED83D}" destId="{0223F107-EC69-47BE-A2D8-2C15E2C27B85}" srcOrd="5" destOrd="0" presId="urn:microsoft.com/office/officeart/2017/3/layout/DropPinTimeline"/>
    <dgm:cxn modelId="{CAF1A7CE-494A-4D53-AA0D-08AB4539848E}" type="presParOf" srcId="{E6F74CED-5217-4282-85F1-1C12DC84731C}" destId="{B911933A-1CDA-4AB5-BB7C-24EA9DD59531}" srcOrd="9" destOrd="0" presId="urn:microsoft.com/office/officeart/2017/3/layout/DropPinTimeline"/>
    <dgm:cxn modelId="{7A4C4F76-1D5A-4EA7-8050-79960221CB84}" type="presParOf" srcId="{E6F74CED-5217-4282-85F1-1C12DC84731C}" destId="{20F12F82-491F-4C17-9ED8-D731665A6B6F}" srcOrd="10" destOrd="0" presId="urn:microsoft.com/office/officeart/2017/3/layout/DropPinTimeline"/>
    <dgm:cxn modelId="{EE48313B-B0CC-4973-8FFD-61F13C43CB43}" type="presParOf" srcId="{20F12F82-491F-4C17-9ED8-D731665A6B6F}" destId="{2C01F297-7DFC-47BF-8BEA-0BDBCB0E8C79}" srcOrd="0" destOrd="0" presId="urn:microsoft.com/office/officeart/2017/3/layout/DropPinTimeline"/>
    <dgm:cxn modelId="{5CAA5EAD-72FF-43A3-ABDF-C11CA1E72DB7}" type="presParOf" srcId="{20F12F82-491F-4C17-9ED8-D731665A6B6F}" destId="{75D7EC43-D3B9-4C13-8A2A-E493D8F6DCBD}" srcOrd="1" destOrd="0" presId="urn:microsoft.com/office/officeart/2017/3/layout/DropPinTimeline"/>
    <dgm:cxn modelId="{F172E06A-2E38-43AD-92ED-2C305FBD7F66}" type="presParOf" srcId="{75D7EC43-D3B9-4C13-8A2A-E493D8F6DCBD}" destId="{2C49CB3F-EA95-42F8-9E55-794AD5D9BC32}" srcOrd="0" destOrd="0" presId="urn:microsoft.com/office/officeart/2017/3/layout/DropPinTimeline"/>
    <dgm:cxn modelId="{5C01EE6E-D058-4F69-A9A7-47B041054BD9}" type="presParOf" srcId="{75D7EC43-D3B9-4C13-8A2A-E493D8F6DCBD}" destId="{ADCE9FA2-5348-4981-87A5-440CD4EF16B6}" srcOrd="1" destOrd="0" presId="urn:microsoft.com/office/officeart/2017/3/layout/DropPinTimeline"/>
    <dgm:cxn modelId="{B1ED0395-2BE6-427A-BF26-2E6A901328AE}" type="presParOf" srcId="{20F12F82-491F-4C17-9ED8-D731665A6B6F}" destId="{57092F48-E3B8-41D5-A3A1-2A58010619E3}" srcOrd="2" destOrd="0" presId="urn:microsoft.com/office/officeart/2017/3/layout/DropPinTimeline"/>
    <dgm:cxn modelId="{20193322-E58B-4AB8-81F1-2B2DCE7C51C0}" type="presParOf" srcId="{20F12F82-491F-4C17-9ED8-D731665A6B6F}" destId="{FB946A6F-98B3-4395-B186-AFB9457DB4EE}" srcOrd="3" destOrd="0" presId="urn:microsoft.com/office/officeart/2017/3/layout/DropPinTimeline"/>
    <dgm:cxn modelId="{ACF86AB3-D244-4662-A0AE-334A8BCFD9A4}" type="presParOf" srcId="{20F12F82-491F-4C17-9ED8-D731665A6B6F}" destId="{B0AD1C7C-A545-4265-B4A7-F7040765EA3D}" srcOrd="4" destOrd="0" presId="urn:microsoft.com/office/officeart/2017/3/layout/DropPinTimeline"/>
    <dgm:cxn modelId="{0FC3DB67-645A-4571-AA98-92F99D8F207A}" type="presParOf" srcId="{20F12F82-491F-4C17-9ED8-D731665A6B6F}" destId="{FA8F61CE-F644-45FE-A441-2A97DEC057C0}" srcOrd="5" destOrd="0" presId="urn:microsoft.com/office/officeart/2017/3/layout/DropPinTimeline"/>
    <dgm:cxn modelId="{1348ED3C-4889-4FA4-8D46-D2F5793CF39E}" type="presParOf" srcId="{E6F74CED-5217-4282-85F1-1C12DC84731C}" destId="{42B29FF2-175B-48BA-B437-68299BDCE59C}" srcOrd="11" destOrd="0" presId="urn:microsoft.com/office/officeart/2017/3/layout/DropPinTimeline"/>
    <dgm:cxn modelId="{4C53A55D-C241-48E4-AA02-3215827753EF}" type="presParOf" srcId="{E6F74CED-5217-4282-85F1-1C12DC84731C}" destId="{03ADE898-E298-4AAF-BD1B-A6B35F2A4A10}" srcOrd="12" destOrd="0" presId="urn:microsoft.com/office/officeart/2017/3/layout/DropPinTimeline"/>
    <dgm:cxn modelId="{EE4BC406-5C9F-474C-B102-A7AFB651BEB7}" type="presParOf" srcId="{03ADE898-E298-4AAF-BD1B-A6B35F2A4A10}" destId="{8129DD8D-B883-4203-8EB1-0E83CFB53B6B}" srcOrd="0" destOrd="0" presId="urn:microsoft.com/office/officeart/2017/3/layout/DropPinTimeline"/>
    <dgm:cxn modelId="{93CD1FAB-5786-4807-8ABC-DEE945EB56B4}" type="presParOf" srcId="{03ADE898-E298-4AAF-BD1B-A6B35F2A4A10}" destId="{5381B3C8-6F15-44E8-B2BA-81AFAD1D0D4F}" srcOrd="1" destOrd="0" presId="urn:microsoft.com/office/officeart/2017/3/layout/DropPinTimeline"/>
    <dgm:cxn modelId="{471B7EC9-A039-48F1-A2C8-382B43618371}" type="presParOf" srcId="{5381B3C8-6F15-44E8-B2BA-81AFAD1D0D4F}" destId="{8C09DDEA-CB8D-4FD2-8305-44D683407304}" srcOrd="0" destOrd="0" presId="urn:microsoft.com/office/officeart/2017/3/layout/DropPinTimeline"/>
    <dgm:cxn modelId="{DCE45039-DF77-41C5-A8D5-3ED9EFE6219E}" type="presParOf" srcId="{5381B3C8-6F15-44E8-B2BA-81AFAD1D0D4F}" destId="{96B822D7-63BB-4516-8396-5567A90BF7A8}" srcOrd="1" destOrd="0" presId="urn:microsoft.com/office/officeart/2017/3/layout/DropPinTimeline"/>
    <dgm:cxn modelId="{0CA04E73-B845-457E-8A1A-C1738CF9F6F4}" type="presParOf" srcId="{03ADE898-E298-4AAF-BD1B-A6B35F2A4A10}" destId="{2A499640-16A4-427F-AF44-DE99D3242677}" srcOrd="2" destOrd="0" presId="urn:microsoft.com/office/officeart/2017/3/layout/DropPinTimeline"/>
    <dgm:cxn modelId="{618C0DBD-BC5C-486F-BD19-23AE1C6AA364}" type="presParOf" srcId="{03ADE898-E298-4AAF-BD1B-A6B35F2A4A10}" destId="{231EA96D-BC9F-4BA8-8703-18D77904447A}" srcOrd="3" destOrd="0" presId="urn:microsoft.com/office/officeart/2017/3/layout/DropPinTimeline"/>
    <dgm:cxn modelId="{68A19AA4-3E89-43D1-8594-47E8D7CFF0CC}" type="presParOf" srcId="{03ADE898-E298-4AAF-BD1B-A6B35F2A4A10}" destId="{D9FB6FFD-5F95-472F-9CFC-D26E2F25B4AB}" srcOrd="4" destOrd="0" presId="urn:microsoft.com/office/officeart/2017/3/layout/DropPinTimeline"/>
    <dgm:cxn modelId="{76DB8C02-C6EA-46E5-A30B-44039A1BCFED}" type="presParOf" srcId="{03ADE898-E298-4AAF-BD1B-A6B35F2A4A10}" destId="{4DCA51FA-B4ED-46A8-9AD8-BC413EACA2B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custT="1"/>
      <dgm:spPr>
        <a:solidFill>
          <a:schemeClr val="accent1"/>
        </a:solidFill>
        <a:ln>
          <a:noFill/>
        </a:ln>
      </dgm:spPr>
      <dgm:t>
        <a:bodyPr/>
        <a:lstStyle/>
        <a:p>
          <a:pPr marL="0" algn="ctr" rtl="0">
            <a:buNone/>
          </a:pPr>
          <a:r>
            <a:rPr lang="en-US" sz="1100" dirty="0"/>
            <a:t>Strong Writing and Communication Skills: the ability to explain complex technical concepts in a clear and approachable manner has consistently received positive feedback from end-users </a:t>
          </a:r>
          <a:endParaRPr lang="en-US" sz="1100" dirty="0">
            <a:latin typeface="Tenorite" pitchFamily="2" charset="0"/>
          </a:endParaRP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custT="1"/>
      <dgm:spPr>
        <a:solidFill>
          <a:schemeClr val="accent1"/>
        </a:solidFill>
        <a:ln>
          <a:noFill/>
        </a:ln>
      </dgm:spPr>
      <dgm:t>
        <a:bodyPr/>
        <a:lstStyle/>
        <a:p>
          <a:pPr marL="0" algn="ctr">
            <a:buNone/>
          </a:pPr>
          <a:r>
            <a:rPr lang="en-US" sz="1100" dirty="0"/>
            <a:t>Project planning and analysis: diligent in analyzing and creating information development plans for 4 releases and tracking all releases in parallel</a:t>
          </a:r>
          <a:endParaRPr lang="en-US" sz="1100" dirty="0">
            <a:latin typeface="Tenorite" pitchFamily="2" charset="0"/>
          </a:endParaRP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custT="1"/>
      <dgm:spPr>
        <a:solidFill>
          <a:schemeClr val="accent1"/>
        </a:solidFill>
        <a:ln>
          <a:noFill/>
        </a:ln>
      </dgm:spPr>
      <dgm:t>
        <a:bodyPr/>
        <a:lstStyle/>
        <a:p>
          <a:pPr marL="0" algn="ctr">
            <a:buNone/>
          </a:pPr>
          <a:r>
            <a:rPr lang="en-US" sz="1100" dirty="0"/>
            <a:t>Technical Proficiency: solid understanding of software development methodologies, coding languages, and technical tools allows me to grasp complex software systems quickly and translate them effectively for diverse audiences</a:t>
          </a:r>
          <a:endParaRPr lang="en-US" sz="1100" dirty="0">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A2322D3A-7AC2-4C5C-9D7E-EAB2313D47D4}">
      <dgm:prSet phldr="0" custT="1"/>
      <dgm:spPr>
        <a:solidFill>
          <a:schemeClr val="accent1"/>
        </a:solidFill>
        <a:ln>
          <a:noFill/>
        </a:ln>
      </dgm:spPr>
      <dgm:t>
        <a:bodyPr/>
        <a:lstStyle/>
        <a:p>
          <a:pPr marL="0" algn="ctr"/>
          <a:r>
            <a:rPr lang="en-US" sz="1100" dirty="0"/>
            <a:t>Project coordination and collaboration: experience in interacting with SMEs located in different geographical locations that worked in high-performance agile methods resulting in immediate return on investment</a:t>
          </a:r>
          <a:endParaRPr lang="en-US" sz="1100" dirty="0">
            <a:latin typeface="Tenorite" pitchFamily="2" charset="0"/>
          </a:endParaRP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custT="1"/>
      <dgm:spPr>
        <a:solidFill>
          <a:schemeClr val="accent1"/>
        </a:solidFill>
        <a:ln>
          <a:noFill/>
        </a:ln>
      </dgm:spPr>
      <dgm:t>
        <a:bodyPr/>
        <a:lstStyle/>
        <a:p>
          <a:pPr marL="0" algn="ctr">
            <a:buNone/>
          </a:pPr>
          <a:r>
            <a:rPr lang="en-US" sz="1100" dirty="0">
              <a:latin typeface="Tenorite" pitchFamily="2" charset="0"/>
            </a:rPr>
            <a:t>Experience in </a:t>
          </a:r>
          <a:r>
            <a:rPr lang="en-US" sz="1100" dirty="0"/>
            <a:t>Unified and Centralized Document Repository: ensures all team members, regardless of their location, have access to up-to-date and relevant materials, facilitating seamless document sharing, version control, and real-time collaboration</a:t>
          </a:r>
          <a:endParaRPr lang="en-US" sz="1100" dirty="0">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428295"/>
          <a:ext cx="11282265"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160156" y="561110"/>
          <a:ext cx="354182" cy="354182"/>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99502" y="600457"/>
          <a:ext cx="275489" cy="27548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757985" y="990744"/>
          <a:ext cx="1990109" cy="1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b="0" kern="1200" dirty="0">
              <a:solidFill>
                <a:srgbClr val="FFFFFF"/>
              </a:solidFill>
              <a:latin typeface="Tenorite" pitchFamily="2" charset="0"/>
              <a:ea typeface="+mn-ea"/>
              <a:cs typeface="+mn-cs"/>
            </a:rPr>
            <a:t>With the goal of reaching and providing affordable, quality glasses o the 2.5 billion people worldwide</a:t>
          </a:r>
        </a:p>
      </dsp:txBody>
      <dsp:txXfrm>
        <a:off x="757985" y="990744"/>
        <a:ext cx="1990109" cy="1437550"/>
      </dsp:txXfrm>
    </dsp:sp>
    <dsp:sp modelId="{8E3FB235-DF38-476B-9A0E-B1E583D50944}">
      <dsp:nvSpPr>
        <dsp:cNvPr id="0" name=""/>
        <dsp:cNvSpPr/>
      </dsp:nvSpPr>
      <dsp:spPr>
        <a:xfrm>
          <a:off x="757985" y="485659"/>
          <a:ext cx="1990109" cy="50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Founded in 2001</a:t>
          </a:r>
        </a:p>
      </dsp:txBody>
      <dsp:txXfrm>
        <a:off x="757985" y="485659"/>
        <a:ext cx="1990109" cy="505085"/>
      </dsp:txXfrm>
    </dsp:sp>
    <dsp:sp modelId="{9AA05CE5-209F-4AD9-BE2C-2A69F76DA8F4}">
      <dsp:nvSpPr>
        <dsp:cNvPr id="0" name=""/>
        <dsp:cNvSpPr/>
      </dsp:nvSpPr>
      <dsp:spPr>
        <a:xfrm>
          <a:off x="337247" y="990744"/>
          <a:ext cx="0" cy="14375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294265" y="2382837"/>
          <a:ext cx="90160" cy="9091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A4D040-9E90-4EC4-8D56-7F80EAB94BAB}">
      <dsp:nvSpPr>
        <dsp:cNvPr id="0" name=""/>
        <dsp:cNvSpPr/>
      </dsp:nvSpPr>
      <dsp:spPr>
        <a:xfrm rot="18900000">
          <a:off x="1635894" y="3238462"/>
          <a:ext cx="187251" cy="187251"/>
        </a:xfrm>
        <a:prstGeom prst="teardrop">
          <a:avLst>
            <a:gd name="adj" fmla="val 115000"/>
          </a:avLst>
        </a:prstGeom>
        <a:solidFill>
          <a:schemeClr val="accent2">
            <a:alpha val="90000"/>
            <a:hueOff val="0"/>
            <a:satOff val="0"/>
            <a:lumOff val="0"/>
            <a:alphaOff val="-6667"/>
          </a:schemeClr>
        </a:solidFill>
        <a:ln w="12700" cap="flat" cmpd="sng" algn="ctr">
          <a:solidFill>
            <a:schemeClr val="accent2">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55F88-F28B-4B4E-AA13-755D775728BE}">
      <dsp:nvSpPr>
        <dsp:cNvPr id="0" name=""/>
        <dsp:cNvSpPr/>
      </dsp:nvSpPr>
      <dsp:spPr>
        <a:xfrm>
          <a:off x="1591775" y="3197039"/>
          <a:ext cx="275489" cy="27009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E25430B-60ED-40C2-91ED-827FF15ABD41}">
      <dsp:nvSpPr>
        <dsp:cNvPr id="0" name=""/>
        <dsp:cNvSpPr/>
      </dsp:nvSpPr>
      <dsp:spPr>
        <a:xfrm>
          <a:off x="2150257" y="2428295"/>
          <a:ext cx="1990109" cy="76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b="0" kern="1200" dirty="0">
              <a:solidFill>
                <a:schemeClr val="bg1"/>
              </a:solidFill>
              <a:latin typeface="Tenorite" pitchFamily="2" charset="0"/>
            </a:rPr>
            <a:t>Won Skoll Award for Social Entrepreneurship in 2009 and many others </a:t>
          </a:r>
          <a:endParaRPr lang="en-US" sz="1000" kern="1200" dirty="0"/>
        </a:p>
      </dsp:txBody>
      <dsp:txXfrm>
        <a:off x="2150257" y="2428295"/>
        <a:ext cx="1990109" cy="768743"/>
      </dsp:txXfrm>
    </dsp:sp>
    <dsp:sp modelId="{76A58CEB-5825-4141-B89C-1E6F62571EC6}">
      <dsp:nvSpPr>
        <dsp:cNvPr id="0" name=""/>
        <dsp:cNvSpPr/>
      </dsp:nvSpPr>
      <dsp:spPr>
        <a:xfrm>
          <a:off x="2150257" y="3197039"/>
          <a:ext cx="1990109" cy="27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Awards starting 2002</a:t>
          </a:r>
          <a:endParaRPr lang="en-US" sz="1300" b="0" kern="1200" dirty="0">
            <a:solidFill>
              <a:srgbClr val="FFFFFF"/>
            </a:solidFill>
            <a:latin typeface="Tenorite" pitchFamily="2" charset="0"/>
            <a:ea typeface="+mn-ea"/>
            <a:cs typeface="+mn-cs"/>
          </a:endParaRPr>
        </a:p>
      </dsp:txBody>
      <dsp:txXfrm>
        <a:off x="2150257" y="3197039"/>
        <a:ext cx="1990109" cy="270099"/>
      </dsp:txXfrm>
    </dsp:sp>
    <dsp:sp modelId="{147B3ADE-DE3E-4C41-B1B0-20EEA5D9775D}">
      <dsp:nvSpPr>
        <dsp:cNvPr id="0" name=""/>
        <dsp:cNvSpPr/>
      </dsp:nvSpPr>
      <dsp:spPr>
        <a:xfrm>
          <a:off x="1729520" y="2428295"/>
          <a:ext cx="0" cy="768743"/>
        </a:xfrm>
        <a:prstGeom prst="line">
          <a:avLst/>
        </a:prstGeom>
        <a:noFill/>
        <a:ln w="12700" cap="flat" cmpd="sng" algn="ctr">
          <a:solidFill>
            <a:schemeClr val="accent2">
              <a:shade val="90000"/>
              <a:hueOff val="6144"/>
              <a:satOff val="2216"/>
              <a:lumOff val="1900"/>
              <a:alphaOff val="0"/>
            </a:schemeClr>
          </a:solidFill>
          <a:prstDash val="dash"/>
          <a:miter lim="800000"/>
        </a:ln>
        <a:effectLst/>
      </dsp:spPr>
      <dsp:style>
        <a:lnRef idx="1">
          <a:scrgbClr r="0" g="0" b="0"/>
        </a:lnRef>
        <a:fillRef idx="0">
          <a:scrgbClr r="0" g="0" b="0"/>
        </a:fillRef>
        <a:effectRef idx="0">
          <a:scrgbClr r="0" g="0" b="0"/>
        </a:effectRef>
        <a:fontRef idx="minor"/>
      </dsp:style>
    </dsp:sp>
    <dsp:sp modelId="{74D85D78-77C8-43F0-8D62-2DB91DBCABCC}">
      <dsp:nvSpPr>
        <dsp:cNvPr id="0" name=""/>
        <dsp:cNvSpPr/>
      </dsp:nvSpPr>
      <dsp:spPr>
        <a:xfrm>
          <a:off x="1647318" y="2403986"/>
          <a:ext cx="168599" cy="48617"/>
        </a:xfrm>
        <a:prstGeom prst="ellipse">
          <a:avLst/>
        </a:prstGeom>
        <a:solidFill>
          <a:schemeClr val="accent2">
            <a:shade val="90000"/>
            <a:hueOff val="6144"/>
            <a:satOff val="2216"/>
            <a:lumOff val="190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944702" y="561110"/>
          <a:ext cx="354182" cy="354182"/>
        </a:xfrm>
        <a:prstGeom prst="teardrop">
          <a:avLst>
            <a:gd name="adj" fmla="val 115000"/>
          </a:avLst>
        </a:prstGeom>
        <a:solidFill>
          <a:schemeClr val="accent2"/>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984048" y="600457"/>
          <a:ext cx="275489" cy="27548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542530" y="990744"/>
          <a:ext cx="1990109" cy="1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b="0" kern="1200" dirty="0">
              <a:solidFill>
                <a:schemeClr val="bg1"/>
              </a:solidFill>
              <a:latin typeface="Tenorite" pitchFamily="2" charset="0"/>
            </a:rPr>
            <a:t>Formalized B2B product sales and reshaped programs for impact</a:t>
          </a:r>
        </a:p>
      </dsp:txBody>
      <dsp:txXfrm>
        <a:off x="3542530" y="990744"/>
        <a:ext cx="1990109" cy="1437550"/>
      </dsp:txXfrm>
    </dsp:sp>
    <dsp:sp modelId="{2D6C7916-1130-46A8-833B-A6278CBD2192}">
      <dsp:nvSpPr>
        <dsp:cNvPr id="0" name=""/>
        <dsp:cNvSpPr/>
      </dsp:nvSpPr>
      <dsp:spPr>
        <a:xfrm>
          <a:off x="3542530" y="485659"/>
          <a:ext cx="1990109" cy="50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See to Earn, see to be Safe, see to learn in 2015</a:t>
          </a:r>
        </a:p>
      </dsp:txBody>
      <dsp:txXfrm>
        <a:off x="3542530" y="485659"/>
        <a:ext cx="1990109" cy="505085"/>
      </dsp:txXfrm>
    </dsp:sp>
    <dsp:sp modelId="{4D953791-5C2F-4A75-A8F4-6ED7EAB5E015}">
      <dsp:nvSpPr>
        <dsp:cNvPr id="0" name=""/>
        <dsp:cNvSpPr/>
      </dsp:nvSpPr>
      <dsp:spPr>
        <a:xfrm>
          <a:off x="3121793" y="990744"/>
          <a:ext cx="0" cy="14375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078810" y="2382837"/>
          <a:ext cx="90160" cy="9091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420195" y="3238396"/>
          <a:ext cx="187385" cy="187385"/>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376241" y="3197039"/>
          <a:ext cx="275293" cy="27009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4933642" y="2428295"/>
          <a:ext cx="1980711" cy="76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b="0" kern="1200" dirty="0">
              <a:solidFill>
                <a:schemeClr val="bg1"/>
              </a:solidFill>
              <a:latin typeface="Tenorite" pitchFamily="2" charset="0"/>
            </a:rPr>
            <a:t>Published</a:t>
          </a:r>
          <a:r>
            <a:rPr lang="en-US" sz="1000" b="0" kern="1200" baseline="0" dirty="0">
              <a:solidFill>
                <a:schemeClr val="bg1"/>
              </a:solidFill>
              <a:latin typeface="Tenorite" pitchFamily="2" charset="0"/>
            </a:rPr>
            <a:t> trial showing readers increased agricultural workers’ productivity by 22%</a:t>
          </a:r>
          <a:endParaRPr lang="en-US" sz="1000" b="0" kern="1200" dirty="0">
            <a:solidFill>
              <a:schemeClr val="bg1"/>
            </a:solidFill>
            <a:latin typeface="Tenorite" pitchFamily="2" charset="0"/>
          </a:endParaRPr>
        </a:p>
      </dsp:txBody>
      <dsp:txXfrm>
        <a:off x="4933642" y="2428295"/>
        <a:ext cx="1980711" cy="768743"/>
      </dsp:txXfrm>
    </dsp:sp>
    <dsp:sp modelId="{7C1E6B4A-59F7-4018-A403-E1CCAEE78BA1}">
      <dsp:nvSpPr>
        <dsp:cNvPr id="0" name=""/>
        <dsp:cNvSpPr/>
      </dsp:nvSpPr>
      <dsp:spPr>
        <a:xfrm>
          <a:off x="4933642" y="3197039"/>
          <a:ext cx="1980711" cy="27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Built evidence of impact in 2018</a:t>
          </a:r>
        </a:p>
      </dsp:txBody>
      <dsp:txXfrm>
        <a:off x="4933642" y="3197039"/>
        <a:ext cx="1980711" cy="270099"/>
      </dsp:txXfrm>
    </dsp:sp>
    <dsp:sp modelId="{A03C5372-D306-43AC-B406-6F8183849431}">
      <dsp:nvSpPr>
        <dsp:cNvPr id="0" name=""/>
        <dsp:cNvSpPr/>
      </dsp:nvSpPr>
      <dsp:spPr>
        <a:xfrm>
          <a:off x="4513887" y="2428295"/>
          <a:ext cx="0" cy="768743"/>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431924" y="2403986"/>
          <a:ext cx="168479" cy="48617"/>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37691-6A1E-471B-9B85-D1EF0CC35C19}">
      <dsp:nvSpPr>
        <dsp:cNvPr id="0" name=""/>
        <dsp:cNvSpPr/>
      </dsp:nvSpPr>
      <dsp:spPr>
        <a:xfrm rot="8100000">
          <a:off x="5715934" y="561236"/>
          <a:ext cx="353930" cy="353930"/>
        </a:xfrm>
        <a:prstGeom prst="teardrop">
          <a:avLst>
            <a:gd name="adj" fmla="val 115000"/>
          </a:avLst>
        </a:prstGeom>
        <a:solidFill>
          <a:schemeClr val="accent2">
            <a:alpha val="90000"/>
            <a:hueOff val="0"/>
            <a:satOff val="0"/>
            <a:lumOff val="0"/>
            <a:alphaOff val="-26667"/>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30E90-B2E2-4031-9604-D8B077B3532D}">
      <dsp:nvSpPr>
        <dsp:cNvPr id="0" name=""/>
        <dsp:cNvSpPr/>
      </dsp:nvSpPr>
      <dsp:spPr>
        <a:xfrm>
          <a:off x="5755253" y="600555"/>
          <a:ext cx="275293" cy="27529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F888828-6D10-45FE-84BC-FB546EAEA61E}">
      <dsp:nvSpPr>
        <dsp:cNvPr id="0" name=""/>
        <dsp:cNvSpPr/>
      </dsp:nvSpPr>
      <dsp:spPr>
        <a:xfrm>
          <a:off x="6312654" y="990744"/>
          <a:ext cx="1980711" cy="1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b="0" kern="1200" dirty="0">
              <a:solidFill>
                <a:schemeClr val="bg1"/>
              </a:solidFill>
              <a:latin typeface="Tenorite" pitchFamily="2" charset="0"/>
            </a:rPr>
            <a:t>Corrected vision of 1 million people in India in 1 year.</a:t>
          </a:r>
        </a:p>
      </dsp:txBody>
      <dsp:txXfrm>
        <a:off x="6312654" y="990744"/>
        <a:ext cx="1980711" cy="1437550"/>
      </dsp:txXfrm>
    </dsp:sp>
    <dsp:sp modelId="{FE6D2DB7-9A4D-466D-BA1E-06CBA3E6B1C0}">
      <dsp:nvSpPr>
        <dsp:cNvPr id="0" name=""/>
        <dsp:cNvSpPr/>
      </dsp:nvSpPr>
      <dsp:spPr>
        <a:xfrm>
          <a:off x="6312654" y="485659"/>
          <a:ext cx="1980711" cy="50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Partnered for growth in 2019</a:t>
          </a:r>
          <a:endParaRPr lang="en-US" sz="1300" b="0" kern="1200" dirty="0">
            <a:solidFill>
              <a:schemeClr val="bg1"/>
            </a:solidFill>
            <a:latin typeface="Tenorite" pitchFamily="2" charset="0"/>
          </a:endParaRPr>
        </a:p>
      </dsp:txBody>
      <dsp:txXfrm>
        <a:off x="6312654" y="485659"/>
        <a:ext cx="1980711" cy="505085"/>
      </dsp:txXfrm>
    </dsp:sp>
    <dsp:sp modelId="{8CD57C6C-8ECA-462A-B27F-876A2D79609E}">
      <dsp:nvSpPr>
        <dsp:cNvPr id="0" name=""/>
        <dsp:cNvSpPr/>
      </dsp:nvSpPr>
      <dsp:spPr>
        <a:xfrm>
          <a:off x="5892900" y="990744"/>
          <a:ext cx="0" cy="1437550"/>
        </a:xfrm>
        <a:prstGeom prst="line">
          <a:avLst/>
        </a:prstGeom>
        <a:noFill/>
        <a:ln w="12700" cap="flat" cmpd="sng" algn="ctr">
          <a:solidFill>
            <a:schemeClr val="accent2">
              <a:shade val="90000"/>
              <a:hueOff val="15361"/>
              <a:satOff val="5539"/>
              <a:lumOff val="4751"/>
              <a:alphaOff val="0"/>
            </a:schemeClr>
          </a:solidFill>
          <a:prstDash val="dash"/>
          <a:miter lim="800000"/>
        </a:ln>
        <a:effectLst/>
      </dsp:spPr>
      <dsp:style>
        <a:lnRef idx="1">
          <a:scrgbClr r="0" g="0" b="0"/>
        </a:lnRef>
        <a:fillRef idx="0">
          <a:scrgbClr r="0" g="0" b="0"/>
        </a:fillRef>
        <a:effectRef idx="0">
          <a:scrgbClr r="0" g="0" b="0"/>
        </a:effectRef>
        <a:fontRef idx="minor"/>
      </dsp:style>
    </dsp:sp>
    <dsp:sp modelId="{82E3DB02-96EB-42B0-976C-3A131A7A3E9E}">
      <dsp:nvSpPr>
        <dsp:cNvPr id="0" name=""/>
        <dsp:cNvSpPr/>
      </dsp:nvSpPr>
      <dsp:spPr>
        <a:xfrm>
          <a:off x="5850128" y="2382837"/>
          <a:ext cx="90096" cy="90915"/>
        </a:xfrm>
        <a:prstGeom prst="ellipse">
          <a:avLst/>
        </a:prstGeom>
        <a:solidFill>
          <a:schemeClr val="accent2">
            <a:shade val="90000"/>
            <a:hueOff val="15361"/>
            <a:satOff val="5539"/>
            <a:lumOff val="4751"/>
            <a:alphaOff val="-25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9CB3F-EA95-42F8-9E55-794AD5D9BC32}">
      <dsp:nvSpPr>
        <dsp:cNvPr id="0" name=""/>
        <dsp:cNvSpPr/>
      </dsp:nvSpPr>
      <dsp:spPr>
        <a:xfrm rot="18900000">
          <a:off x="7178219" y="3238396"/>
          <a:ext cx="187385" cy="187385"/>
        </a:xfrm>
        <a:prstGeom prst="teardrop">
          <a:avLst>
            <a:gd name="adj" fmla="val 115000"/>
          </a:avLst>
        </a:prstGeom>
        <a:solidFill>
          <a:schemeClr val="accent2">
            <a:alpha val="90000"/>
            <a:hueOff val="0"/>
            <a:satOff val="0"/>
            <a:lumOff val="0"/>
            <a:alphaOff val="-33333"/>
          </a:schemeClr>
        </a:solidFill>
        <a:ln w="12700" cap="flat" cmpd="sng" algn="ctr">
          <a:solidFill>
            <a:schemeClr val="accent2">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E9FA2-5348-4981-87A5-440CD4EF16B6}">
      <dsp:nvSpPr>
        <dsp:cNvPr id="0" name=""/>
        <dsp:cNvSpPr/>
      </dsp:nvSpPr>
      <dsp:spPr>
        <a:xfrm>
          <a:off x="7134265" y="3197039"/>
          <a:ext cx="275293" cy="27009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7092F48-E3B8-41D5-A3A1-2A58010619E3}">
      <dsp:nvSpPr>
        <dsp:cNvPr id="0" name=""/>
        <dsp:cNvSpPr/>
      </dsp:nvSpPr>
      <dsp:spPr>
        <a:xfrm>
          <a:off x="7591769" y="2428295"/>
          <a:ext cx="2180506" cy="76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a:lnSpc>
              <a:spcPct val="90000"/>
            </a:lnSpc>
            <a:spcBef>
              <a:spcPct val="0"/>
            </a:spcBef>
            <a:spcAft>
              <a:spcPct val="35000"/>
            </a:spcAft>
            <a:buNone/>
          </a:pPr>
          <a:r>
            <a:rPr lang="en-US" sz="1000" b="0" kern="1200" dirty="0">
              <a:solidFill>
                <a:schemeClr val="bg1"/>
              </a:solidFill>
              <a:latin typeface="Tenorite" pitchFamily="2" charset="0"/>
            </a:rPr>
            <a:t>Built back clear vision impact by touching over 3 million lives with protective equipment, oxygen concentrator, and vaccination access</a:t>
          </a:r>
        </a:p>
      </dsp:txBody>
      <dsp:txXfrm>
        <a:off x="7591769" y="2428295"/>
        <a:ext cx="2180506" cy="768743"/>
      </dsp:txXfrm>
    </dsp:sp>
    <dsp:sp modelId="{FB946A6F-98B3-4395-B186-AFB9457DB4EE}">
      <dsp:nvSpPr>
        <dsp:cNvPr id="0" name=""/>
        <dsp:cNvSpPr/>
      </dsp:nvSpPr>
      <dsp:spPr>
        <a:xfrm>
          <a:off x="7591769" y="3197039"/>
          <a:ext cx="2180506" cy="27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Rebounded stronger from COVID in 2021</a:t>
          </a:r>
          <a:endParaRPr lang="en-US" sz="1300" b="0" kern="1200" dirty="0">
            <a:solidFill>
              <a:schemeClr val="bg1"/>
            </a:solidFill>
            <a:latin typeface="Tenorite" pitchFamily="2" charset="0"/>
          </a:endParaRPr>
        </a:p>
      </dsp:txBody>
      <dsp:txXfrm>
        <a:off x="7591769" y="3197039"/>
        <a:ext cx="2180506" cy="270099"/>
      </dsp:txXfrm>
    </dsp:sp>
    <dsp:sp modelId="{B0AD1C7C-A545-4265-B4A7-F7040765EA3D}">
      <dsp:nvSpPr>
        <dsp:cNvPr id="0" name=""/>
        <dsp:cNvSpPr/>
      </dsp:nvSpPr>
      <dsp:spPr>
        <a:xfrm>
          <a:off x="7271912" y="2428295"/>
          <a:ext cx="0" cy="768743"/>
        </a:xfrm>
        <a:prstGeom prst="line">
          <a:avLst/>
        </a:prstGeom>
        <a:noFill/>
        <a:ln w="12700" cap="flat" cmpd="sng" algn="ctr">
          <a:solidFill>
            <a:schemeClr val="accent2">
              <a:shade val="90000"/>
              <a:hueOff val="19201"/>
              <a:satOff val="6924"/>
              <a:lumOff val="5939"/>
              <a:alphaOff val="0"/>
            </a:schemeClr>
          </a:solidFill>
          <a:prstDash val="dash"/>
          <a:miter lim="800000"/>
        </a:ln>
        <a:effectLst/>
      </dsp:spPr>
      <dsp:style>
        <a:lnRef idx="1">
          <a:scrgbClr r="0" g="0" b="0"/>
        </a:lnRef>
        <a:fillRef idx="0">
          <a:scrgbClr r="0" g="0" b="0"/>
        </a:fillRef>
        <a:effectRef idx="0">
          <a:scrgbClr r="0" g="0" b="0"/>
        </a:effectRef>
        <a:fontRef idx="minor"/>
      </dsp:style>
    </dsp:sp>
    <dsp:sp modelId="{2C01F297-7DFC-47BF-8BEA-0BDBCB0E8C79}">
      <dsp:nvSpPr>
        <dsp:cNvPr id="0" name=""/>
        <dsp:cNvSpPr/>
      </dsp:nvSpPr>
      <dsp:spPr>
        <a:xfrm>
          <a:off x="7189948" y="2403986"/>
          <a:ext cx="168479" cy="48617"/>
        </a:xfrm>
        <a:prstGeom prst="ellipse">
          <a:avLst/>
        </a:prstGeom>
        <a:solidFill>
          <a:schemeClr val="accent2">
            <a:shade val="90000"/>
            <a:hueOff val="19201"/>
            <a:satOff val="6924"/>
            <a:lumOff val="5939"/>
            <a:alphaOff val="-3125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9DDEA-CB8D-4FD2-8305-44D683407304}">
      <dsp:nvSpPr>
        <dsp:cNvPr id="0" name=""/>
        <dsp:cNvSpPr/>
      </dsp:nvSpPr>
      <dsp:spPr>
        <a:xfrm rot="8100000">
          <a:off x="8473959" y="561236"/>
          <a:ext cx="353930" cy="353930"/>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B822D7-63BB-4516-8396-5567A90BF7A8}">
      <dsp:nvSpPr>
        <dsp:cNvPr id="0" name=""/>
        <dsp:cNvSpPr/>
      </dsp:nvSpPr>
      <dsp:spPr>
        <a:xfrm>
          <a:off x="8513278" y="600555"/>
          <a:ext cx="275293" cy="27529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499640-16A4-427F-AF44-DE99D3242677}">
      <dsp:nvSpPr>
        <dsp:cNvPr id="0" name=""/>
        <dsp:cNvSpPr/>
      </dsp:nvSpPr>
      <dsp:spPr>
        <a:xfrm>
          <a:off x="9379441" y="990744"/>
          <a:ext cx="1363187" cy="1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a:lnSpc>
              <a:spcPct val="90000"/>
            </a:lnSpc>
            <a:spcBef>
              <a:spcPct val="0"/>
            </a:spcBef>
            <a:spcAft>
              <a:spcPct val="35000"/>
            </a:spcAft>
            <a:buNone/>
          </a:pPr>
          <a:r>
            <a:rPr lang="en-US" sz="1000" b="0" kern="1200" dirty="0">
              <a:solidFill>
                <a:schemeClr val="bg1"/>
              </a:solidFill>
              <a:latin typeface="Tenorite" pitchFamily="2" charset="0"/>
            </a:rPr>
            <a:t>2.1 billion in income earning potential unlocked</a:t>
          </a:r>
          <a:endParaRPr lang="en-US" sz="1000" b="1" kern="1200" dirty="0">
            <a:solidFill>
              <a:schemeClr val="bg1"/>
            </a:solidFill>
            <a:latin typeface="Tenorite" pitchFamily="2" charset="0"/>
          </a:endParaRPr>
        </a:p>
      </dsp:txBody>
      <dsp:txXfrm>
        <a:off x="9379441" y="990744"/>
        <a:ext cx="1363187" cy="1437550"/>
      </dsp:txXfrm>
    </dsp:sp>
    <dsp:sp modelId="{231EA96D-BC9F-4BA8-8703-18D77904447A}">
      <dsp:nvSpPr>
        <dsp:cNvPr id="0" name=""/>
        <dsp:cNvSpPr/>
      </dsp:nvSpPr>
      <dsp:spPr>
        <a:xfrm>
          <a:off x="9379441" y="485659"/>
          <a:ext cx="1363187" cy="505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dirty="0">
              <a:solidFill>
                <a:schemeClr val="bg1"/>
              </a:solidFill>
              <a:latin typeface="Tenorite" pitchFamily="2" charset="0"/>
            </a:rPr>
            <a:t>10 million pairs in 2022</a:t>
          </a:r>
        </a:p>
      </dsp:txBody>
      <dsp:txXfrm>
        <a:off x="9379441" y="485659"/>
        <a:ext cx="1363187" cy="505085"/>
      </dsp:txXfrm>
    </dsp:sp>
    <dsp:sp modelId="{D9FB6FFD-5F95-472F-9CFC-D26E2F25B4AB}">
      <dsp:nvSpPr>
        <dsp:cNvPr id="0" name=""/>
        <dsp:cNvSpPr/>
      </dsp:nvSpPr>
      <dsp:spPr>
        <a:xfrm>
          <a:off x="8650924" y="990744"/>
          <a:ext cx="0" cy="14375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8129DD8D-B883-4203-8EB1-0E83CFB53B6B}">
      <dsp:nvSpPr>
        <dsp:cNvPr id="0" name=""/>
        <dsp:cNvSpPr/>
      </dsp:nvSpPr>
      <dsp:spPr>
        <a:xfrm>
          <a:off x="8608152" y="2382837"/>
          <a:ext cx="90096" cy="9091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dirty="0"/>
            <a:t>Strong Writing and Communication Skills: the ability to explain complex technical concepts in a clear and approachable manner has consistently received positive feedback from end-users </a:t>
          </a:r>
          <a:endParaRPr lang="en-US" sz="1100" kern="1200" dirty="0">
            <a:latin typeface="Tenorite" pitchFamily="2" charset="0"/>
          </a:endParaRP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Project planning and analysis: diligent in analyzing and creating information development plans for 4 releases and tracking all releases in parallel</a:t>
          </a:r>
          <a:endParaRPr lang="en-US" sz="11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Technical Proficiency: solid understanding of software development methodologies, coding languages, and technical tools allows me to grasp complex software systems quickly and translate them effectively for diverse audiences</a:t>
          </a:r>
          <a:endParaRPr lang="en-US" sz="11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enorite" pitchFamily="2" charset="0"/>
            </a:rPr>
            <a:t>Experience in </a:t>
          </a:r>
          <a:r>
            <a:rPr lang="en-US" sz="1100" kern="1200" dirty="0"/>
            <a:t>Unified and Centralized Document Repository: ensures all team members, regardless of their location, have access to up-to-date and relevant materials, facilitating seamless document sharing, version control, and real-time collaboration</a:t>
          </a:r>
          <a:endParaRPr lang="en-US" sz="1100" kern="1200" dirty="0">
            <a:latin typeface="Tenorite" pitchFamily="2" charset="0"/>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Project coordination and collaboration: experience in interacting with SMEs located in different geographical locations that worked in high-performance agile methods resulting in immediate return on investment</a:t>
          </a:r>
          <a:endParaRPr lang="en-US" sz="110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9/10/2024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9/10/2024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9/10/2024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9/10/2024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9/10/2024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9/10/2024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9/10/2024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9/10/2024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9/10/2024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9/10/2024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9/10/2024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2180" y="1122363"/>
            <a:ext cx="7096933" cy="2387600"/>
          </a:xfrm>
        </p:spPr>
        <p:txBody>
          <a:bodyPr/>
          <a:lstStyle/>
          <a:p>
            <a:r>
              <a:rPr lang="en-US" kern="100" dirty="0">
                <a:solidFill>
                  <a:srgbClr val="2F5496"/>
                </a:solidFill>
                <a:latin typeface="Calibri Light" panose="020F0302020204030204" pitchFamily="34" charset="0"/>
                <a:cs typeface="Times New Roman" panose="02020603050405020304" pitchFamily="18" charset="0"/>
              </a:rPr>
              <a:t>Embed documents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b="1" kern="100" dirty="0">
                <a:solidFill>
                  <a:srgbClr val="2F5496"/>
                </a:solidFill>
                <a:latin typeface="Calibri Light" panose="020F0302020204030204" pitchFamily="34" charset="0"/>
                <a:ea typeface="+mj-ea"/>
                <a:cs typeface="Times New Roman" panose="02020603050405020304" pitchFamily="18" charset="0"/>
              </a:rPr>
              <a:t>Sushmitha Manjunatha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kern="100" dirty="0">
                <a:solidFill>
                  <a:srgbClr val="2F5496"/>
                </a:solidFill>
                <a:latin typeface="Calibri Light" panose="020F0302020204030204" pitchFamily="34"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sz="3300" b="1" kern="100" dirty="0">
                <a:solidFill>
                  <a:srgbClr val="2F5496"/>
                </a:solidFill>
                <a:latin typeface="Calibri Light" panose="020F0302020204030204" pitchFamily="34" charset="0"/>
                <a:ea typeface="+mj-ea"/>
                <a:cs typeface="Times New Roman" panose="02020603050405020304" pitchFamily="18" charset="0"/>
              </a:rPr>
              <a:t>Introduction</a:t>
            </a:r>
          </a:p>
          <a:p>
            <a:r>
              <a:rPr lang="en-US" sz="3300" b="1" kern="100" dirty="0">
                <a:solidFill>
                  <a:srgbClr val="2F5496"/>
                </a:solidFill>
                <a:latin typeface="Calibri Light" panose="020F0302020204030204" pitchFamily="34" charset="0"/>
                <a:ea typeface="+mj-ea"/>
                <a:cs typeface="Times New Roman" panose="02020603050405020304" pitchFamily="18" charset="0"/>
              </a:rPr>
              <a:t>Embed new manuals and SOPs in </a:t>
            </a:r>
            <a:r>
              <a:rPr lang="en-US" sz="3300" b="1" kern="100" dirty="0" err="1">
                <a:solidFill>
                  <a:srgbClr val="2F5496"/>
                </a:solidFill>
                <a:latin typeface="Calibri Light" panose="020F0302020204030204" pitchFamily="34" charset="0"/>
                <a:ea typeface="+mj-ea"/>
                <a:cs typeface="Times New Roman" panose="02020603050405020304" pitchFamily="18" charset="0"/>
              </a:rPr>
              <a:t>organisation</a:t>
            </a:r>
            <a:endParaRPr lang="en-US" sz="3300" b="1" kern="100" dirty="0">
              <a:solidFill>
                <a:srgbClr val="2F5496"/>
              </a:solidFill>
              <a:latin typeface="Calibri Light" panose="020F0302020204030204" pitchFamily="34" charset="0"/>
              <a:ea typeface="+mj-ea"/>
              <a:cs typeface="Times New Roman" panose="02020603050405020304" pitchFamily="18" charset="0"/>
            </a:endParaRPr>
          </a:p>
          <a:p>
            <a:r>
              <a:rPr lang="en-US" sz="3300" b="1" kern="100" dirty="0">
                <a:solidFill>
                  <a:srgbClr val="2F5496"/>
                </a:solidFill>
                <a:latin typeface="Calibri Light" panose="020F0302020204030204" pitchFamily="34" charset="0"/>
                <a:ea typeface="+mj-ea"/>
                <a:cs typeface="Times New Roman" panose="02020603050405020304" pitchFamily="18" charset="0"/>
              </a:rPr>
              <a:t>Proposed budget</a:t>
            </a:r>
          </a:p>
          <a:p>
            <a:r>
              <a:rPr lang="en-US" sz="3300" b="1" kern="100" dirty="0" err="1">
                <a:solidFill>
                  <a:srgbClr val="2F5496"/>
                </a:solidFill>
                <a:latin typeface="Calibri Light" panose="020F0302020204030204" pitchFamily="34" charset="0"/>
                <a:ea typeface="+mj-ea"/>
                <a:cs typeface="Times New Roman" panose="02020603050405020304" pitchFamily="18" charset="0"/>
              </a:rPr>
              <a:t>VisionSpring</a:t>
            </a:r>
            <a:r>
              <a:rPr lang="en-US" sz="3300" b="1" kern="100" dirty="0">
                <a:solidFill>
                  <a:srgbClr val="2F5496"/>
                </a:solidFill>
                <a:latin typeface="Calibri Light" panose="020F0302020204030204" pitchFamily="34" charset="0"/>
                <a:ea typeface="+mj-ea"/>
                <a:cs typeface="Times New Roman" panose="02020603050405020304" pitchFamily="18" charset="0"/>
              </a:rPr>
              <a:t> on an ambitious journey</a:t>
            </a:r>
          </a:p>
          <a:p>
            <a:r>
              <a:rPr lang="en-US" sz="3300" b="1" kern="100" dirty="0">
                <a:solidFill>
                  <a:srgbClr val="2F5496"/>
                </a:solidFill>
                <a:latin typeface="Calibri Light" panose="020F0302020204030204" pitchFamily="34" charset="0"/>
                <a:ea typeface="+mj-ea"/>
                <a:cs typeface="Times New Roman" panose="02020603050405020304" pitchFamily="18" charset="0"/>
              </a:rPr>
              <a:t>Join </a:t>
            </a:r>
            <a:r>
              <a:rPr lang="en-US" sz="3300" b="1" kern="100" dirty="0" err="1">
                <a:solidFill>
                  <a:srgbClr val="2F5496"/>
                </a:solidFill>
                <a:latin typeface="Calibri Light" panose="020F0302020204030204" pitchFamily="34" charset="0"/>
                <a:ea typeface="+mj-ea"/>
                <a:cs typeface="Times New Roman" panose="02020603050405020304" pitchFamily="18" charset="0"/>
              </a:rPr>
              <a:t>VisionSpring</a:t>
            </a:r>
            <a:r>
              <a:rPr lang="en-US" sz="3300" b="1" kern="100" dirty="0">
                <a:solidFill>
                  <a:srgbClr val="2F5496"/>
                </a:solidFill>
                <a:latin typeface="Calibri Light" panose="020F0302020204030204" pitchFamily="34" charset="0"/>
                <a:ea typeface="+mj-ea"/>
                <a:cs typeface="Times New Roman" panose="02020603050405020304" pitchFamily="18" charset="0"/>
              </a:rPr>
              <a:t> for the next chapter </a:t>
            </a:r>
          </a:p>
          <a:p>
            <a:r>
              <a:rPr lang="en-US" sz="3300" b="1" kern="100" dirty="0">
                <a:solidFill>
                  <a:srgbClr val="2F5496"/>
                </a:solidFill>
                <a:latin typeface="Calibri Light" panose="020F0302020204030204" pitchFamily="34" charset="0"/>
                <a:ea typeface="+mj-ea"/>
                <a:cs typeface="Times New Roman" panose="02020603050405020304" pitchFamily="18" charset="0"/>
              </a:rPr>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9/10/2024</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3" y="381000"/>
            <a:ext cx="3553798" cy="1102567"/>
          </a:xfrm>
        </p:spPr>
        <p:txBody>
          <a:bodyPr/>
          <a:lstStyle/>
          <a:p>
            <a:r>
              <a:rPr lang="en-US" kern="100" dirty="0">
                <a:solidFill>
                  <a:srgbClr val="2F5496"/>
                </a:solidFill>
                <a:latin typeface="Calibri Light" panose="020F0302020204030204"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Sushmitha is an experienced Technical Writer with a focus on developing technical communication and improving customer service. With a history of working in the computer software industry she leverages the latest trends in technical communication to ensure documentation is interactive, engaging, usable, and provides a great customer experience. She is a detailed media and communication professional skilled in requirements analysis, single-source authoring, user assistance, XML, HTML, user experience, and customer success.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Sushmitha has worked for Alcatel-Lucent, where she planned, analyzed, wrote, and published several customer documentation of telecommunication product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SurePay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She also led a team of three in the development of GUI based application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SurePay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Tariff Studio (STS).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9/10/2024</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8" name="Picture 7" descr="A close-up of a person smiling&#10;&#10;Description automatically generated">
            <a:extLst>
              <a:ext uri="{FF2B5EF4-FFF2-40B4-BE49-F238E27FC236}">
                <a16:creationId xmlns:a16="http://schemas.microsoft.com/office/drawing/2014/main" id="{93C63F03-4209-B886-BF6B-D5A89FDAC801}"/>
              </a:ext>
            </a:extLst>
          </p:cNvPr>
          <p:cNvPicPr>
            <a:picLocks noChangeAspect="1"/>
          </p:cNvPicPr>
          <p:nvPr/>
        </p:nvPicPr>
        <p:blipFill>
          <a:blip r:embed="rId2"/>
          <a:stretch>
            <a:fillRect/>
          </a:stretch>
        </p:blipFill>
        <p:spPr>
          <a:xfrm>
            <a:off x="8153400" y="17884"/>
            <a:ext cx="1648906" cy="2234681"/>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36863" y="157389"/>
            <a:ext cx="9779183" cy="673035"/>
          </a:xfrm>
        </p:spPr>
        <p:txBody>
          <a:bodyPr/>
          <a:lstStyle/>
          <a:p>
            <a:pPr marL="0" marR="0">
              <a:lnSpc>
                <a:spcPct val="107000"/>
              </a:lnSpc>
              <a:spcBef>
                <a:spcPts val="1200"/>
              </a:spcBef>
              <a:spcAft>
                <a:spcPts val="0"/>
              </a:spcAft>
            </a:pPr>
            <a: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Embed new manuals and SOPs in organizations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1036862" y="1025974"/>
            <a:ext cx="9637357" cy="5150891"/>
          </a:xfrm>
        </p:spPr>
        <p:txBody>
          <a:bodyPr vert="horz" lIns="91440" tIns="45720" rIns="91440" bIns="45720" rtlCol="0" anchor="t">
            <a:normAutofit fontScale="77500" lnSpcReduction="20000"/>
          </a:bodyPr>
          <a:lstStyle/>
          <a:p>
            <a:pPr marL="0" marR="0">
              <a:lnSpc>
                <a:spcPct val="107000"/>
              </a:lnSpc>
              <a:spcBef>
                <a:spcPts val="0"/>
              </a:spcBef>
              <a:spcAft>
                <a:spcPts val="800"/>
              </a:spcAft>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To embed new manuals or SOP documentation within an organization is essential to ensure the employees have access to standardized information to perform their jobs effectively as each manual and SOP are written to address specific operation requirements. Here is a high-level guide on how to write and manage SOPs effectively:</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Define the need to create manuals and SOPs relevant to the organization by targeting specific areas impacting differently in different parts of the globe.</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Collaborate with stakeholders and subject matter experts to identify processes and procedures that need documentation by defining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clear objectives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to embed these manuals and SOPs.</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Plan and develop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clear and concise content</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that is easy to comprehend by implementing specific layout designs and formats in which the content is published to its audience. Create an effective review process by involving the stakeholders and subject matter experts to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validate</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the relevance of the process and content.</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Ascertain the channels, like an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online doc center portal</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or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content management system</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used to deliver documentation and raise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awareness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through announcements, briefings, or newsletters while targeting a specific audience. </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Create and conduct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interactive training sessions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to build knowledge and skills with hands-on practice of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potential challenges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while emphasizing the purpose and importance of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adherence</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to the manuals and SOPs. Also, ensuring that the manuals are easily accessible on a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cloud-based central repository</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which also enables users to provide feedback.</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Use of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compliance programs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to check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accountability</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and ensure that employees take responsibility in adhering to the procedures outlined in the manuals. </a:t>
            </a:r>
          </a:p>
          <a:p>
            <a:pPr marL="342900" marR="0" lvl="0" indent="-342900">
              <a:lnSpc>
                <a:spcPct val="107000"/>
              </a:lnSpc>
              <a:spcBef>
                <a:spcPts val="0"/>
              </a:spcBef>
              <a:spcAft>
                <a:spcPts val="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Evaluate the effectiveness of the tasks provided in the manuals and SOPs regularly by establishing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key performance indicators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With changing business needs, the product or process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evolves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and so must the documentation. Manuals and SOPs need to be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up-to-date</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on a regular basis to reflect the latest fixes and feedback as a best practice after periodic reviews. A well-organized and maintained documentation eliminates the risks of making mistakes.</a:t>
            </a:r>
          </a:p>
          <a:p>
            <a:pPr marL="342900" marR="0" lvl="0" indent="-342900">
              <a:lnSpc>
                <a:spcPct val="107000"/>
              </a:lnSpc>
              <a:spcBef>
                <a:spcPts val="0"/>
              </a:spcBef>
              <a:spcAft>
                <a:spcPts val="800"/>
              </a:spcAft>
              <a:buFont typeface="+mj-lt"/>
              <a:buAutoNum type="arabicPeriod"/>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Determine the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laws and regulations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that are relevant to the organization or industry. Ensure that the manuals </a:t>
            </a:r>
            <a:r>
              <a:rPr lang="en-US" sz="18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meet all guidelines</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required by the law with the help of legal experts if necessary. </a:t>
            </a:r>
          </a:p>
          <a:p>
            <a:pPr marL="0" marR="0">
              <a:lnSpc>
                <a:spcPct val="107000"/>
              </a:lnSpc>
              <a:spcBef>
                <a:spcPts val="0"/>
              </a:spcBef>
              <a:spcAft>
                <a:spcPts val="800"/>
              </a:spcAft>
            </a:pP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These steps can help </a:t>
            </a:r>
            <a:r>
              <a:rPr lang="en-US" sz="1800" kern="1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VisionSpring</a:t>
            </a:r>
            <a:r>
              <a:rPr lang="en-US" sz="18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add market value, increase scalability, enhance productivity, and better leverage company time.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9/10/2024</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307910" y="26738"/>
            <a:ext cx="1874195" cy="503438"/>
          </a:xfrm>
        </p:spPr>
        <p:txBody>
          <a:bodyPr/>
          <a:lstStyle/>
          <a:p>
            <a:pPr marL="0" marR="0">
              <a:lnSpc>
                <a:spcPct val="107000"/>
              </a:lnSpc>
              <a:spcBef>
                <a:spcPts val="200"/>
              </a:spcBef>
              <a:spcAft>
                <a:spcPts val="0"/>
              </a:spcAft>
            </a:pPr>
            <a: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Proposed budget</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307910" y="781895"/>
            <a:ext cx="9535886" cy="5797648"/>
          </a:xfrm>
        </p:spPr>
        <p:txBody>
          <a:bodyPr/>
          <a:lstStyle/>
          <a:p>
            <a:pPr marL="0" marR="0">
              <a:lnSpc>
                <a:spcPct val="107000"/>
              </a:lnSpc>
              <a:spcBef>
                <a:spcPts val="0"/>
              </a:spcBef>
              <a:spcAft>
                <a:spcPts val="0"/>
              </a:spcAft>
            </a:pPr>
            <a:r>
              <a:rPr lang="en-US" sz="1100" b="1" u="sng"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Overview of Scope of Services:</a:t>
            </a:r>
            <a:endPar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The contractor will assist in embedding comprehensive and up-to-date manuals, SOPs, and toolkits that provide clear guidance and instructions in various programs within the organization.</a:t>
            </a:r>
          </a:p>
          <a:p>
            <a:pPr marL="0" marR="0">
              <a:lnSpc>
                <a:spcPct val="107000"/>
              </a:lnSpc>
              <a:spcBef>
                <a:spcPts val="0"/>
              </a:spcBef>
              <a:spcAft>
                <a:spcPts val="0"/>
              </a:spcAft>
            </a:pPr>
            <a:r>
              <a:rPr lang="en-US" sz="1100" b="1" u="sng"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Project scope &amp; Deliverables:</a:t>
            </a:r>
            <a:endPar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Develop and revise manuals, SOPs, and toolkits in Public Health or any relevant domain.</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Disseminate the existing Reading Glasses for Improved Livelihoods Program (RGIL) guidelines and tool kit beginning with a potential RGIL replication partner.</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Develop program delivery guidelines and an associated toolkit for the Clear Vision Workplace program, based on existing documentation and practices.</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Develop a comprehensive program manual for the Pharmacies channel.</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Conduct workshops (virtual and/or in-person) and make them available on </a:t>
            </a:r>
            <a:r>
              <a:rPr lang="en-US" sz="1100" kern="1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VisionSpring’s</a:t>
            </a: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website.</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Create and roll out the adoption plan for internal users, including training, knowledge management etc.</a:t>
            </a:r>
          </a:p>
          <a:p>
            <a:pPr marL="342900" marR="0" lvl="0" indent="-342900">
              <a:lnSpc>
                <a:spcPct val="107000"/>
              </a:lnSpc>
              <a:spcBef>
                <a:spcPts val="0"/>
              </a:spcBef>
              <a:spcAft>
                <a:spcPts val="80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Develop an online portal or alternative for use for external partners in collaboration with </a:t>
            </a:r>
            <a:r>
              <a:rPr lang="en-US" sz="1100" kern="1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VisionSpring</a:t>
            </a: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Website Manager.</a:t>
            </a:r>
          </a:p>
          <a:p>
            <a:pPr marL="0" marR="0">
              <a:lnSpc>
                <a:spcPct val="107000"/>
              </a:lnSpc>
              <a:spcBef>
                <a:spcPts val="0"/>
              </a:spcBef>
              <a:spcAft>
                <a:spcPts val="0"/>
              </a:spcAft>
            </a:pPr>
            <a:r>
              <a:rPr lang="en-US" sz="1100" b="1" u="sng"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Dependencies:</a:t>
            </a:r>
            <a:endPar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All information and organizational standards are provided.</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Timely internal reviews and comments on drafts to enable uninterrupted build of the content.</a:t>
            </a:r>
          </a:p>
          <a:p>
            <a:pPr marL="342900" marR="0" lvl="0" indent="-342900">
              <a:lnSpc>
                <a:spcPct val="107000"/>
              </a:lnSpc>
              <a:spcBef>
                <a:spcPts val="0"/>
              </a:spcBef>
              <a:spcAft>
                <a:spcPts val="80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Approvals and licenses if any.</a:t>
            </a:r>
          </a:p>
          <a:p>
            <a:pPr marL="0" marR="0">
              <a:lnSpc>
                <a:spcPct val="107000"/>
              </a:lnSpc>
              <a:spcBef>
                <a:spcPts val="0"/>
              </a:spcBef>
              <a:spcAft>
                <a:spcPts val="0"/>
              </a:spcAft>
            </a:pPr>
            <a:r>
              <a:rPr lang="en-US" sz="1100" b="1" u="sng"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Assumptions:</a:t>
            </a:r>
            <a:endPar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 detailed timeline with specific milestones, deliverables, and deadlines will be agreed upon between the consultant and the organization.</a:t>
            </a:r>
          </a:p>
          <a:p>
            <a:pPr marL="342900" marR="0" lvl="0" indent="-342900">
              <a:lnSpc>
                <a:spcPct val="107000"/>
              </a:lnSpc>
              <a:spcBef>
                <a:spcPts val="0"/>
              </a:spcBef>
              <a:spcAft>
                <a:spcPts val="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Contractor will maintain regular communication with the Vice President of Global Programs throughout the consultancy period and will be updated with the latest activities.</a:t>
            </a:r>
          </a:p>
          <a:p>
            <a:pPr marL="342900" marR="0" lvl="0" indent="-342900">
              <a:lnSpc>
                <a:spcPct val="107000"/>
              </a:lnSpc>
              <a:spcBef>
                <a:spcPts val="0"/>
              </a:spcBef>
              <a:spcAft>
                <a:spcPts val="800"/>
              </a:spcAft>
              <a:buFont typeface="Symbol" panose="05050102010706020507" pitchFamily="18" charset="2"/>
              <a:buChar char=""/>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The effort estimates are calculated based on review inputs available as of date. If additional changes are needed, the estimates will be revised with mutual consensus.</a:t>
            </a:r>
          </a:p>
          <a:p>
            <a:pPr marL="0" marR="0">
              <a:lnSpc>
                <a:spcPct val="107000"/>
              </a:lnSpc>
              <a:spcBef>
                <a:spcPts val="0"/>
              </a:spcBef>
              <a:spcAft>
                <a:spcPts val="0"/>
              </a:spcAft>
            </a:pPr>
            <a:r>
              <a:rPr lang="en-US" sz="1100" b="1" u="sng"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Start date: </a:t>
            </a:r>
            <a:endPar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As soon as possible, but not prior to agreeing and signing a contract.</a:t>
            </a:r>
          </a:p>
          <a:p>
            <a:pPr marL="0" marR="0">
              <a:lnSpc>
                <a:spcPct val="107000"/>
              </a:lnSpc>
              <a:spcBef>
                <a:spcPts val="0"/>
              </a:spcBef>
              <a:spcAft>
                <a:spcPts val="0"/>
              </a:spcAft>
            </a:pPr>
            <a:r>
              <a:rPr lang="en-US" sz="1100" b="1" u="sng"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Fees:</a:t>
            </a:r>
            <a:endPar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In consideration for the development of the content development services to be performed by Contractor under the Proposed Budget, </a:t>
            </a:r>
            <a:r>
              <a:rPr lang="en-US" sz="1100" kern="1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VisionSpring</a:t>
            </a: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will pay Contractor an hourly rate of $45 USD/ hour in professional fees [excluding travel expenses]. Contractor will be paid by </a:t>
            </a:r>
            <a:r>
              <a:rPr lang="en-US" sz="1100" kern="100" dirty="0" err="1">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VisionSpring</a:t>
            </a:r>
            <a:r>
              <a:rPr lang="en-US"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at the end of every month until the duration of the program. </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9/10/2024</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022428760"/>
              </p:ext>
            </p:extLst>
          </p:nvPr>
        </p:nvGraphicFramePr>
        <p:xfrm>
          <a:off x="381000" y="1212980"/>
          <a:ext cx="11282265" cy="4856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9/10/2024</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6</a:t>
            </a:fld>
            <a:endParaRPr lang="en-US" dirty="0"/>
          </a:p>
        </p:txBody>
      </p:sp>
      <p:sp>
        <p:nvSpPr>
          <p:cNvPr id="7" name="Oval 6">
            <a:extLst>
              <a:ext uri="{FF2B5EF4-FFF2-40B4-BE49-F238E27FC236}">
                <a16:creationId xmlns:a16="http://schemas.microsoft.com/office/drawing/2014/main" id="{343C7A9D-F87B-FC8B-2130-B8B522DBD383}"/>
              </a:ext>
            </a:extLst>
          </p:cNvPr>
          <p:cNvSpPr/>
          <p:nvPr/>
        </p:nvSpPr>
        <p:spPr>
          <a:xfrm>
            <a:off x="5958306" y="3291306"/>
            <a:ext cx="275388" cy="275388"/>
          </a:xfrm>
          <a:prstGeom prst="ellipse">
            <a:avLst/>
          </a:prstGeom>
          <a:solidFill>
            <a:schemeClr val="accent1">
              <a:alpha val="9000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10" name="Oval 9">
            <a:extLst>
              <a:ext uri="{FF2B5EF4-FFF2-40B4-BE49-F238E27FC236}">
                <a16:creationId xmlns:a16="http://schemas.microsoft.com/office/drawing/2014/main" id="{94812790-7252-5D0B-5F97-968DDF8BB4DE}"/>
              </a:ext>
            </a:extLst>
          </p:cNvPr>
          <p:cNvSpPr/>
          <p:nvPr/>
        </p:nvSpPr>
        <p:spPr>
          <a:xfrm>
            <a:off x="4754606" y="4422954"/>
            <a:ext cx="275489" cy="270099"/>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11" name="Title 2">
            <a:extLst>
              <a:ext uri="{FF2B5EF4-FFF2-40B4-BE49-F238E27FC236}">
                <a16:creationId xmlns:a16="http://schemas.microsoft.com/office/drawing/2014/main" id="{596D4DC2-4979-08A8-1F1E-82E56857D618}"/>
              </a:ext>
            </a:extLst>
          </p:cNvPr>
          <p:cNvSpPr txBox="1">
            <a:spLocks/>
          </p:cNvSpPr>
          <p:nvPr/>
        </p:nvSpPr>
        <p:spPr>
          <a:xfrm>
            <a:off x="6096000" y="317232"/>
            <a:ext cx="4299198" cy="9423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2000" dirty="0"/>
              <a:t>On an ambitious journey with 20 years of helping people see well to do well</a:t>
            </a:r>
          </a:p>
        </p:txBody>
      </p:sp>
      <p:pic>
        <p:nvPicPr>
          <p:cNvPr id="13" name="Picture 12">
            <a:extLst>
              <a:ext uri="{FF2B5EF4-FFF2-40B4-BE49-F238E27FC236}">
                <a16:creationId xmlns:a16="http://schemas.microsoft.com/office/drawing/2014/main" id="{08ED98F5-20D8-01A9-7D8B-D82BFB518E73}"/>
              </a:ext>
            </a:extLst>
          </p:cNvPr>
          <p:cNvPicPr>
            <a:picLocks noChangeAspect="1"/>
          </p:cNvPicPr>
          <p:nvPr/>
        </p:nvPicPr>
        <p:blipFill>
          <a:blip r:embed="rId7"/>
          <a:stretch>
            <a:fillRect/>
          </a:stretch>
        </p:blipFill>
        <p:spPr>
          <a:xfrm>
            <a:off x="763749" y="431415"/>
            <a:ext cx="2266950" cy="638175"/>
          </a:xfrm>
          <a:prstGeom prst="rect">
            <a:avLst/>
          </a:prstGeom>
        </p:spPr>
      </p:pic>
      <p:sp>
        <p:nvSpPr>
          <p:cNvPr id="19" name="Teardrop 18">
            <a:extLst>
              <a:ext uri="{FF2B5EF4-FFF2-40B4-BE49-F238E27FC236}">
                <a16:creationId xmlns:a16="http://schemas.microsoft.com/office/drawing/2014/main" id="{5FBD01BC-3092-8AD4-E71F-DB7298562CEA}"/>
              </a:ext>
            </a:extLst>
          </p:cNvPr>
          <p:cNvSpPr/>
          <p:nvPr/>
        </p:nvSpPr>
        <p:spPr>
          <a:xfrm rot="8100000">
            <a:off x="6095484" y="1764308"/>
            <a:ext cx="354182" cy="354182"/>
          </a:xfrm>
          <a:prstGeom prst="teardrop">
            <a:avLst>
              <a:gd name="adj" fmla="val 115000"/>
            </a:avLst>
          </a:prstGeom>
          <a:solidFill>
            <a:schemeClr val="accent2"/>
          </a:solidFill>
        </p:spPr>
        <p:style>
          <a:lnRef idx="2">
            <a:schemeClr val="accent2">
              <a:alpha val="90000"/>
              <a:hueOff val="0"/>
              <a:satOff val="0"/>
              <a:lumOff val="0"/>
              <a:alphaOff val="-13333"/>
            </a:schemeClr>
          </a:lnRef>
          <a:fillRef idx="1">
            <a:scrgbClr r="0" g="0" b="0"/>
          </a:fillRef>
          <a:effectRef idx="0">
            <a:schemeClr val="accent2">
              <a:alpha val="90000"/>
              <a:hueOff val="0"/>
              <a:satOff val="0"/>
              <a:lumOff val="0"/>
              <a:alphaOff val="-13333"/>
            </a:schemeClr>
          </a:effectRef>
          <a:fontRef idx="minor">
            <a:schemeClr val="lt1"/>
          </a:fontRef>
        </p:style>
        <p:txBody>
          <a:bodyPr/>
          <a:lstStyle/>
          <a:p>
            <a:endParaRPr lang="en-US"/>
          </a:p>
        </p:txBody>
      </p:sp>
      <p:sp>
        <p:nvSpPr>
          <p:cNvPr id="20" name="Teardrop 19">
            <a:extLst>
              <a:ext uri="{FF2B5EF4-FFF2-40B4-BE49-F238E27FC236}">
                <a16:creationId xmlns:a16="http://schemas.microsoft.com/office/drawing/2014/main" id="{F02B53E4-8F7C-BE77-3C93-B0E2EF4EA18A}"/>
              </a:ext>
            </a:extLst>
          </p:cNvPr>
          <p:cNvSpPr/>
          <p:nvPr/>
        </p:nvSpPr>
        <p:spPr>
          <a:xfrm rot="8100000">
            <a:off x="8858054" y="1764308"/>
            <a:ext cx="354182" cy="354182"/>
          </a:xfrm>
          <a:prstGeom prst="teardrop">
            <a:avLst>
              <a:gd name="adj" fmla="val 115000"/>
            </a:avLst>
          </a:prstGeom>
          <a:solidFill>
            <a:schemeClr val="accent2"/>
          </a:solidFill>
        </p:spPr>
        <p:style>
          <a:lnRef idx="2">
            <a:schemeClr val="accent2">
              <a:alpha val="90000"/>
              <a:hueOff val="0"/>
              <a:satOff val="0"/>
              <a:lumOff val="0"/>
              <a:alphaOff val="-13333"/>
            </a:schemeClr>
          </a:lnRef>
          <a:fillRef idx="1">
            <a:scrgbClr r="0" g="0" b="0"/>
          </a:fillRef>
          <a:effectRef idx="0">
            <a:schemeClr val="accent2">
              <a:alpha val="90000"/>
              <a:hueOff val="0"/>
              <a:satOff val="0"/>
              <a:lumOff val="0"/>
              <a:alphaOff val="-13333"/>
            </a:schemeClr>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2E5FEC9F-8B41-2486-0C88-7080D84141C7}"/>
              </a:ext>
            </a:extLst>
          </p:cNvPr>
          <p:cNvSpPr/>
          <p:nvPr/>
        </p:nvSpPr>
        <p:spPr>
          <a:xfrm>
            <a:off x="6131536" y="1803654"/>
            <a:ext cx="275489" cy="275489"/>
          </a:xfrm>
          <a:prstGeom prst="ellipse">
            <a:avLst/>
          </a:prstGeom>
          <a:solidFill>
            <a:schemeClr val="accent1">
              <a:alpha val="9000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22" name="Oval 21">
            <a:extLst>
              <a:ext uri="{FF2B5EF4-FFF2-40B4-BE49-F238E27FC236}">
                <a16:creationId xmlns:a16="http://schemas.microsoft.com/office/drawing/2014/main" id="{FFBFA814-5EC7-F429-1DCB-343D691CC1B8}"/>
              </a:ext>
            </a:extLst>
          </p:cNvPr>
          <p:cNvSpPr/>
          <p:nvPr/>
        </p:nvSpPr>
        <p:spPr>
          <a:xfrm>
            <a:off x="8897400" y="1803654"/>
            <a:ext cx="275489" cy="275489"/>
          </a:xfrm>
          <a:prstGeom prst="ellipse">
            <a:avLst/>
          </a:prstGeom>
          <a:solidFill>
            <a:schemeClr val="accent1">
              <a:alpha val="9000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93249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68587" y="228085"/>
            <a:ext cx="9779183" cy="871988"/>
          </a:xfrm>
        </p:spPr>
        <p:txBody>
          <a:bodyPr>
            <a:normAutofit/>
          </a:bodyPr>
          <a:lstStyle/>
          <a:p>
            <a:r>
              <a:rPr kumimoji="0" lang="en-US" sz="2000" b="1" i="0" u="none" strike="noStrike" kern="10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t>Join </a:t>
            </a:r>
            <a:r>
              <a:rPr lang="en-US" sz="2000" kern="100" dirty="0" err="1">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VisionSpring</a:t>
            </a:r>
            <a:r>
              <a:rPr lang="en-US" sz="2000"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for the next chapter: </a:t>
            </a:r>
            <a:r>
              <a:rPr kumimoji="0" lang="en-US" sz="2000" b="1" i="0" u="none" strike="noStrike" kern="10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t>Your needs and my matching capabilities</a:t>
            </a:r>
            <a:endParaRPr lang="en-US" sz="2000" dirty="0"/>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926879231"/>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9/10/2024</a:t>
            </a:fld>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kern="100" dirty="0">
                <a:solidFill>
                  <a:srgbClr val="2F5496"/>
                </a:solidFill>
                <a:latin typeface="Calibri Light" panose="020F0302020204030204" pitchFamily="34" charset="0"/>
                <a:cs typeface="Times New Roman" panose="02020603050405020304" pitchFamily="18" charset="0"/>
              </a:rPr>
              <a:t>Summary</a:t>
            </a:r>
            <a:r>
              <a:rPr lang="en-US"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1" y="2313215"/>
            <a:ext cx="9779183" cy="3436483"/>
          </a:xfrm>
        </p:spPr>
        <p:txBody>
          <a:bodyPr vert="horz" lIns="91440" tIns="45720" rIns="91440" bIns="45720" rtlCol="0" anchor="t">
            <a:normAutofit fontScale="92500" lnSpcReduction="10000"/>
          </a:bodyPr>
          <a:lstStyle/>
          <a:p>
            <a:r>
              <a:rPr lang="en-US" sz="1600" dirty="0"/>
              <a:t>Your big goal is that everyone who needs eyeglasses will have them by 2050. A humble undertaking to provide access to affordable eyewear, everywhere.  Your mission to “increase lifelong earning, learning, safety, and well-being through eyeglasses for people vulnerable to poverty” is very moving and it would be an honor to be a part of such a noble cause.</a:t>
            </a:r>
          </a:p>
          <a:p>
            <a:r>
              <a:rPr lang="en-US" sz="1600" dirty="0"/>
              <a:t>I understand that carefully constructed SOPs, manuals, and toolkits will boost the efficiency and quality of products, eliminating uncertainty in performing tasks in </a:t>
            </a:r>
            <a:r>
              <a:rPr lang="en-US" sz="1600" dirty="0" err="1"/>
              <a:t>VisionSpring</a:t>
            </a:r>
            <a:r>
              <a:rPr lang="en-US" sz="1600" dirty="0"/>
              <a:t>. I am eager to contribute my skills and experience to your organization's impactful initiatives and contribute to the transformative work you do for society.</a:t>
            </a:r>
          </a:p>
          <a:p>
            <a:pPr>
              <a:lnSpc>
                <a:spcPct val="100000"/>
              </a:lnSpc>
            </a:pPr>
            <a:endParaRPr lang="en-US" sz="1600" dirty="0"/>
          </a:p>
          <a:p>
            <a:pPr>
              <a:lnSpc>
                <a:spcPct val="110000"/>
              </a:lnSpc>
              <a:spcBef>
                <a:spcPts val="600"/>
              </a:spcBef>
            </a:pPr>
            <a:r>
              <a:rPr lang="en-US" sz="1600" dirty="0"/>
              <a:t>Thank you</a:t>
            </a:r>
          </a:p>
          <a:p>
            <a:pPr>
              <a:lnSpc>
                <a:spcPct val="110000"/>
              </a:lnSpc>
              <a:spcBef>
                <a:spcPts val="600"/>
              </a:spcBef>
            </a:pPr>
            <a:r>
              <a:rPr lang="en-US" sz="1600" dirty="0"/>
              <a:t>sushmitha291987@gmail.com</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9/10/2024</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{CFA22917-EFF2-45D6-9DDC-ADFE4601F278}tf45331398_win32</Template>
  <TotalTime>206</TotalTime>
  <Words>1363</Words>
  <Application>Microsoft Office PowerPoint</Application>
  <PresentationFormat>Widescreen</PresentationFormat>
  <Paragraphs>92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Tenorite</vt:lpstr>
      <vt:lpstr>Office Theme</vt:lpstr>
      <vt:lpstr>Embed documents</vt:lpstr>
      <vt:lpstr>Agenda</vt:lpstr>
      <vt:lpstr>Introduction</vt:lpstr>
      <vt:lpstr>Embed new manuals and SOPs in organizations</vt:lpstr>
      <vt:lpstr>Proposed budget</vt:lpstr>
      <vt:lpstr>PowerPoint Presentation</vt:lpstr>
      <vt:lpstr>Join VisionSpring for the next chapter: Your needs and my matching capabilities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 documents</dc:title>
  <dc:creator>sushmitha manjunatha</dc:creator>
  <cp:lastModifiedBy>sushmitha manjunatha</cp:lastModifiedBy>
  <cp:revision>1</cp:revision>
  <dcterms:created xsi:type="dcterms:W3CDTF">2023-08-28T02:02:10Z</dcterms:created>
  <dcterms:modified xsi:type="dcterms:W3CDTF">2024-09-10T19:39:07Z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