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297" r:id="rId2"/>
    <p:sldId id="371" r:id="rId3"/>
    <p:sldId id="368" r:id="rId4"/>
    <p:sldId id="370" r:id="rId5"/>
    <p:sldId id="372" r:id="rId6"/>
    <p:sldId id="373" r:id="rId7"/>
    <p:sldId id="374" r:id="rId8"/>
    <p:sldId id="376" r:id="rId9"/>
    <p:sldId id="377" r:id="rId10"/>
    <p:sldId id="378" r:id="rId11"/>
    <p:sldId id="379" r:id="rId12"/>
    <p:sldId id="380" r:id="rId13"/>
    <p:sldId id="367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7" autoAdjust="0"/>
    <p:restoredTop sz="86420" autoAdjust="0"/>
  </p:normalViewPr>
  <p:slideViewPr>
    <p:cSldViewPr>
      <p:cViewPr varScale="1">
        <p:scale>
          <a:sx n="64" d="100"/>
          <a:sy n="64" d="100"/>
        </p:scale>
        <p:origin x="1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821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0F943B-00D6-4CA5-BA2A-A69F95663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121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969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777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977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0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10CB38-FAB5-47A5-A0A2-99F0E1A99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628B-EF13-4ACA-84AD-99F321698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28DB-965D-43B5-850A-26CA00E95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32465-5BE7-436F-8450-1F72EE944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2F5F3-FED0-4106-87E5-AB0A120C6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DAD06-3B2B-4B34-950F-4B3121DE8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7C49D-D9CC-4579-B2A0-FB07D0244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2B47E-0284-4E54-A54A-9A2D6AD32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83FB5-9EB7-497F-928F-536AAC20F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7FCE5-93CE-4E29-9322-80E424C52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9059-22EE-4336-B0C8-28FE533BD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4784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19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Annotations in Java</a:t>
            </a:r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B41C613A-0739-4C13-A483-D56CE47B0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environment/cmdLineArgs.html" TargetMode="External"/><Relationship Id="rId2" Type="http://schemas.openxmlformats.org/officeDocument/2006/relationships/hyperlink" Target="http://www.oracle.com/technetwork/java/prog-140388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609600"/>
            <a:ext cx="64770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869238" cy="1143000"/>
          </a:xfrm>
        </p:spPr>
        <p:txBody>
          <a:bodyPr/>
          <a:lstStyle/>
          <a:p>
            <a:r>
              <a:rPr lang="en-US" dirty="0" smtClean="0"/>
              <a:t>Example – Numeric</a:t>
            </a:r>
            <a:r>
              <a:rPr lang="en-US" baseline="0" dirty="0" smtClean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want to provide a numeric value as an argument; say, for example that we want to pass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value 34 as an argument, as shown here </a:t>
            </a:r>
          </a:p>
          <a:p>
            <a:pPr marL="461963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java multiplyBy2 34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</a:t>
            </a:r>
            <a:r>
              <a:rPr lang="en-US" dirty="0" smtClean="0"/>
              <a:t>he value 34 will be read as a string and must be converted to an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marL="461963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main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32465-5BE7-436F-8450-1F72EE9445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869238" cy="1143000"/>
          </a:xfrm>
        </p:spPr>
        <p:txBody>
          <a:bodyPr/>
          <a:lstStyle/>
          <a:p>
            <a:r>
              <a:rPr lang="en-US" dirty="0" smtClean="0"/>
              <a:t>Using Arguments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888288" cy="460851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specify arguments in NetBeans, right-click on the project name in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dirty="0" smtClean="0"/>
              <a:t> pane and choose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Properties.</a:t>
            </a:r>
          </a:p>
          <a:p>
            <a:r>
              <a:rPr lang="en-US" dirty="0"/>
              <a:t>I</a:t>
            </a:r>
            <a:r>
              <a:rPr lang="en-US" dirty="0" smtClean="0"/>
              <a:t>n the dialog box that opens, choose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dirty="0" smtClean="0"/>
              <a:t> and enter your argument list in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dirty="0" smtClean="0"/>
              <a:t> textbox.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emember that any argument that contains spaces must be enclosed in double quotes.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main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32465-5BE7-436F-8450-1F72EE9445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Arguments in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main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32465-5BE7-436F-8450-1F72EE9445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705600" cy="488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1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609600"/>
            <a:ext cx="64770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main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200400"/>
            <a:ext cx="6400800" cy="1752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16213"/>
            <a:ext cx="7793038" cy="1143000"/>
          </a:xfrm>
        </p:spPr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Sources: </a:t>
            </a:r>
          </a:p>
          <a:p>
            <a:pPr lvl="1" indent="-342900">
              <a:buClr>
                <a:schemeClr val="folHlink"/>
              </a:buClr>
              <a:buSzPct val="60000"/>
              <a:defRPr/>
            </a:pPr>
            <a:r>
              <a:rPr lang="en-US" sz="2800" dirty="0" smtClean="0">
                <a:ea typeface="+mn-ea"/>
                <a:cs typeface="+mn-cs"/>
                <a:hlinkClick r:id="rId2"/>
              </a:rPr>
              <a:t>http://www.oracle.com/technetwork/java/prog-140388.html</a:t>
            </a:r>
            <a:endParaRPr lang="en-US" sz="2800" dirty="0" smtClean="0">
              <a:ea typeface="+mn-ea"/>
              <a:cs typeface="+mn-cs"/>
            </a:endParaRPr>
          </a:p>
          <a:p>
            <a:pPr lvl="1" indent="-342900">
              <a:buClr>
                <a:schemeClr val="folHlink"/>
              </a:buClr>
              <a:buSzPct val="60000"/>
              <a:defRPr/>
            </a:pPr>
            <a:endParaRPr lang="en-US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indent="-342900">
              <a:buClr>
                <a:schemeClr val="folHlink"/>
              </a:buClr>
              <a:buSzPct val="60000"/>
              <a:defRPr/>
            </a:pPr>
            <a:endParaRPr lang="en-US" sz="28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indent="-342900">
              <a:buClr>
                <a:schemeClr val="folHlink"/>
              </a:buClr>
              <a:buSzPct val="60000"/>
              <a:defRPr/>
            </a:pPr>
            <a:r>
              <a:rPr lang="en-US" dirty="0" smtClean="0">
                <a:ea typeface="+mn-ea"/>
                <a:cs typeface="+mn-cs"/>
                <a:hlinkClick r:id="rId3"/>
              </a:rPr>
              <a:t>http://www.oracle.com/technetwork/java/prog-140388.html</a:t>
            </a:r>
          </a:p>
          <a:p>
            <a:pPr marL="400050" lvl="1" indent="0">
              <a:buClr>
                <a:schemeClr val="folHlink"/>
              </a:buClr>
              <a:buSzPct val="60000"/>
              <a:buNone/>
              <a:defRPr/>
            </a:pPr>
            <a:r>
              <a:rPr lang="en-US" smtClean="0">
                <a:ea typeface="+mn-ea"/>
                <a:cs typeface="+mn-cs"/>
              </a:rPr>
              <a:t> </a:t>
            </a:r>
            <a:endParaRPr lang="en-US" sz="28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main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32465-5BE7-436F-8450-1F72EE94450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main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4EAE8-7BEB-41A9-B37E-3F50C895928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80216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E</a:t>
            </a:r>
            <a:r>
              <a:rPr lang="en-US" dirty="0" smtClean="0"/>
              <a:t>very application needs one class with a method named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main.</a:t>
            </a:r>
            <a:endParaRPr lang="en-US" dirty="0"/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his class marks the entry point for the program.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he class containing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 smtClean="0"/>
              <a:t> is passed to Java to run the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main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4EAE8-7BEB-41A9-B37E-3F50C895928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80216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dirty="0"/>
              <a:t>M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ethod 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</a:t>
            </a:r>
            <a:r>
              <a:rPr lang="en-US" sz="3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declared as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 static void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3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Enables the JVM (Java virtual machine) to start the program.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: The JVM does not have to create an instance of the class in order to start the program.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3200" dirty="0" smtClean="0">
                <a:effectLst/>
              </a:rPr>
              <a:t>: The program does not return data to the JVM when it ends.</a:t>
            </a:r>
          </a:p>
        </p:txBody>
      </p:sp>
    </p:spTree>
    <p:extLst>
      <p:ext uri="{BB962C8B-B14F-4D97-AF65-F5344CB8AC3E}">
        <p14:creationId xmlns:p14="http://schemas.microsoft.com/office/powerpoint/2010/main" val="3477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Java application can accept arguments from the command line.</a:t>
            </a:r>
          </a:p>
          <a:p>
            <a:r>
              <a:rPr lang="en-US" dirty="0"/>
              <a:t>A</a:t>
            </a:r>
            <a:r>
              <a:rPr lang="en-US" dirty="0" smtClean="0"/>
              <a:t>rguments are separated by spaces.</a:t>
            </a:r>
          </a:p>
          <a:p>
            <a:r>
              <a:rPr lang="en-US" dirty="0"/>
              <a:t>T</a:t>
            </a:r>
            <a:r>
              <a:rPr lang="en-US" dirty="0" smtClean="0"/>
              <a:t>o use an argument that contains spaces, enclose the argument in double quotes.</a:t>
            </a:r>
          </a:p>
          <a:p>
            <a:r>
              <a:rPr lang="en-US" dirty="0"/>
              <a:t>A</a:t>
            </a:r>
            <a:r>
              <a:rPr lang="en-US" dirty="0" smtClean="0"/>
              <a:t>rguments are stored in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aseline="0" dirty="0" smtClean="0"/>
              <a:t> array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aseline="0" dirty="0" smtClean="0"/>
              <a:t>, with the first argument at index 0.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main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32465-5BE7-436F-8450-1F72EE9445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onsider this program:</a:t>
            </a:r>
          </a:p>
          <a:p>
            <a:endParaRPr lang="en-US" dirty="0" smtClean="0"/>
          </a:p>
          <a:p>
            <a:pPr marL="174625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public class Greeting</a:t>
            </a:r>
          </a:p>
          <a:p>
            <a:pPr marL="174625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4625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  </a:t>
            </a:r>
          </a:p>
          <a:p>
            <a:pPr marL="174625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174625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marL="174625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174625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main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32465-5BE7-436F-8450-1F72EE9445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ssume you have compiled the program and have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Greeting.class</a:t>
            </a:r>
            <a:r>
              <a:rPr lang="en-US" dirty="0" smtClean="0"/>
              <a:t> stored in a subdirectory</a:t>
            </a:r>
          </a:p>
          <a:p>
            <a:r>
              <a:rPr lang="en-US" dirty="0"/>
              <a:t>N</a:t>
            </a:r>
            <a:r>
              <a:rPr lang="en-US" dirty="0" smtClean="0"/>
              <a:t>avigate to the subdirectory in a command window and enter: 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java Greeting “Hi there”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main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32465-5BE7-436F-8450-1F72EE9445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argument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 there </a:t>
            </a:r>
            <a:r>
              <a:rPr lang="en-US" dirty="0" smtClean="0"/>
              <a:t>is stored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dirty="0" smtClean="0"/>
              <a:t>and is printed when the statement </a:t>
            </a:r>
          </a:p>
          <a:p>
            <a:pPr marL="627063" indent="0"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marL="339725" indent="0">
              <a:buNone/>
            </a:pPr>
            <a:r>
              <a:rPr lang="en-US" dirty="0" smtClean="0"/>
              <a:t>is executed.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main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32465-5BE7-436F-8450-1F72EE9445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f, instead of entering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ea typeface="+mn-ea"/>
                <a:cs typeface="Courier New" pitchFamily="49" charset="0"/>
              </a:rPr>
              <a:t>java Greeting “Hi there”</a:t>
            </a:r>
          </a:p>
          <a:p>
            <a:pPr marL="400050" lvl="1" indent="0">
              <a:buNone/>
            </a:pPr>
            <a:r>
              <a:rPr lang="en-US" sz="3200" dirty="0" smtClean="0"/>
              <a:t>we entered</a:t>
            </a:r>
            <a:endParaRPr lang="en-US" sz="3200" dirty="0"/>
          </a:p>
          <a:p>
            <a:pPr marL="400050" lvl="1" indent="0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Greeting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Hi there</a:t>
            </a:r>
          </a:p>
          <a:p>
            <a:pPr marL="400050" lvl="1" indent="0">
              <a:buNone/>
            </a:pPr>
            <a:r>
              <a:rPr lang="en-US" sz="3200" dirty="0" smtClean="0"/>
              <a:t>then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3200" dirty="0" smtClean="0"/>
              <a:t> would be stored in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3200" dirty="0" smtClean="0"/>
              <a:t> and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there</a:t>
            </a:r>
            <a:r>
              <a:rPr lang="en-US" sz="3200" dirty="0" smtClean="0"/>
              <a:t> would be stored in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 main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32465-5BE7-436F-8450-1F72EE9445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3922</TotalTime>
  <Words>432</Words>
  <Application>Microsoft Office PowerPoint</Application>
  <PresentationFormat>On-screen Show (4:3)</PresentationFormat>
  <Paragraphs>80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 New</vt:lpstr>
      <vt:lpstr>Tahoma</vt:lpstr>
      <vt:lpstr>Times New Roman</vt:lpstr>
      <vt:lpstr>Wingdings</vt:lpstr>
      <vt:lpstr>courseSlidesMM</vt:lpstr>
      <vt:lpstr>Method main</vt:lpstr>
      <vt:lpstr>Source</vt:lpstr>
      <vt:lpstr>Method main</vt:lpstr>
      <vt:lpstr>Method main</vt:lpstr>
      <vt:lpstr>The Arguments</vt:lpstr>
      <vt:lpstr>Example</vt:lpstr>
      <vt:lpstr>Example</vt:lpstr>
      <vt:lpstr>Example</vt:lpstr>
      <vt:lpstr>Example – Multiple Arguments</vt:lpstr>
      <vt:lpstr>Example – Numeric Arguments</vt:lpstr>
      <vt:lpstr>Using Arguments in NetBeans</vt:lpstr>
      <vt:lpstr>Using Arguments in NetBeans</vt:lpstr>
      <vt:lpstr>Method main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Services</dc:title>
  <dc:creator>Merry McDonald</dc:creator>
  <cp:lastModifiedBy>Hoot,Charles</cp:lastModifiedBy>
  <cp:revision>246</cp:revision>
  <cp:lastPrinted>2013-02-02T19:59:54Z</cp:lastPrinted>
  <dcterms:created xsi:type="dcterms:W3CDTF">1997-01-23T02:39:06Z</dcterms:created>
  <dcterms:modified xsi:type="dcterms:W3CDTF">2016-02-08T20:54:25Z</dcterms:modified>
</cp:coreProperties>
</file>