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1" r:id="rId3"/>
    <p:sldId id="262" r:id="rId4"/>
    <p:sldId id="263" r:id="rId5"/>
    <p:sldId id="275" r:id="rId6"/>
    <p:sldId id="297" r:id="rId7"/>
    <p:sldId id="298" r:id="rId8"/>
    <p:sldId id="265" r:id="rId9"/>
    <p:sldId id="276" r:id="rId10"/>
    <p:sldId id="295" r:id="rId11"/>
    <p:sldId id="280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6" r:id="rId23"/>
    <p:sldId id="293" r:id="rId24"/>
    <p:sldId id="294" r:id="rId25"/>
    <p:sldId id="278" r:id="rId26"/>
  </p:sldIdLst>
  <p:sldSz cx="9144000" cy="6858000" type="screen4x3"/>
  <p:notesSz cx="6858000" cy="9077325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1" autoAdjust="0"/>
    <p:restoredTop sz="86410" autoAdjust="0"/>
  </p:normalViewPr>
  <p:slideViewPr>
    <p:cSldViewPr>
      <p:cViewPr varScale="1">
        <p:scale>
          <a:sx n="64" d="100"/>
          <a:sy n="64" d="100"/>
        </p:scale>
        <p:origin x="4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171F9-30D2-4E46-9270-3C065F709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4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Need</a:t>
            </a:r>
            <a:r>
              <a:rPr lang="en-US" baseline="0" dirty="0" smtClean="0"/>
              <a:t> similar pieces for a while loop as well.  Initialization, Test, Body,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51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0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0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9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7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3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While always checks the condition at least</a:t>
            </a:r>
            <a:r>
              <a:rPr lang="en-US" baseline="0" dirty="0" smtClean="0"/>
              <a:t> once, may never execute the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5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8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826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46182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6182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2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83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461831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32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83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18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6183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46184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264679-45AE-449B-B820-2E726931F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33BA59-0C35-47AB-98CB-359EF164CA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48DB22-A9AA-45E9-9A87-D969F38AF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543037-AEA0-4A73-896E-F479D36C7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20C6D0-9D0A-453E-BF9C-C2F7E6D4F3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9B2687-9016-49D6-BEDF-9C532E421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E74A3-C077-40D9-80A7-9EE357A36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DB99E6-C133-4750-AC60-593D0C07E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9A14A2-44E6-4598-86EC-0C0062546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51DCB0-3505-4B9C-8055-EA771FA793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0E89E-539C-4634-ACA3-31FAE18408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Repetition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76512E32-A72D-4EA4-B5CA-BC431514C6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dirty="0"/>
              <a:t>Repetition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9ABE77-BCD9-4DE5-B325-C59C27E2FFE4}" type="slidenum">
              <a:rPr lang="en-US"/>
              <a:pPr/>
              <a:t>10</a:t>
            </a:fld>
            <a:endParaRPr 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While Loops Output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of program on previous slide: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5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5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56CAE-6450-46E3-A10F-51A2F57DA822}" type="slidenum">
              <a:rPr lang="en-US"/>
              <a:pPr/>
              <a:t>11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do</a:t>
            </a:r>
            <a:r>
              <a:rPr lang="en-US" dirty="0"/>
              <a:t> Loops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want to always execute the body of a loop at least once and check the condition </a:t>
            </a:r>
            <a:r>
              <a:rPr lang="en-US" i="1" dirty="0"/>
              <a:t>after</a:t>
            </a:r>
            <a:r>
              <a:rPr lang="en-US" dirty="0"/>
              <a:t> the body is executed, use the </a:t>
            </a:r>
            <a:r>
              <a:rPr lang="en-US" b="1" dirty="0">
                <a:latin typeface="Courier New" pitchFamily="49" charset="0"/>
              </a:rPr>
              <a:t>do</a:t>
            </a:r>
            <a:r>
              <a:rPr lang="en-US" dirty="0"/>
              <a:t> </a:t>
            </a:r>
            <a:r>
              <a:rPr lang="en-US" dirty="0" smtClean="0"/>
              <a:t>loop.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yntax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itchFamily="49" charset="0"/>
              </a:rPr>
              <a:t>do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   // one or more statements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} while (condition);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C320CA-F404-4E74-9476-4E8724CBAC59}" type="slidenum">
              <a:rPr lang="en-US"/>
              <a:pPr/>
              <a:t>12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Example</a:t>
            </a: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int sum = 0;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int x = 10;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do 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sum += x;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x++;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} while(x &lt; 10);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System.out.println(sum);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53200" y="4114800"/>
            <a:ext cx="1600200" cy="1014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latin typeface="Courier New" pitchFamily="49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10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2362200"/>
            <a:ext cx="35052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</a:t>
            </a:r>
            <a:r>
              <a:rPr lang="en-US" dirty="0" smtClean="0"/>
              <a:t>ondition </a:t>
            </a:r>
            <a:r>
              <a:rPr lang="en-US" dirty="0"/>
              <a:t>is tested </a:t>
            </a:r>
            <a:r>
              <a:rPr lang="en-US" i="1" dirty="0"/>
              <a:t>after</a:t>
            </a:r>
            <a:r>
              <a:rPr lang="en-US" dirty="0"/>
              <a:t> the body of the loop is </a:t>
            </a:r>
            <a:r>
              <a:rPr lang="en-US" dirty="0" smtClean="0"/>
              <a:t>executed.</a:t>
            </a:r>
            <a:endParaRPr lang="en-US" dirty="0"/>
          </a:p>
        </p:txBody>
      </p:sp>
      <p:sp>
        <p:nvSpPr>
          <p:cNvPr id="54272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810000" y="3581400"/>
            <a:ext cx="3124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9771A-7F5F-4A24-8C13-15ED1EC48B5B}" type="slidenum">
              <a:rPr lang="en-US"/>
              <a:pPr/>
              <a:t>13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Java,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loops are used to implement counter-controlled </a:t>
            </a:r>
            <a:r>
              <a:rPr lang="en-US" dirty="0" smtClean="0"/>
              <a:t>loops.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arts </a:t>
            </a:r>
            <a:r>
              <a:rPr lang="en-US" dirty="0"/>
              <a:t>of a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loop variable used as the counter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nitialization </a:t>
            </a:r>
            <a:r>
              <a:rPr lang="en-US" dirty="0"/>
              <a:t>of the counter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condition that determines when to stop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expression to increment or decrement the counter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loop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EE5676-E7CE-4883-90F2-5C2AF1C9BBC7}" type="slidenum">
              <a:rPr lang="en-US"/>
              <a:pPr/>
              <a:t>14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int n;</a:t>
            </a:r>
          </a:p>
          <a:p>
            <a:pP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for( n = 1; n &lt;= 5; n++ )</a:t>
            </a:r>
          </a:p>
          <a:p>
            <a:pP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 System.out.println(n + " " + n*n);</a:t>
            </a:r>
          </a:p>
          <a:p>
            <a:pP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}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1447800"/>
            <a:ext cx="18288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nitialize </a:t>
            </a:r>
            <a:r>
              <a:rPr lang="en-US" dirty="0"/>
              <a:t>loop counter</a:t>
            </a:r>
          </a:p>
        </p:txBody>
      </p:sp>
      <p:sp>
        <p:nvSpPr>
          <p:cNvPr id="54886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2971800" y="2286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887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5400" y="1066800"/>
            <a:ext cx="2362200" cy="12003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looping while this condition is true</a:t>
            </a:r>
          </a:p>
        </p:txBody>
      </p:sp>
      <p:sp>
        <p:nvSpPr>
          <p:cNvPr id="54887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724400" y="2286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8872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16838" y="762000"/>
            <a:ext cx="1219200" cy="26776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1 to counter each time around loop</a:t>
            </a:r>
          </a:p>
        </p:txBody>
      </p:sp>
      <p:sp>
        <p:nvSpPr>
          <p:cNvPr id="54887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6172200" y="23622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8874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95600" y="4343400"/>
            <a:ext cx="1397000" cy="2292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  <a:p>
            <a:r>
              <a:rPr lang="en-US" b="1">
                <a:latin typeface="Courier New" pitchFamily="49" charset="0"/>
              </a:rPr>
              <a:t>1 1</a:t>
            </a:r>
          </a:p>
          <a:p>
            <a:r>
              <a:rPr lang="en-US" b="1">
                <a:latin typeface="Courier New" pitchFamily="49" charset="0"/>
              </a:rPr>
              <a:t>2 4</a:t>
            </a:r>
          </a:p>
          <a:p>
            <a:r>
              <a:rPr lang="en-US" b="1">
                <a:latin typeface="Courier New" pitchFamily="49" charset="0"/>
              </a:rPr>
              <a:t>3 9</a:t>
            </a:r>
          </a:p>
          <a:p>
            <a:r>
              <a:rPr lang="en-US" b="1">
                <a:latin typeface="Courier New" pitchFamily="49" charset="0"/>
              </a:rPr>
              <a:t>4 16</a:t>
            </a:r>
          </a:p>
          <a:p>
            <a:r>
              <a:rPr lang="en-US" b="1">
                <a:latin typeface="Courier New" pitchFamily="49" charset="0"/>
              </a:rPr>
              <a:t>5 25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19387-25A4-4CC3-A69A-34D69E1C7DD3}" type="slidenum">
              <a:rPr lang="en-US"/>
              <a:pPr/>
              <a:t>15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 Statement Syntax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for( initialization; condition; expression)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// loop body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4325" y="1489075"/>
            <a:ext cx="1920875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oop </a:t>
            </a:r>
            <a:r>
              <a:rPr lang="en-US" dirty="0"/>
              <a:t>counter initialization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0" y="1447800"/>
            <a:ext cx="1616075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ontrolling </a:t>
            </a:r>
            <a:r>
              <a:rPr lang="en-US" dirty="0"/>
              <a:t>condition</a:t>
            </a:r>
          </a:p>
        </p:txBody>
      </p:sp>
      <p:sp>
        <p:nvSpPr>
          <p:cNvPr id="54989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7400" y="1219200"/>
            <a:ext cx="2571750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xpression </a:t>
            </a:r>
            <a:r>
              <a:rPr lang="en-US" dirty="0"/>
              <a:t>that increments or decrements counter</a:t>
            </a:r>
          </a:p>
        </p:txBody>
      </p:sp>
      <p:sp>
        <p:nvSpPr>
          <p:cNvPr id="54989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3400" y="3657600"/>
            <a:ext cx="2771913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en-US" dirty="0"/>
              <a:t>semicolons</a:t>
            </a:r>
          </a:p>
        </p:txBody>
      </p:sp>
      <p:sp>
        <p:nvSpPr>
          <p:cNvPr id="54989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286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648200" y="2286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9899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4267200" y="3048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9900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867400" y="3048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D51DB8-C35A-4BB7-A3F1-BE9E9415E4D4}" type="slidenum">
              <a:rPr lang="en-US"/>
              <a:pPr/>
              <a:t>16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Counter Variable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ormally is </a:t>
            </a:r>
            <a:r>
              <a:rPr lang="en-US" dirty="0"/>
              <a:t>an integer </a:t>
            </a:r>
            <a:r>
              <a:rPr lang="en-US" dirty="0" smtClean="0"/>
              <a:t>type.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used in the </a:t>
            </a:r>
            <a:r>
              <a:rPr lang="en-US" dirty="0" smtClean="0"/>
              <a:t>body.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i="1" dirty="0"/>
              <a:t>not</a:t>
            </a:r>
            <a:r>
              <a:rPr lang="en-US" dirty="0"/>
              <a:t> assign a value to it in the loop </a:t>
            </a:r>
            <a:r>
              <a:rPr lang="en-US" dirty="0" smtClean="0"/>
              <a:t>body.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ECC51-F5ED-4171-B877-3A21EC8DF7C5}" type="slidenum">
              <a:rPr lang="en-US"/>
              <a:pPr/>
              <a:t>17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Controlling Condition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be based on the value of the counter </a:t>
            </a:r>
            <a:r>
              <a:rPr lang="en-US" dirty="0" smtClean="0"/>
              <a:t>variable.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counter &lt; 100</a:t>
            </a:r>
          </a:p>
          <a:p>
            <a:pPr lvl="1"/>
            <a:r>
              <a:rPr lang="en-US" b="1" dirty="0">
                <a:latin typeface="Courier New" pitchFamily="49" charset="0"/>
              </a:rPr>
              <a:t>counter &gt; 0</a:t>
            </a:r>
          </a:p>
          <a:p>
            <a:pPr lvl="1"/>
            <a:r>
              <a:rPr lang="en-US" b="1" dirty="0">
                <a:latin typeface="Courier New" pitchFamily="49" charset="0"/>
              </a:rPr>
              <a:t>counter &lt;=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213CC-8833-44F1-A7D0-E3495F91B57E}" type="slidenum">
              <a:rPr lang="en-US"/>
              <a:pPr/>
              <a:t>18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ndicates </a:t>
            </a:r>
            <a:r>
              <a:rPr lang="en-US" dirty="0"/>
              <a:t>how the counter variable should be modified at the </a:t>
            </a:r>
            <a:r>
              <a:rPr lang="en-US" i="1" dirty="0"/>
              <a:t>end</a:t>
            </a:r>
            <a:r>
              <a:rPr lang="en-US" dirty="0"/>
              <a:t> of each execution of the loop </a:t>
            </a:r>
            <a:r>
              <a:rPr lang="en-US" dirty="0" smtClean="0"/>
              <a:t>body.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expression is applied </a:t>
            </a:r>
            <a:r>
              <a:rPr lang="en-US" dirty="0" smtClean="0"/>
              <a:t>automatically.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counter++</a:t>
            </a:r>
          </a:p>
          <a:p>
            <a:pPr lvl="1"/>
            <a:r>
              <a:rPr lang="en-US" b="1" dirty="0">
                <a:latin typeface="Courier New" pitchFamily="49" charset="0"/>
              </a:rPr>
              <a:t>counter--</a:t>
            </a:r>
          </a:p>
          <a:p>
            <a:pPr lvl="1"/>
            <a:r>
              <a:rPr lang="en-US" b="1" dirty="0">
                <a:latin typeface="Courier New" pitchFamily="49" charset="0"/>
              </a:rPr>
              <a:t>counter +=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9241C2-A0CD-4B7E-BF04-9BEC8D980FFD}" type="slidenum">
              <a:rPr lang="en-US"/>
              <a:pPr/>
              <a:t>19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 Semantics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1. E</a:t>
            </a:r>
            <a:r>
              <a:rPr lang="en-US" sz="2400" dirty="0" smtClean="0"/>
              <a:t>xecute </a:t>
            </a:r>
            <a:r>
              <a:rPr lang="en-US" sz="2400" dirty="0"/>
              <a:t>the initialization expression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2. </a:t>
            </a:r>
            <a:r>
              <a:rPr lang="en-US" sz="2400" dirty="0" smtClean="0"/>
              <a:t>Evaluate </a:t>
            </a:r>
            <a:r>
              <a:rPr lang="en-US" sz="2400" dirty="0"/>
              <a:t>the controlling condition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true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smtClean="0"/>
              <a:t>Execute </a:t>
            </a:r>
            <a:r>
              <a:rPr lang="en-US" sz="2400" dirty="0"/>
              <a:t>the loop body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smtClean="0"/>
              <a:t>Execute </a:t>
            </a:r>
            <a:r>
              <a:rPr lang="en-US" sz="2400" dirty="0"/>
              <a:t>the increment/decrement expression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to step 2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false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smtClean="0"/>
              <a:t>Skip </a:t>
            </a:r>
            <a:r>
              <a:rPr lang="en-US" sz="2400" dirty="0"/>
              <a:t>body and continue with rest of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F56F1-6A98-4400-8C11-00B378155884}" type="slidenum">
              <a:rPr lang="en-US"/>
              <a:pPr/>
              <a:t>2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Repetition Structure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repetition </a:t>
            </a:r>
            <a:r>
              <a:rPr lang="en-US" i="1" dirty="0"/>
              <a:t>structure </a:t>
            </a:r>
            <a:r>
              <a:rPr lang="en-US" dirty="0"/>
              <a:t>defines a group of statements that can be executed </a:t>
            </a:r>
            <a:r>
              <a:rPr lang="en-US" dirty="0" smtClean="0"/>
              <a:t>repeatedly.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a </a:t>
            </a:r>
            <a:r>
              <a:rPr lang="en-US" i="1" dirty="0"/>
              <a:t>loop</a:t>
            </a:r>
          </a:p>
          <a:p>
            <a:r>
              <a:rPr lang="en-US" dirty="0"/>
              <a:t>Java has three repetition structures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BE732D-AB3D-46A2-BDB2-02C6EF623EA0}" type="slidenum">
              <a:rPr lang="en-US"/>
              <a:pPr/>
              <a:t>20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// add odd integers from 1 to 99</a:t>
            </a:r>
          </a:p>
          <a:p>
            <a:pPr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int sum = 0;</a:t>
            </a:r>
          </a:p>
          <a:p>
            <a:pPr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for( int count = 1; count &lt;= 99; count += 2 )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sum = sum + count;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451DD-42EE-4579-AEEA-B28BACB18181}" type="slidenum">
              <a:rPr lang="en-US"/>
              <a:pPr/>
              <a:t>21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for Loops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8001000" cy="3657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for ( int a = 1; a &lt;= 12; a += 3 )</a:t>
            </a:r>
          </a:p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System.out.println( "outer " + a );</a:t>
            </a:r>
          </a:p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for ( int b = 10; b &gt; 8; b-- )</a:t>
            </a:r>
          </a:p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{</a:t>
            </a:r>
          </a:p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	System.out.println("inner " + b);</a:t>
            </a:r>
          </a:p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}</a:t>
            </a:r>
          </a:p>
          <a:p>
            <a:pPr>
              <a:spcBef>
                <a:spcPct val="25000"/>
              </a:spcBef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3D4BA2-3C66-4978-9577-66DD9B40E826}" type="slidenum">
              <a:rPr lang="en-US"/>
              <a:pPr/>
              <a:t>22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for Loops Output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/>
              <a:t>output of program on previous slide is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outer 1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10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9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outer 4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10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9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outer 7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10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9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outer 10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10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inner 9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1182D-E301-4459-9EA4-B9AA64C8DD18}" type="slidenum">
              <a:rPr lang="en-US"/>
              <a:pPr/>
              <a:t>23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i="1" dirty="0"/>
              <a:t>infinite </a:t>
            </a:r>
            <a:r>
              <a:rPr lang="en-US" dirty="0"/>
              <a:t>loop is a loop that runs </a:t>
            </a:r>
            <a:r>
              <a:rPr lang="en-US" dirty="0" smtClean="0"/>
              <a:t>forever.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stop an infinite loop, you must terminate the </a:t>
            </a:r>
            <a:r>
              <a:rPr lang="en-US" dirty="0" smtClean="0"/>
              <a:t>program.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avoid an infinite loop make sure that your code for terminating the loop is </a:t>
            </a:r>
            <a:r>
              <a:rPr lang="en-US" dirty="0" smtClean="0"/>
              <a:t>correct.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FE0CA-C35D-499B-AADD-ED28B9E7725A}" type="slidenum">
              <a:rPr lang="en-US"/>
              <a:pPr/>
              <a:t>24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print the integers from 10 to 19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10;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while(x &lt; 20)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(x);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x is never incremented inside the loop, so x is always 10, and the loop runs forever, printing out 10 each </a:t>
            </a:r>
            <a:r>
              <a:rPr lang="en-US" dirty="0" smtClean="0"/>
              <a:t>time.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dirty="0"/>
              <a:t>Repetition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B19FF6-2C27-4A89-BF78-005ECD997163}" type="slidenum">
              <a:rPr lang="en-US"/>
              <a:pPr/>
              <a:t>3</a:t>
            </a:fld>
            <a:endParaRPr lang="en-US"/>
          </a:p>
        </p:txBody>
      </p:sp>
      <p:sp>
        <p:nvSpPr>
          <p:cNvPr id="489474" name="Rectangle 20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While Structure Syntax</a:t>
            </a:r>
          </a:p>
        </p:txBody>
      </p:sp>
      <p:sp>
        <p:nvSpPr>
          <p:cNvPr id="489475" name="Rectangle 20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while( condition )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// one or more statements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// that make up the body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// of the loop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592CA-2346-418A-B480-799A0C177C8E}" type="slidenum">
              <a:rPr lang="en-US"/>
              <a:pPr/>
              <a:t>4</a:t>
            </a:fld>
            <a:endParaRPr 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While Structure Semantics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/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condition</a:t>
            </a:r>
          </a:p>
          <a:p>
            <a:pPr marL="990600" lvl="1" indent="-533400"/>
            <a:r>
              <a:rPr lang="en-US" dirty="0"/>
              <a:t>true </a:t>
            </a:r>
          </a:p>
          <a:p>
            <a:pPr marL="1371600" lvl="2" indent="-457200"/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body</a:t>
            </a:r>
          </a:p>
          <a:p>
            <a:pPr marL="1371600" lvl="2" indent="-457200"/>
            <a:r>
              <a:rPr lang="en-US" dirty="0"/>
              <a:t>R</a:t>
            </a:r>
            <a:r>
              <a:rPr lang="en-US" dirty="0" smtClean="0"/>
              <a:t>echeck </a:t>
            </a:r>
            <a:r>
              <a:rPr lang="en-US" dirty="0"/>
              <a:t>condition</a:t>
            </a:r>
          </a:p>
          <a:p>
            <a:pPr marL="1371600" lvl="2" indent="-457200"/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above two steps as long as the condition is true</a:t>
            </a:r>
          </a:p>
          <a:p>
            <a:pPr marL="990600" lvl="1" indent="-533400"/>
            <a:r>
              <a:rPr lang="en-US" dirty="0"/>
              <a:t>false</a:t>
            </a:r>
          </a:p>
          <a:p>
            <a:pPr marL="1371600" lvl="2" indent="-457200"/>
            <a:r>
              <a:rPr lang="en-US" dirty="0"/>
              <a:t>T</a:t>
            </a:r>
            <a:r>
              <a:rPr lang="en-US" dirty="0" smtClean="0"/>
              <a:t>erminate </a:t>
            </a:r>
            <a:r>
              <a:rPr lang="en-US" dirty="0"/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A0909-D84B-4207-8FB0-790D903F242F}" type="slidenum">
              <a:rPr lang="en-US"/>
              <a:pPr/>
              <a:t>5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524000"/>
            <a:ext cx="7772400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sum = 0;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k = 2;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while( k &lt;= 11 )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  sum = sum + k;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  k = k + 3;</a:t>
            </a: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</a:rPr>
              <a:t>System.out.println</a:t>
            </a:r>
            <a:r>
              <a:rPr lang="en-US" sz="2800" b="1" dirty="0">
                <a:latin typeface="Courier New" pitchFamily="49" charset="0"/>
              </a:rPr>
              <a:t>(sum);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5232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6800" y="5744484"/>
            <a:ext cx="6189663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while loop computes the sum 2 + 5 + 8 + 11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r>
              <a:rPr lang="en-US" baseline="0" dirty="0" smtClean="0"/>
              <a:t> 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Repetition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543037-AEA0-4A73-896E-F479D36C73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1523999"/>
            <a:ext cx="3581400" cy="3847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n-lt"/>
                <a:cs typeface="Courier New" pitchFamily="49" charset="0"/>
              </a:rPr>
              <a:t>Tracing the Program</a:t>
            </a:r>
          </a:p>
          <a:p>
            <a:endParaRPr lang="en-US" sz="2200" b="1" u="sng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u="sng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u="sng" dirty="0" smtClean="0">
                <a:latin typeface="Courier New" pitchFamily="49" charset="0"/>
                <a:cs typeface="Courier New" pitchFamily="49" charset="0"/>
              </a:rPr>
              <a:t> k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0    2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2    5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7    8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15   11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26   14</a:t>
            </a:r>
          </a:p>
          <a:p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480334"/>
            <a:ext cx="3200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sum = 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k = 2;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while( k &lt;= 11 )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   sum = sum + k;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   k = k + 3;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(sum);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4267200"/>
            <a:ext cx="3200400" cy="7694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n-lt"/>
                <a:cs typeface="Courier New" pitchFamily="49" charset="0"/>
              </a:rPr>
              <a:t>OUTPUT: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3669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Tracing This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x = 5;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y = 20</a:t>
            </a:r>
            <a:r>
              <a:rPr lang="en-US" sz="2000" b="1" dirty="0" smtClean="0"/>
              <a:t>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z = 0;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while</a:t>
            </a:r>
            <a:r>
              <a:rPr lang="en-US" sz="2000" b="1" dirty="0"/>
              <a:t>(x &lt; y</a:t>
            </a:r>
            <a:r>
              <a:rPr lang="en-US" sz="2000" b="1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	x += 2;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y -= 1;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if(x + y &gt; 27</a:t>
            </a:r>
            <a:r>
              <a:rPr lang="en-US" sz="2000" b="1" dirty="0" smtClean="0"/>
              <a:t>)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	z += 3;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} </a:t>
            </a:r>
            <a:r>
              <a:rPr lang="en-US" sz="2000" b="1" dirty="0" smtClean="0"/>
              <a:t>else {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	z -= 2;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System.out.println</a:t>
            </a:r>
            <a:r>
              <a:rPr lang="en-US" sz="2000" b="1" dirty="0"/>
              <a:t>(x + " " + y + " " + z);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Repetition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543037-AEA0-4A73-896E-F479D36C73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F41B-1290-441E-8B55-0BFB36DD7062}" type="slidenum">
              <a:rPr lang="en-US"/>
              <a:pPr/>
              <a:t>8</a:t>
            </a:fld>
            <a:endParaRPr 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Alternate Form Of While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while( condition )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// simple statement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19200" y="3200400"/>
            <a:ext cx="6400800" cy="1562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Do </a:t>
            </a:r>
            <a:r>
              <a:rPr lang="en-US" b="1" i="1"/>
              <a:t>not</a:t>
            </a:r>
            <a:r>
              <a:rPr lang="en-US"/>
              <a:t> use this form of the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statement.  </a:t>
            </a:r>
            <a:r>
              <a:rPr lang="en-US" b="1" i="1"/>
              <a:t>ALWAYS</a:t>
            </a:r>
            <a:r>
              <a:rPr lang="en-US"/>
              <a:t> enclose the body of the loop in curly braces, even if the body consists of a single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D5690-3B88-4E16-8BD0-90DC88F4D788}" type="slidenum">
              <a:rPr lang="en-US"/>
              <a:pPr/>
              <a:t>9</a:t>
            </a:fld>
            <a:endParaRPr lang="en-US"/>
          </a:p>
        </p:txBody>
      </p:sp>
      <p:sp>
        <p:nvSpPr>
          <p:cNvPr id="53453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1295400"/>
            <a:ext cx="7543800" cy="4838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int innerLoop, outerLoop;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outerLoop = 10;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while ( outerLoop &gt; 3 )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innerLoop = 1; 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while (innerLoop &lt;= 4)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{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	innerLoop +=2;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}	// end inner while loop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System.out.println(innerLoop);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	outerLoop -=4;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}   // end outer while loop</a:t>
            </a:r>
          </a:p>
          <a:p>
            <a:pPr>
              <a:tabLst>
                <a:tab pos="455613" algn="l"/>
              </a:tabLst>
            </a:pPr>
            <a:r>
              <a:rPr lang="en-US" b="1">
                <a:latin typeface="Courier New" pitchFamily="49" charset="0"/>
              </a:rPr>
              <a:t> System.out.println(outerLoop);</a:t>
            </a:r>
          </a:p>
        </p:txBody>
      </p:sp>
      <p:sp>
        <p:nvSpPr>
          <p:cNvPr id="534532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Nested While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Designs\GaryNew.pot</Template>
  <TotalTime>9864</TotalTime>
  <Words>816</Words>
  <Application>Microsoft Office PowerPoint</Application>
  <PresentationFormat>On-screen Show (4:3)</PresentationFormat>
  <Paragraphs>262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Tahoma</vt:lpstr>
      <vt:lpstr>Times New Roman</vt:lpstr>
      <vt:lpstr>Wingdings</vt:lpstr>
      <vt:lpstr>GaryNew</vt:lpstr>
      <vt:lpstr>Repetition</vt:lpstr>
      <vt:lpstr>Repetition Structure</vt:lpstr>
      <vt:lpstr>While Structure Syntax</vt:lpstr>
      <vt:lpstr>While Structure Semantics</vt:lpstr>
      <vt:lpstr>Example</vt:lpstr>
      <vt:lpstr>Tracing a Program</vt:lpstr>
      <vt:lpstr>Try Tracing This</vt:lpstr>
      <vt:lpstr>Alternate Form Of While</vt:lpstr>
      <vt:lpstr>Nested While Loops</vt:lpstr>
      <vt:lpstr>Nested While Loops Output</vt:lpstr>
      <vt:lpstr>do Loops</vt:lpstr>
      <vt:lpstr>Example</vt:lpstr>
      <vt:lpstr>for Loops</vt:lpstr>
      <vt:lpstr>Example</vt:lpstr>
      <vt:lpstr>for Statement Syntax</vt:lpstr>
      <vt:lpstr>The Counter Variable</vt:lpstr>
      <vt:lpstr>The Controlling Condition</vt:lpstr>
      <vt:lpstr>Increment/Decrement</vt:lpstr>
      <vt:lpstr>for Loop Semantics</vt:lpstr>
      <vt:lpstr>Example</vt:lpstr>
      <vt:lpstr>Nested for Loops</vt:lpstr>
      <vt:lpstr>Nested for Loops Output</vt:lpstr>
      <vt:lpstr>Infinite Loops</vt:lpstr>
      <vt:lpstr>Example</vt:lpstr>
      <vt:lpstr>Repetition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350</cp:revision>
  <cp:lastPrinted>2000-01-16T21:57:57Z</cp:lastPrinted>
  <dcterms:created xsi:type="dcterms:W3CDTF">1995-06-02T22:19:30Z</dcterms:created>
  <dcterms:modified xsi:type="dcterms:W3CDTF">2015-09-22T02:35:57Z</dcterms:modified>
</cp:coreProperties>
</file>