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61" r:id="rId6"/>
    <p:sldId id="263" r:id="rId7"/>
    <p:sldId id="271" r:id="rId8"/>
    <p:sldId id="264" r:id="rId9"/>
    <p:sldId id="269" r:id="rId10"/>
    <p:sldId id="265" r:id="rId11"/>
    <p:sldId id="266" r:id="rId12"/>
    <p:sldId id="267" r:id="rId13"/>
    <p:sldId id="27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6B273-1BAA-47C8-9C7F-0AC15BA1F0E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BB54E-3460-4C6A-9998-36C04368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4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BB54E-3460-4C6A-9998-36C043688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BB54E-3460-4C6A-9998-36C043688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0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618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618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fld id="{1F16512C-2285-412C-A5C4-9532AB2690FF}" type="datetime1">
              <a:rPr lang="en-US" smtClean="0"/>
              <a:t>10/14/2019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8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6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2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8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8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6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0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3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8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4608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581" y="3616657"/>
            <a:ext cx="10003809" cy="215634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Think of a scenario where you need to access only fixed listed (Enumerated) values for a single variable </a:t>
            </a: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 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42197"/>
            <a:ext cx="9708107" cy="4694830"/>
          </a:xfrm>
        </p:spPr>
        <p:txBody>
          <a:bodyPr>
            <a:normAutofit/>
          </a:bodyPr>
          <a:lstStyle/>
          <a:p>
            <a:pPr>
              <a:tabLst>
                <a:tab pos="1035050" algn="l"/>
              </a:tabLs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Unlike the constructors in Java classes </a:t>
            </a:r>
            <a:r>
              <a:rPr lang="en-US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constructors can not be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invoked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tabLst>
                <a:tab pos="1035050" algn="l"/>
              </a:tabLs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</a:t>
            </a:r>
            <a:r>
              <a:rPr lang="en-US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constructors are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because </a:t>
            </a:r>
            <a:r>
              <a:rPr lang="en-US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fixed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of attributes and we can neither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add/modify variables nor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create instance of the </a:t>
            </a:r>
            <a:r>
              <a:rPr lang="en-US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endParaRPr lang="en-US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tabLst>
                <a:tab pos="1035050" algn="l"/>
              </a:tabLs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next slides,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see a sample </a:t>
            </a:r>
            <a:r>
              <a:rPr lang="en-US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constructor and its functionality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 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5268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public </a:t>
            </a:r>
            <a:r>
              <a:rPr lang="en-US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PizzaCost</a:t>
            </a:r>
            <a:r>
              <a:rPr 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 </a:t>
            </a:r>
            <a:r>
              <a:rPr lang="en-US" sz="28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//Declaration of </a:t>
            </a:r>
            <a:r>
              <a:rPr lang="en-US" sz="2800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endParaRPr lang="en-US" sz="28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LARGE(10.5), MEDIUM(9.3), </a:t>
            </a:r>
            <a:r>
              <a:rPr lang="en-US" sz="28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SMALL(5.9);</a:t>
            </a:r>
            <a:endParaRPr lang="en-US" sz="28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private double price</a:t>
            </a:r>
            <a:r>
              <a:rPr lang="en-US" sz="28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  <a:r>
              <a:rPr lang="en-US" sz="28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//instance variable</a:t>
            </a:r>
            <a:endParaRPr lang="en-US" sz="28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private </a:t>
            </a:r>
            <a:r>
              <a:rPr lang="en-US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PizzaCost</a:t>
            </a:r>
            <a:r>
              <a:rPr 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(double price) {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this.price</a:t>
            </a:r>
            <a:r>
              <a:rPr 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price;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sz="28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  <a:endParaRPr lang="en-US" sz="28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double </a:t>
            </a:r>
            <a:r>
              <a:rPr lang="en-US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getPrice</a:t>
            </a:r>
            <a:r>
              <a:rPr 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return price</a:t>
            </a:r>
            <a:r>
              <a:rPr lang="en-US" sz="28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  <a:endParaRPr lang="en-US" sz="28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594" y="0"/>
            <a:ext cx="10659123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060" y="1337480"/>
            <a:ext cx="10754657" cy="506332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Display price of Pizza</a:t>
            </a:r>
            <a:r>
              <a:rPr lang="en-US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        </a:t>
            </a:r>
            <a:r>
              <a:rPr lang="en-US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PizzaCost.SMALL.getPrice</a:t>
            </a:r>
            <a:r>
              <a:rPr lang="en-US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());</a:t>
            </a:r>
          </a:p>
          <a:p>
            <a:pPr marL="400050" lvl="1" indent="0">
              <a:buNone/>
            </a:pPr>
            <a:endParaRPr lang="en-US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Display all Pizzas’ and prices   </a:t>
            </a: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for(</a:t>
            </a:r>
            <a:r>
              <a:rPr lang="en-US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PizzaCost</a:t>
            </a:r>
            <a:r>
              <a:rPr lang="en-US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a:PizzaCost.values())</a:t>
            </a:r>
          </a:p>
          <a:p>
            <a:pPr marL="40005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{</a:t>
            </a:r>
            <a:endParaRPr lang="en-US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sz="28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(a +" costs "+ </a:t>
            </a:r>
            <a:r>
              <a:rPr lang="en-US" sz="28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a.getPrice</a:t>
            </a:r>
            <a:r>
              <a:rPr lang="en-US" sz="28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()+" dollars.");</a:t>
            </a:r>
          </a:p>
          <a:p>
            <a:pPr marL="40005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Constructor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959806"/>
              </p:ext>
            </p:extLst>
          </p:nvPr>
        </p:nvGraphicFramePr>
        <p:xfrm>
          <a:off x="2552131" y="2047164"/>
          <a:ext cx="5363570" cy="2142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269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LARGE costs 10.5 dollars.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MEDIUM costs 9.3 dollars.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SMALL costs 5.9 dollars.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486" y="136478"/>
            <a:ext cx="10390717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051" y="2821911"/>
            <a:ext cx="1809466" cy="8083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End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Enumerated values are used to represent a set of named values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Historically, these were often stored as constants. For example,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 </a:t>
            </a:r>
            <a:r>
              <a:rPr lang="en-US" altLang="en-US" sz="28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 final </a:t>
            </a:r>
            <a:r>
              <a:rPr lang="en-US" altLang="en-US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SUNDAY= 0;</a:t>
            </a:r>
            <a:br>
              <a:rPr lang="en-US" alt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</a:br>
            <a:r>
              <a:rPr lang="en-US" alt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 </a:t>
            </a:r>
            <a:r>
              <a:rPr lang="en-US" altLang="en-US" sz="28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 final </a:t>
            </a:r>
            <a:r>
              <a:rPr lang="en-US" altLang="en-US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MONDAY= 1;</a:t>
            </a:r>
            <a:br>
              <a:rPr lang="en-US" alt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</a:br>
            <a:r>
              <a:rPr lang="en-US" alt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 </a:t>
            </a:r>
            <a:r>
              <a:rPr lang="en-US" altLang="en-US" sz="28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 final </a:t>
            </a:r>
            <a:r>
              <a:rPr lang="en-US" altLang="en-US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TUESDAY= 2;</a:t>
            </a:r>
            <a:br>
              <a:rPr lang="en-US" alt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</a:br>
            <a:r>
              <a:rPr lang="en-US" alt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 </a:t>
            </a:r>
            <a:r>
              <a:rPr lang="en-US" altLang="en-US" sz="28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 final </a:t>
            </a:r>
            <a:r>
              <a:rPr lang="en-US" altLang="en-US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THURSDAY= 3;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918" y="0"/>
            <a:ext cx="10523799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Issues with constants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not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do not provide any compile-time type safety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not add any fields or methods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difficult to handle the errors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5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Types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</a:t>
            </a:r>
          </a:p>
          <a:p>
            <a:pPr lvl="1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Takes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one value at a time from fixed list of predefined values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 are constants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</a:t>
            </a:r>
          </a:p>
          <a:p>
            <a:pPr lvl="1"/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dayOfWeek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SUNDAY, MONDAY, TUESDAY, …</a:t>
            </a:r>
          </a:p>
          <a:p>
            <a:pPr lvl="1"/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month: JAN, FEB, MAR, APR</a:t>
            </a:r>
          </a:p>
          <a:p>
            <a:pPr lvl="1"/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gender: MALE, FEMALE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130" y="0"/>
            <a:ext cx="1009167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altLang="en-US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actually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a class of type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declare them as inner classes or outer 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  <a:p>
            <a:pPr lvl="1"/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recommended way is creating a separate Java </a:t>
            </a:r>
            <a:r>
              <a:rPr lang="en-US" alt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 for nested </a:t>
            </a:r>
            <a:r>
              <a:rPr lang="en-US" alt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enums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declare variables of an </a:t>
            </a:r>
            <a:r>
              <a:rPr lang="en-US" altLang="en-US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type and get type safety and compile time checking</a:t>
            </a:r>
          </a:p>
          <a:p>
            <a:pPr lvl="2"/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declared value is an instance of the </a:t>
            </a:r>
            <a:r>
              <a:rPr lang="en-US" altLang="en-US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</a:t>
            </a:r>
          </a:p>
          <a:p>
            <a:pPr lvl="2"/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Enums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implicitly </a:t>
            </a:r>
            <a:r>
              <a:rPr lang="en-US" alt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alt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final</a:t>
            </a:r>
          </a:p>
          <a:p>
            <a:pPr lvl="2"/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compare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enums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either equals or ==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of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8767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 we want to store the days of week in an </a:t>
            </a:r>
            <a:r>
              <a:rPr lang="en-US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 with name </a:t>
            </a:r>
            <a:r>
              <a:rPr lang="en-US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</a:t>
            </a:r>
            <a:r>
              <a:rPr lang="en-US" sz="28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ayOfWeek</a:t>
            </a:r>
            <a:endParaRPr lang="en-US" b="1" dirty="0" smtClean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values in the </a:t>
            </a:r>
            <a:r>
              <a:rPr lang="en-US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DayOfWeek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by default in capital case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Java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name it as </a:t>
            </a:r>
            <a:r>
              <a:rPr lang="en-US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DayOfWeek</a:t>
            </a:r>
            <a:r>
              <a:rPr 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</a:t>
            </a:r>
            <a:r>
              <a:rPr lang="en-US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DayOfWeek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mention values of week days as below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MONDAY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TUESDAY, WEDNESDAY, THURSDAY,FRIDAY, </a:t>
            </a:r>
            <a:r>
              <a:rPr lang="en-US" sz="24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SATURDAY,SUNDAY</a:t>
            </a:r>
            <a:endParaRPr lang="en-US" sz="24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of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built in Java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looks like this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 </a:t>
            </a:r>
            <a:r>
              <a:rPr lang="en-US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DayOfWeek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endParaRPr lang="en-US" b="1" dirty="0" smtClean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{</a:t>
            </a:r>
            <a:endParaRPr lang="en-US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MONDAY,TUESDAY,WEDNESDAY,THURSDAY,FRIDAY</a:t>
            </a:r>
            <a:r>
              <a:rPr 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28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SATURDAY,SUNDAY</a:t>
            </a:r>
            <a:endParaRPr lang="en-US" sz="28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}</a:t>
            </a:r>
            <a:endParaRPr lang="en-US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of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access a value form the </a:t>
            </a:r>
            <a:r>
              <a:rPr lang="en-US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create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variable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type </a:t>
            </a:r>
            <a:r>
              <a:rPr lang="en-US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DayOfWeek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assign the value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DayOfWeek</a:t>
            </a:r>
            <a:r>
              <a:rPr 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day = </a:t>
            </a:r>
            <a:r>
              <a:rPr lang="en-US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DayOfWeek.FRIDAY</a:t>
            </a:r>
            <a:r>
              <a:rPr 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print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the </a:t>
            </a:r>
            <a:r>
              <a:rPr lang="en-US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 can use the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 created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 </a:t>
            </a:r>
            <a:r>
              <a:rPr lang="en-US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(day</a:t>
            </a:r>
            <a:r>
              <a:rPr lang="en-US" sz="28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);// Prints Friday</a:t>
            </a:r>
            <a:endParaRPr lang="en-US" sz="28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8" y="0"/>
            <a:ext cx="10918430" cy="1143000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Enum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313" y="1262129"/>
            <a:ext cx="10484804" cy="535761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Day 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SUNDAY,MONDAY,TUESDAY,WEDNESDAY,THURSDAY,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FRIDAY, SATURDAY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EnumDayFinder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800100" lvl="2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Today is: "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Day.FRIDAY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05770"/>
              </p:ext>
            </p:extLst>
          </p:nvPr>
        </p:nvGraphicFramePr>
        <p:xfrm>
          <a:off x="6839800" y="5318975"/>
          <a:ext cx="3527694" cy="130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766">
                <a:tc>
                  <a:txBody>
                    <a:bodyPr/>
                    <a:lstStyle/>
                    <a:p>
                      <a:r>
                        <a:rPr lang="en-US" dirty="0" smtClean="0"/>
                        <a:t>Output: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Today is: FRIDAY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0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GaryNew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ary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aryNew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E2147C3-12A9-4DFE-87FC-F8B239A998BB}" vid="{5C68A78A-16BC-4390-8B84-B9A49B5163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691</TotalTime>
  <Words>543</Words>
  <Application>Microsoft Office PowerPoint</Application>
  <PresentationFormat>Widescreen</PresentationFormat>
  <Paragraphs>116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Courier New</vt:lpstr>
      <vt:lpstr>Tahoma</vt:lpstr>
      <vt:lpstr>Wingdings</vt:lpstr>
      <vt:lpstr>Theme1</vt:lpstr>
      <vt:lpstr>Enum Types</vt:lpstr>
      <vt:lpstr>Enum values</vt:lpstr>
      <vt:lpstr>Issues with constants</vt:lpstr>
      <vt:lpstr>Enum Types</vt:lpstr>
      <vt:lpstr>What are Enums?</vt:lpstr>
      <vt:lpstr>Example of Enum</vt:lpstr>
      <vt:lpstr>Example of Enum</vt:lpstr>
      <vt:lpstr>Example of Enum</vt:lpstr>
      <vt:lpstr>Simple Enum Example</vt:lpstr>
      <vt:lpstr>Constructor in Enums</vt:lpstr>
      <vt:lpstr>Constructor in Enums</vt:lpstr>
      <vt:lpstr>Testing Enum with Constructor</vt:lpstr>
      <vt:lpstr>Testing Enum with Constructor</vt:lpstr>
      <vt:lpstr>Enum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this template use the design of Java slides</dc:title>
  <dc:creator>Bandi,Ajay</dc:creator>
  <cp:lastModifiedBy>Bandi,Ajay</cp:lastModifiedBy>
  <cp:revision>110</cp:revision>
  <dcterms:created xsi:type="dcterms:W3CDTF">2016-04-27T19:56:10Z</dcterms:created>
  <dcterms:modified xsi:type="dcterms:W3CDTF">2019-10-14T20:05:42Z</dcterms:modified>
</cp:coreProperties>
</file>