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3.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4.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5.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6.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7.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8.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9.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10.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11.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12.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13.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notesSlides/notesSlide14.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notesSlides/notesSlide15.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notesSlides/notesSlide16.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notesSlides/notesSlide17.xml" ContentType="application/vnd.openxmlformats-officedocument.presentationml.notesSlide+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notesSlides/notesSlide18.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notesSlides/notesSlide19.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notesSlides/notesSlide20.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21.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notesSlides/notesSlide22.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notesSlides/notesSlide23.xml" ContentType="application/vnd.openxmlformats-officedocument.presentationml.notesSlide+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notesSlides/notesSlide24.xml" ContentType="application/vnd.openxmlformats-officedocument.presentationml.notesSlide+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notesSlides/notesSlide25.xml" ContentType="application/vnd.openxmlformats-officedocument.presentationml.notesSlide+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notesSlides/notesSlide26.xml" ContentType="application/vnd.openxmlformats-officedocument.presentationml.notesSlide+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notesSlides/notesSlide27.xml" ContentType="application/vnd.openxmlformats-officedocument.presentationml.notesSlide+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notesSlides/notesSlide28.xml" ContentType="application/vnd.openxmlformats-officedocument.presentationml.notesSlide+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notesSlides/notesSlide29.xml" ContentType="application/vnd.openxmlformats-officedocument.presentationml.notesSlide+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notesSlides/notesSlide30.xml" ContentType="application/vnd.openxmlformats-officedocument.presentationml.notesSlide+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notesSlides/notesSlide31.xml" ContentType="application/vnd.openxmlformats-officedocument.presentationml.notesSlide+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notesSlides/notesSlide32.xml" ContentType="application/vnd.openxmlformats-officedocument.presentationml.notesSlide+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notesSlides/notesSlide33.xml" ContentType="application/vnd.openxmlformats-officedocument.presentationml.notesSlide+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notesSlides/notesSlide34.xml" ContentType="application/vnd.openxmlformats-officedocument.presentationml.notesSlide+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notesSlides/notesSlide35.xml" ContentType="application/vnd.openxmlformats-officedocument.presentationml.notesSlide+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notesSlides/notesSlide36.xml" ContentType="application/vnd.openxmlformats-officedocument.presentationml.notesSlide+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notesSlides/notesSlide37.xml" ContentType="application/vnd.openxmlformats-officedocument.presentationml.notesSlide+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notesSlides/notesSlide38.xml" ContentType="application/vnd.openxmlformats-officedocument.presentationml.notesSlide+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notesSlides/notesSlide39.xml" ContentType="application/vnd.openxmlformats-officedocument.presentationml.notesSlide+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notesSlides/notesSlide40.xml" ContentType="application/vnd.openxmlformats-officedocument.presentationml.notesSlide+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notesSlides/notesSlide41.xml" ContentType="application/vnd.openxmlformats-officedocument.presentationml.notesSlide+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notesSlides/notesSlide42.xml" ContentType="application/vnd.openxmlformats-officedocument.presentationml.notesSlide+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notesSlides/notesSlide43.xml" ContentType="application/vnd.openxmlformats-officedocument.presentationml.notesSlide+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notesSlides/notesSlide44.xml" ContentType="application/vnd.openxmlformats-officedocument.presentationml.notesSlide+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notesSlides/notesSlide45.xml" ContentType="application/vnd.openxmlformats-officedocument.presentationml.notesSlide+xml"/>
  <Override PartName="/ppt/tags/tag185.xml" ContentType="application/vnd.openxmlformats-officedocument.presentationml.tags+xml"/>
  <Override PartName="/ppt/tags/tag186.xml" ContentType="application/vnd.openxmlformats-officedocument.presentationml.tags+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2" r:id="rId1"/>
  </p:sldMasterIdLst>
  <p:notesMasterIdLst>
    <p:notesMasterId r:id="rId48"/>
  </p:notesMasterIdLst>
  <p:handoutMasterIdLst>
    <p:handoutMasterId r:id="rId49"/>
  </p:handoutMasterIdLst>
  <p:sldIdLst>
    <p:sldId id="256" r:id="rId2"/>
    <p:sldId id="279" r:id="rId3"/>
    <p:sldId id="281" r:id="rId4"/>
    <p:sldId id="290" r:id="rId5"/>
    <p:sldId id="291" r:id="rId6"/>
    <p:sldId id="293" r:id="rId7"/>
    <p:sldId id="292" r:id="rId8"/>
    <p:sldId id="294" r:id="rId9"/>
    <p:sldId id="311" r:id="rId10"/>
    <p:sldId id="295" r:id="rId11"/>
    <p:sldId id="296" r:id="rId12"/>
    <p:sldId id="297" r:id="rId13"/>
    <p:sldId id="301" r:id="rId14"/>
    <p:sldId id="307" r:id="rId15"/>
    <p:sldId id="308" r:id="rId16"/>
    <p:sldId id="309" r:id="rId17"/>
    <p:sldId id="341" r:id="rId18"/>
    <p:sldId id="310" r:id="rId19"/>
    <p:sldId id="312" r:id="rId20"/>
    <p:sldId id="313" r:id="rId21"/>
    <p:sldId id="315" r:id="rId22"/>
    <p:sldId id="316" r:id="rId23"/>
    <p:sldId id="317" r:id="rId24"/>
    <p:sldId id="318" r:id="rId25"/>
    <p:sldId id="319" r:id="rId26"/>
    <p:sldId id="320" r:id="rId27"/>
    <p:sldId id="321" r:id="rId28"/>
    <p:sldId id="323" r:id="rId29"/>
    <p:sldId id="342" r:id="rId30"/>
    <p:sldId id="343" r:id="rId31"/>
    <p:sldId id="324" r:id="rId32"/>
    <p:sldId id="325" r:id="rId33"/>
    <p:sldId id="326" r:id="rId34"/>
    <p:sldId id="327" r:id="rId35"/>
    <p:sldId id="328" r:id="rId36"/>
    <p:sldId id="329" r:id="rId37"/>
    <p:sldId id="330" r:id="rId38"/>
    <p:sldId id="331" r:id="rId39"/>
    <p:sldId id="332" r:id="rId40"/>
    <p:sldId id="337" r:id="rId41"/>
    <p:sldId id="333" r:id="rId42"/>
    <p:sldId id="338" r:id="rId43"/>
    <p:sldId id="339" r:id="rId44"/>
    <p:sldId id="334" r:id="rId45"/>
    <p:sldId id="335" r:id="rId46"/>
    <p:sldId id="340" r:id="rId47"/>
  </p:sldIdLst>
  <p:sldSz cx="9144000" cy="6858000" type="screen4x3"/>
  <p:notesSz cx="6858000" cy="9077325"/>
  <p:custDataLst>
    <p:tags r:id="rId50"/>
  </p:custDataLst>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59">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outline"/>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787"/>
    <p:restoredTop sz="90929"/>
  </p:normalViewPr>
  <p:slideViewPr>
    <p:cSldViewPr>
      <p:cViewPr varScale="1">
        <p:scale>
          <a:sx n="67" d="100"/>
          <a:sy n="67" d="100"/>
        </p:scale>
        <p:origin x="72"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40" d="100"/>
          <a:sy n="40" d="100"/>
        </p:scale>
        <p:origin x="-1488" y="-90"/>
      </p:cViewPr>
      <p:guideLst>
        <p:guide orient="horz" pos="2859"/>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bwMode="auto">
          <a:xfrm>
            <a:off x="0" y="0"/>
            <a:ext cx="2971800" cy="454025"/>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66563" name="Rectangle 3"/>
          <p:cNvSpPr>
            <a:spLocks noGrp="1" noChangeArrowheads="1"/>
          </p:cNvSpPr>
          <p:nvPr>
            <p:ph type="dt" sz="quarter" idx="1"/>
          </p:nvPr>
        </p:nvSpPr>
        <p:spPr bwMode="auto">
          <a:xfrm>
            <a:off x="3886200" y="0"/>
            <a:ext cx="2971800" cy="454025"/>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66564" name="Rectangle 4"/>
          <p:cNvSpPr>
            <a:spLocks noGrp="1" noChangeArrowheads="1"/>
          </p:cNvSpPr>
          <p:nvPr>
            <p:ph type="ftr" sz="quarter" idx="2"/>
          </p:nvPr>
        </p:nvSpPr>
        <p:spPr bwMode="auto">
          <a:xfrm>
            <a:off x="0" y="8623300"/>
            <a:ext cx="2971800" cy="454025"/>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66565" name="Rectangle 5"/>
          <p:cNvSpPr>
            <a:spLocks noGrp="1" noChangeArrowheads="1"/>
          </p:cNvSpPr>
          <p:nvPr>
            <p:ph type="sldNum" sz="quarter" idx="3"/>
          </p:nvPr>
        </p:nvSpPr>
        <p:spPr bwMode="auto">
          <a:xfrm>
            <a:off x="3886200" y="8623300"/>
            <a:ext cx="2971800" cy="454025"/>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3552528B-3AEA-4043-8942-20273DD55B7F}" type="slidenum">
              <a:rPr lang="en-US"/>
              <a:pPr>
                <a:defRPr/>
              </a:pPr>
              <a:t>‹#›</a:t>
            </a:fld>
            <a:endParaRPr lang="en-US"/>
          </a:p>
        </p:txBody>
      </p:sp>
    </p:spTree>
    <p:extLst>
      <p:ext uri="{BB962C8B-B14F-4D97-AF65-F5344CB8AC3E}">
        <p14:creationId xmlns:p14="http://schemas.microsoft.com/office/powerpoint/2010/main" val="10459865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53011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p:cNvSpPr>
          <p:nvPr>
            <p:ph type="sldImg"/>
          </p:nvPr>
        </p:nvSpPr>
        <p:spPr bwMode="auto">
          <a:xfrm>
            <a:off x="1160463" y="681038"/>
            <a:ext cx="4537075" cy="3403600"/>
          </a:xfrm>
          <a:prstGeom prst="rect">
            <a:avLst/>
          </a:prstGeom>
          <a:noFill/>
          <a:ln w="12700">
            <a:solidFill>
              <a:srgbClr val="000000"/>
            </a:solidFill>
            <a:miter lim="800000"/>
            <a:headEnd/>
            <a:tailEnd/>
          </a:ln>
        </p:spPr>
      </p:sp>
      <p:sp>
        <p:nvSpPr>
          <p:cNvPr id="48131" name="Notes Placeholder 2"/>
          <p:cNvSpPr>
            <a:spLocks noGrp="1"/>
          </p:cNvSpPr>
          <p:nvPr>
            <p:ph type="body" idx="1"/>
          </p:nvPr>
        </p:nvSpPr>
        <p:spPr bwMode="auto">
          <a:xfrm>
            <a:off x="685800" y="4311650"/>
            <a:ext cx="5486400" cy="4084638"/>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27705051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60463" y="681038"/>
            <a:ext cx="4537075" cy="3403600"/>
          </a:xfrm>
          <a:prstGeom prst="rect">
            <a:avLst/>
          </a:prstGeom>
          <a:noFill/>
          <a:ln w="12700">
            <a:solidFill>
              <a:srgbClr val="000000"/>
            </a:solidFill>
            <a:miter lim="800000"/>
            <a:headEnd/>
            <a:tailEnd/>
          </a:ln>
        </p:spPr>
      </p:sp>
      <p:sp>
        <p:nvSpPr>
          <p:cNvPr id="57347" name="Notes Placeholder 2"/>
          <p:cNvSpPr>
            <a:spLocks noGrp="1"/>
          </p:cNvSpPr>
          <p:nvPr>
            <p:ph type="body" idx="1"/>
          </p:nvPr>
        </p:nvSpPr>
        <p:spPr bwMode="auto">
          <a:xfrm>
            <a:off x="685800" y="4311650"/>
            <a:ext cx="5486400" cy="4084638"/>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20823800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p:cNvSpPr>
          <p:nvPr>
            <p:ph type="sldImg"/>
          </p:nvPr>
        </p:nvSpPr>
        <p:spPr bwMode="auto">
          <a:xfrm>
            <a:off x="1160463" y="681038"/>
            <a:ext cx="4537075" cy="3403600"/>
          </a:xfrm>
          <a:prstGeom prst="rect">
            <a:avLst/>
          </a:prstGeom>
          <a:noFill/>
          <a:ln w="12700">
            <a:solidFill>
              <a:srgbClr val="000000"/>
            </a:solidFill>
            <a:miter lim="800000"/>
            <a:headEnd/>
            <a:tailEnd/>
          </a:ln>
        </p:spPr>
      </p:sp>
      <p:sp>
        <p:nvSpPr>
          <p:cNvPr id="58371" name="Notes Placeholder 2"/>
          <p:cNvSpPr>
            <a:spLocks noGrp="1"/>
          </p:cNvSpPr>
          <p:nvPr>
            <p:ph type="body" idx="1"/>
          </p:nvPr>
        </p:nvSpPr>
        <p:spPr bwMode="auto">
          <a:xfrm>
            <a:off x="685800" y="4311650"/>
            <a:ext cx="5486400" cy="4084638"/>
          </a:xfrm>
          <a:prstGeom prst="rect">
            <a:avLst/>
          </a:prstGeom>
          <a:noFill/>
          <a:ln>
            <a:miter lim="800000"/>
            <a:headEnd/>
            <a:tailEnd/>
          </a:ln>
        </p:spPr>
        <p:txBody>
          <a:bodyPr/>
          <a:lstStyle/>
          <a:p>
            <a:endParaRPr lang="en-US" dirty="0" smtClean="0"/>
          </a:p>
        </p:txBody>
      </p:sp>
    </p:spTree>
    <p:extLst>
      <p:ext uri="{BB962C8B-B14F-4D97-AF65-F5344CB8AC3E}">
        <p14:creationId xmlns:p14="http://schemas.microsoft.com/office/powerpoint/2010/main" val="37010577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p:cNvSpPr>
          <p:nvPr>
            <p:ph type="sldImg"/>
          </p:nvPr>
        </p:nvSpPr>
        <p:spPr bwMode="auto">
          <a:xfrm>
            <a:off x="1160463" y="681038"/>
            <a:ext cx="4537075" cy="3403600"/>
          </a:xfrm>
          <a:prstGeom prst="rect">
            <a:avLst/>
          </a:prstGeom>
          <a:noFill/>
          <a:ln w="12700">
            <a:solidFill>
              <a:srgbClr val="000000"/>
            </a:solidFill>
            <a:miter lim="800000"/>
            <a:headEnd/>
            <a:tailEnd/>
          </a:ln>
        </p:spPr>
      </p:sp>
      <p:sp>
        <p:nvSpPr>
          <p:cNvPr id="59395" name="Notes Placeholder 2"/>
          <p:cNvSpPr>
            <a:spLocks noGrp="1"/>
          </p:cNvSpPr>
          <p:nvPr>
            <p:ph type="body" idx="1"/>
          </p:nvPr>
        </p:nvSpPr>
        <p:spPr bwMode="auto">
          <a:xfrm>
            <a:off x="685800" y="4311650"/>
            <a:ext cx="5486400" cy="4084638"/>
          </a:xfrm>
          <a:prstGeom prst="rect">
            <a:avLst/>
          </a:prstGeom>
          <a:noFill/>
          <a:ln>
            <a:miter lim="800000"/>
            <a:headEnd/>
            <a:tailEnd/>
          </a:ln>
        </p:spPr>
        <p:txBody>
          <a:bodyPr/>
          <a:lstStyle/>
          <a:p>
            <a:r>
              <a:rPr lang="en-US" dirty="0" smtClean="0"/>
              <a:t>Many scientific languages</a:t>
            </a:r>
            <a:r>
              <a:rPr lang="en-US" baseline="0" dirty="0" smtClean="0"/>
              <a:t> go with </a:t>
            </a:r>
            <a:r>
              <a:rPr lang="en-US" baseline="0" dirty="0" smtClean="0"/>
              <a:t>80 or more </a:t>
            </a:r>
            <a:r>
              <a:rPr lang="en-US" baseline="0" dirty="0" smtClean="0"/>
              <a:t>bits </a:t>
            </a:r>
            <a:r>
              <a:rPr lang="en-US" baseline="0" dirty="0" smtClean="0"/>
              <a:t>for their extended precision floating point.</a:t>
            </a:r>
            <a:endParaRPr lang="en-US" dirty="0" smtClean="0"/>
          </a:p>
        </p:txBody>
      </p:sp>
    </p:spTree>
    <p:extLst>
      <p:ext uri="{BB962C8B-B14F-4D97-AF65-F5344CB8AC3E}">
        <p14:creationId xmlns:p14="http://schemas.microsoft.com/office/powerpoint/2010/main" val="22093411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p:cNvSpPr>
          <p:nvPr>
            <p:ph type="sldImg"/>
          </p:nvPr>
        </p:nvSpPr>
        <p:spPr bwMode="auto">
          <a:xfrm>
            <a:off x="1160463" y="681038"/>
            <a:ext cx="4537075" cy="3403600"/>
          </a:xfrm>
          <a:prstGeom prst="rect">
            <a:avLst/>
          </a:prstGeom>
          <a:noFill/>
          <a:ln w="12700">
            <a:solidFill>
              <a:srgbClr val="000000"/>
            </a:solidFill>
            <a:miter lim="800000"/>
            <a:headEnd/>
            <a:tailEnd/>
          </a:ln>
        </p:spPr>
      </p:sp>
      <p:sp>
        <p:nvSpPr>
          <p:cNvPr id="60419" name="Notes Placeholder 2"/>
          <p:cNvSpPr>
            <a:spLocks noGrp="1"/>
          </p:cNvSpPr>
          <p:nvPr>
            <p:ph type="body" idx="1"/>
          </p:nvPr>
        </p:nvSpPr>
        <p:spPr bwMode="auto">
          <a:xfrm>
            <a:off x="685800" y="4311650"/>
            <a:ext cx="5486400" cy="4084638"/>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13481264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p:cNvSpPr>
          <p:nvPr>
            <p:ph type="sldImg"/>
          </p:nvPr>
        </p:nvSpPr>
        <p:spPr bwMode="auto">
          <a:xfrm>
            <a:off x="1160463" y="681038"/>
            <a:ext cx="4537075" cy="3403600"/>
          </a:xfrm>
          <a:prstGeom prst="rect">
            <a:avLst/>
          </a:prstGeom>
          <a:noFill/>
          <a:ln w="12700">
            <a:solidFill>
              <a:srgbClr val="000000"/>
            </a:solidFill>
            <a:miter lim="800000"/>
            <a:headEnd/>
            <a:tailEnd/>
          </a:ln>
        </p:spPr>
      </p:sp>
      <p:sp>
        <p:nvSpPr>
          <p:cNvPr id="61443" name="Notes Placeholder 2"/>
          <p:cNvSpPr>
            <a:spLocks noGrp="1"/>
          </p:cNvSpPr>
          <p:nvPr>
            <p:ph type="body" idx="1"/>
          </p:nvPr>
        </p:nvSpPr>
        <p:spPr bwMode="auto">
          <a:xfrm>
            <a:off x="685800" y="4311650"/>
            <a:ext cx="5486400" cy="4084638"/>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17301633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p:cNvSpPr>
          <p:nvPr>
            <p:ph type="sldImg"/>
          </p:nvPr>
        </p:nvSpPr>
        <p:spPr bwMode="auto">
          <a:xfrm>
            <a:off x="1160463" y="681038"/>
            <a:ext cx="4537075" cy="3403600"/>
          </a:xfrm>
          <a:prstGeom prst="rect">
            <a:avLst/>
          </a:prstGeom>
          <a:noFill/>
          <a:ln w="12700">
            <a:solidFill>
              <a:srgbClr val="000000"/>
            </a:solidFill>
            <a:miter lim="800000"/>
            <a:headEnd/>
            <a:tailEnd/>
          </a:ln>
        </p:spPr>
      </p:sp>
      <p:sp>
        <p:nvSpPr>
          <p:cNvPr id="62467" name="Notes Placeholder 2"/>
          <p:cNvSpPr>
            <a:spLocks noGrp="1"/>
          </p:cNvSpPr>
          <p:nvPr>
            <p:ph type="body" idx="1"/>
          </p:nvPr>
        </p:nvSpPr>
        <p:spPr bwMode="auto">
          <a:xfrm>
            <a:off x="685800" y="4311650"/>
            <a:ext cx="5486400" cy="4084638"/>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1682433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p:cNvSpPr>
          <p:nvPr>
            <p:ph type="sldImg"/>
          </p:nvPr>
        </p:nvSpPr>
        <p:spPr bwMode="auto">
          <a:xfrm>
            <a:off x="1160463" y="681038"/>
            <a:ext cx="4537075" cy="3403600"/>
          </a:xfrm>
          <a:prstGeom prst="rect">
            <a:avLst/>
          </a:prstGeom>
          <a:noFill/>
          <a:ln w="12700">
            <a:solidFill>
              <a:srgbClr val="000000"/>
            </a:solidFill>
            <a:miter lim="800000"/>
            <a:headEnd/>
            <a:tailEnd/>
          </a:ln>
        </p:spPr>
      </p:sp>
      <p:sp>
        <p:nvSpPr>
          <p:cNvPr id="63491" name="Notes Placeholder 2"/>
          <p:cNvSpPr>
            <a:spLocks noGrp="1"/>
          </p:cNvSpPr>
          <p:nvPr>
            <p:ph type="body" idx="1"/>
          </p:nvPr>
        </p:nvSpPr>
        <p:spPr bwMode="auto">
          <a:xfrm>
            <a:off x="685800" y="4311650"/>
            <a:ext cx="5486400" cy="4084638"/>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5088524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p:cNvSpPr>
          <p:nvPr>
            <p:ph type="sldImg"/>
          </p:nvPr>
        </p:nvSpPr>
        <p:spPr bwMode="auto">
          <a:xfrm>
            <a:off x="1160463" y="681038"/>
            <a:ext cx="4537075" cy="3403600"/>
          </a:xfrm>
          <a:prstGeom prst="rect">
            <a:avLst/>
          </a:prstGeom>
          <a:noFill/>
          <a:ln w="12700">
            <a:solidFill>
              <a:srgbClr val="000000"/>
            </a:solidFill>
            <a:miter lim="800000"/>
            <a:headEnd/>
            <a:tailEnd/>
          </a:ln>
        </p:spPr>
      </p:sp>
      <p:sp>
        <p:nvSpPr>
          <p:cNvPr id="64515" name="Notes Placeholder 2"/>
          <p:cNvSpPr>
            <a:spLocks noGrp="1"/>
          </p:cNvSpPr>
          <p:nvPr>
            <p:ph type="body" idx="1"/>
          </p:nvPr>
        </p:nvSpPr>
        <p:spPr bwMode="auto">
          <a:xfrm>
            <a:off x="685800" y="4311650"/>
            <a:ext cx="5486400" cy="4084638"/>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42427461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p:cNvSpPr>
          <p:nvPr>
            <p:ph type="sldImg"/>
          </p:nvPr>
        </p:nvSpPr>
        <p:spPr bwMode="auto">
          <a:xfrm>
            <a:off x="1160463" y="681038"/>
            <a:ext cx="4537075" cy="3403600"/>
          </a:xfrm>
          <a:prstGeom prst="rect">
            <a:avLst/>
          </a:prstGeom>
          <a:noFill/>
          <a:ln w="12700">
            <a:solidFill>
              <a:srgbClr val="000000"/>
            </a:solidFill>
            <a:miter lim="800000"/>
            <a:headEnd/>
            <a:tailEnd/>
          </a:ln>
        </p:spPr>
      </p:sp>
      <p:sp>
        <p:nvSpPr>
          <p:cNvPr id="65539" name="Notes Placeholder 2"/>
          <p:cNvSpPr>
            <a:spLocks noGrp="1"/>
          </p:cNvSpPr>
          <p:nvPr>
            <p:ph type="body" idx="1"/>
          </p:nvPr>
        </p:nvSpPr>
        <p:spPr bwMode="auto">
          <a:xfrm>
            <a:off x="685800" y="4311650"/>
            <a:ext cx="5486400" cy="4084638"/>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3532309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p:cNvSpPr>
          <p:nvPr>
            <p:ph type="sldImg"/>
          </p:nvPr>
        </p:nvSpPr>
        <p:spPr bwMode="auto">
          <a:xfrm>
            <a:off x="1160463" y="681038"/>
            <a:ext cx="4537075" cy="3403600"/>
          </a:xfrm>
          <a:prstGeom prst="rect">
            <a:avLst/>
          </a:prstGeom>
          <a:noFill/>
          <a:ln w="12700">
            <a:solidFill>
              <a:srgbClr val="000000"/>
            </a:solidFill>
            <a:miter lim="800000"/>
            <a:headEnd/>
            <a:tailEnd/>
          </a:ln>
        </p:spPr>
      </p:sp>
      <p:sp>
        <p:nvSpPr>
          <p:cNvPr id="66563" name="Notes Placeholder 2"/>
          <p:cNvSpPr>
            <a:spLocks noGrp="1"/>
          </p:cNvSpPr>
          <p:nvPr>
            <p:ph type="body" idx="1"/>
          </p:nvPr>
        </p:nvSpPr>
        <p:spPr bwMode="auto">
          <a:xfrm>
            <a:off x="685800" y="4311650"/>
            <a:ext cx="5486400" cy="4084638"/>
          </a:xfrm>
          <a:prstGeom prst="rect">
            <a:avLst/>
          </a:prstGeom>
          <a:noFill/>
          <a:ln>
            <a:miter lim="800000"/>
            <a:headEnd/>
            <a:tailEnd/>
          </a:ln>
        </p:spPr>
        <p:txBody>
          <a:bodyPr/>
          <a:lstStyle/>
          <a:p>
            <a:r>
              <a:rPr lang="en-US" dirty="0" smtClean="0"/>
              <a:t>Any variable</a:t>
            </a:r>
            <a:r>
              <a:rPr lang="en-US" baseline="0" dirty="0" smtClean="0"/>
              <a:t> can be declared this way.</a:t>
            </a:r>
            <a:endParaRPr lang="en-US" dirty="0" smtClean="0"/>
          </a:p>
        </p:txBody>
      </p:sp>
    </p:spTree>
    <p:extLst>
      <p:ext uri="{BB962C8B-B14F-4D97-AF65-F5344CB8AC3E}">
        <p14:creationId xmlns:p14="http://schemas.microsoft.com/office/powerpoint/2010/main" val="2352929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p:cNvSpPr>
          <p:nvPr>
            <p:ph type="sldImg"/>
          </p:nvPr>
        </p:nvSpPr>
        <p:spPr bwMode="auto">
          <a:xfrm>
            <a:off x="1160463" y="681038"/>
            <a:ext cx="4537075" cy="3403600"/>
          </a:xfrm>
          <a:prstGeom prst="rect">
            <a:avLst/>
          </a:prstGeom>
          <a:noFill/>
          <a:ln w="12700">
            <a:solidFill>
              <a:srgbClr val="000000"/>
            </a:solidFill>
            <a:miter lim="800000"/>
            <a:headEnd/>
            <a:tailEnd/>
          </a:ln>
        </p:spPr>
      </p:sp>
      <p:sp>
        <p:nvSpPr>
          <p:cNvPr id="49155" name="Notes Placeholder 2"/>
          <p:cNvSpPr>
            <a:spLocks noGrp="1"/>
          </p:cNvSpPr>
          <p:nvPr>
            <p:ph type="body" idx="1"/>
          </p:nvPr>
        </p:nvSpPr>
        <p:spPr bwMode="auto">
          <a:xfrm>
            <a:off x="685800" y="4311650"/>
            <a:ext cx="5486400" cy="4084638"/>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4409094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p:cNvSpPr>
          <p:nvPr>
            <p:ph type="sldImg"/>
          </p:nvPr>
        </p:nvSpPr>
        <p:spPr bwMode="auto">
          <a:xfrm>
            <a:off x="1160463" y="681038"/>
            <a:ext cx="4537075" cy="3403600"/>
          </a:xfrm>
          <a:prstGeom prst="rect">
            <a:avLst/>
          </a:prstGeom>
          <a:noFill/>
          <a:ln w="12700">
            <a:solidFill>
              <a:srgbClr val="000000"/>
            </a:solidFill>
            <a:miter lim="800000"/>
            <a:headEnd/>
            <a:tailEnd/>
          </a:ln>
        </p:spPr>
      </p:sp>
      <p:sp>
        <p:nvSpPr>
          <p:cNvPr id="67587" name="Notes Placeholder 2"/>
          <p:cNvSpPr>
            <a:spLocks noGrp="1"/>
          </p:cNvSpPr>
          <p:nvPr>
            <p:ph type="body" idx="1"/>
          </p:nvPr>
        </p:nvSpPr>
        <p:spPr bwMode="auto">
          <a:xfrm>
            <a:off x="685800" y="4311650"/>
            <a:ext cx="5486400" cy="4084638"/>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20406038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p:cNvSpPr>
          <p:nvPr>
            <p:ph type="sldImg"/>
          </p:nvPr>
        </p:nvSpPr>
        <p:spPr bwMode="auto">
          <a:xfrm>
            <a:off x="1160463" y="681038"/>
            <a:ext cx="4537075" cy="3403600"/>
          </a:xfrm>
          <a:prstGeom prst="rect">
            <a:avLst/>
          </a:prstGeom>
          <a:noFill/>
          <a:ln w="12700">
            <a:solidFill>
              <a:srgbClr val="000000"/>
            </a:solidFill>
            <a:miter lim="800000"/>
            <a:headEnd/>
            <a:tailEnd/>
          </a:ln>
        </p:spPr>
      </p:sp>
      <p:sp>
        <p:nvSpPr>
          <p:cNvPr id="68611" name="Notes Placeholder 2"/>
          <p:cNvSpPr>
            <a:spLocks noGrp="1"/>
          </p:cNvSpPr>
          <p:nvPr>
            <p:ph type="body" idx="1"/>
          </p:nvPr>
        </p:nvSpPr>
        <p:spPr bwMode="auto">
          <a:xfrm>
            <a:off x="685800" y="4311650"/>
            <a:ext cx="5486400" cy="4084638"/>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19908985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p:cNvSpPr>
          <p:nvPr>
            <p:ph type="sldImg"/>
          </p:nvPr>
        </p:nvSpPr>
        <p:spPr bwMode="auto">
          <a:xfrm>
            <a:off x="1160463" y="681038"/>
            <a:ext cx="4537075" cy="3403600"/>
          </a:xfrm>
          <a:prstGeom prst="rect">
            <a:avLst/>
          </a:prstGeom>
          <a:noFill/>
          <a:ln w="12700">
            <a:solidFill>
              <a:srgbClr val="000000"/>
            </a:solidFill>
            <a:miter lim="800000"/>
            <a:headEnd/>
            <a:tailEnd/>
          </a:ln>
        </p:spPr>
      </p:sp>
      <p:sp>
        <p:nvSpPr>
          <p:cNvPr id="69635" name="Notes Placeholder 2"/>
          <p:cNvSpPr>
            <a:spLocks noGrp="1"/>
          </p:cNvSpPr>
          <p:nvPr>
            <p:ph type="body" idx="1"/>
          </p:nvPr>
        </p:nvSpPr>
        <p:spPr bwMode="auto">
          <a:xfrm>
            <a:off x="685800" y="4311650"/>
            <a:ext cx="5486400" cy="4084638"/>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14306285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p:cNvSpPr>
          <p:nvPr>
            <p:ph type="sldImg"/>
          </p:nvPr>
        </p:nvSpPr>
        <p:spPr bwMode="auto">
          <a:xfrm>
            <a:off x="1160463" y="681038"/>
            <a:ext cx="4537075" cy="3403600"/>
          </a:xfrm>
          <a:prstGeom prst="rect">
            <a:avLst/>
          </a:prstGeom>
          <a:noFill/>
          <a:ln w="12700">
            <a:solidFill>
              <a:srgbClr val="000000"/>
            </a:solidFill>
            <a:miter lim="800000"/>
            <a:headEnd/>
            <a:tailEnd/>
          </a:ln>
        </p:spPr>
      </p:sp>
      <p:sp>
        <p:nvSpPr>
          <p:cNvPr id="70659" name="Notes Placeholder 2"/>
          <p:cNvSpPr>
            <a:spLocks noGrp="1"/>
          </p:cNvSpPr>
          <p:nvPr>
            <p:ph type="body" idx="1"/>
          </p:nvPr>
        </p:nvSpPr>
        <p:spPr bwMode="auto">
          <a:xfrm>
            <a:off x="685800" y="4311650"/>
            <a:ext cx="5486400" cy="4084638"/>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35201564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p:cNvSpPr>
          <p:nvPr>
            <p:ph type="sldImg"/>
          </p:nvPr>
        </p:nvSpPr>
        <p:spPr bwMode="auto">
          <a:xfrm>
            <a:off x="1160463" y="681038"/>
            <a:ext cx="4537075" cy="3403600"/>
          </a:xfrm>
          <a:prstGeom prst="rect">
            <a:avLst/>
          </a:prstGeom>
          <a:noFill/>
          <a:ln w="12700">
            <a:solidFill>
              <a:srgbClr val="000000"/>
            </a:solidFill>
            <a:miter lim="800000"/>
            <a:headEnd/>
            <a:tailEnd/>
          </a:ln>
        </p:spPr>
      </p:sp>
      <p:sp>
        <p:nvSpPr>
          <p:cNvPr id="71683" name="Notes Placeholder 2"/>
          <p:cNvSpPr>
            <a:spLocks noGrp="1"/>
          </p:cNvSpPr>
          <p:nvPr>
            <p:ph type="body" idx="1"/>
          </p:nvPr>
        </p:nvSpPr>
        <p:spPr bwMode="auto">
          <a:xfrm>
            <a:off x="685800" y="4311650"/>
            <a:ext cx="5486400" cy="4084638"/>
          </a:xfrm>
          <a:prstGeom prst="rect">
            <a:avLst/>
          </a:prstGeom>
          <a:noFill/>
          <a:ln>
            <a:miter lim="800000"/>
            <a:headEnd/>
            <a:tailEnd/>
          </a:ln>
        </p:spPr>
        <p:txBody>
          <a:bodyPr/>
          <a:lstStyle/>
          <a:p>
            <a:r>
              <a:rPr lang="en-US" dirty="0" smtClean="0"/>
              <a:t>Example.    </a:t>
            </a:r>
            <a:r>
              <a:rPr lang="en-US" dirty="0" err="1" smtClean="0"/>
              <a:t>int</a:t>
            </a:r>
            <a:r>
              <a:rPr lang="en-US" baseline="0" dirty="0" smtClean="0"/>
              <a:t> x = 1 / 2 *(3.5 + 1 *3.5);</a:t>
            </a:r>
            <a:endParaRPr lang="en-US" dirty="0" smtClean="0"/>
          </a:p>
        </p:txBody>
      </p:sp>
    </p:spTree>
    <p:extLst>
      <p:ext uri="{BB962C8B-B14F-4D97-AF65-F5344CB8AC3E}">
        <p14:creationId xmlns:p14="http://schemas.microsoft.com/office/powerpoint/2010/main" val="27276876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p:cNvSpPr>
          <p:nvPr>
            <p:ph type="sldImg"/>
          </p:nvPr>
        </p:nvSpPr>
        <p:spPr bwMode="auto">
          <a:xfrm>
            <a:off x="1160463" y="681038"/>
            <a:ext cx="4537075" cy="3403600"/>
          </a:xfrm>
          <a:prstGeom prst="rect">
            <a:avLst/>
          </a:prstGeom>
          <a:noFill/>
          <a:ln w="12700">
            <a:solidFill>
              <a:srgbClr val="000000"/>
            </a:solidFill>
            <a:miter lim="800000"/>
            <a:headEnd/>
            <a:tailEnd/>
          </a:ln>
        </p:spPr>
      </p:sp>
      <p:sp>
        <p:nvSpPr>
          <p:cNvPr id="72707" name="Notes Placeholder 2"/>
          <p:cNvSpPr>
            <a:spLocks noGrp="1"/>
          </p:cNvSpPr>
          <p:nvPr>
            <p:ph type="body" idx="1"/>
          </p:nvPr>
        </p:nvSpPr>
        <p:spPr bwMode="auto">
          <a:xfrm>
            <a:off x="685800" y="4311650"/>
            <a:ext cx="5486400" cy="4084638"/>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11537372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p:cNvSpPr>
          <p:nvPr>
            <p:ph type="sldImg"/>
          </p:nvPr>
        </p:nvSpPr>
        <p:spPr bwMode="auto">
          <a:xfrm>
            <a:off x="1160463" y="681038"/>
            <a:ext cx="4537075" cy="3403600"/>
          </a:xfrm>
          <a:prstGeom prst="rect">
            <a:avLst/>
          </a:prstGeom>
          <a:noFill/>
          <a:ln w="12700">
            <a:solidFill>
              <a:srgbClr val="000000"/>
            </a:solidFill>
            <a:miter lim="800000"/>
            <a:headEnd/>
            <a:tailEnd/>
          </a:ln>
        </p:spPr>
      </p:sp>
      <p:sp>
        <p:nvSpPr>
          <p:cNvPr id="73731" name="Notes Placeholder 2"/>
          <p:cNvSpPr>
            <a:spLocks noGrp="1"/>
          </p:cNvSpPr>
          <p:nvPr>
            <p:ph type="body" idx="1"/>
          </p:nvPr>
        </p:nvSpPr>
        <p:spPr bwMode="auto">
          <a:xfrm>
            <a:off x="685800" y="4311650"/>
            <a:ext cx="5486400" cy="4084638"/>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16000037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p:cNvSpPr>
          <p:nvPr>
            <p:ph type="sldImg"/>
          </p:nvPr>
        </p:nvSpPr>
        <p:spPr bwMode="auto">
          <a:xfrm>
            <a:off x="1160463" y="681038"/>
            <a:ext cx="4537075" cy="3403600"/>
          </a:xfrm>
          <a:prstGeom prst="rect">
            <a:avLst/>
          </a:prstGeom>
          <a:noFill/>
          <a:ln w="12700">
            <a:solidFill>
              <a:srgbClr val="000000"/>
            </a:solidFill>
            <a:miter lim="800000"/>
            <a:headEnd/>
            <a:tailEnd/>
          </a:ln>
        </p:spPr>
      </p:sp>
      <p:sp>
        <p:nvSpPr>
          <p:cNvPr id="74755" name="Notes Placeholder 2"/>
          <p:cNvSpPr>
            <a:spLocks noGrp="1"/>
          </p:cNvSpPr>
          <p:nvPr>
            <p:ph type="body" idx="1"/>
          </p:nvPr>
        </p:nvSpPr>
        <p:spPr bwMode="auto">
          <a:xfrm>
            <a:off x="685800" y="4311650"/>
            <a:ext cx="5486400" cy="4084638"/>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5837852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p:cNvSpPr>
          <p:nvPr>
            <p:ph type="sldImg"/>
          </p:nvPr>
        </p:nvSpPr>
        <p:spPr bwMode="auto">
          <a:xfrm>
            <a:off x="1160463" y="681038"/>
            <a:ext cx="4537075" cy="3403600"/>
          </a:xfrm>
          <a:prstGeom prst="rect">
            <a:avLst/>
          </a:prstGeom>
          <a:noFill/>
          <a:ln w="12700">
            <a:solidFill>
              <a:srgbClr val="000000"/>
            </a:solidFill>
            <a:miter lim="800000"/>
            <a:headEnd/>
            <a:tailEnd/>
          </a:ln>
        </p:spPr>
      </p:sp>
      <p:sp>
        <p:nvSpPr>
          <p:cNvPr id="75779" name="Notes Placeholder 2"/>
          <p:cNvSpPr>
            <a:spLocks noGrp="1"/>
          </p:cNvSpPr>
          <p:nvPr>
            <p:ph type="body" idx="1"/>
          </p:nvPr>
        </p:nvSpPr>
        <p:spPr bwMode="auto">
          <a:xfrm>
            <a:off x="685800" y="4311650"/>
            <a:ext cx="5486400" cy="4084638"/>
          </a:xfrm>
          <a:prstGeom prst="rect">
            <a:avLst/>
          </a:prstGeom>
          <a:noFill/>
          <a:ln>
            <a:miter lim="800000"/>
            <a:headEnd/>
            <a:tailEnd/>
          </a:ln>
        </p:spPr>
        <p:txBody>
          <a:bodyPr/>
          <a:lstStyle/>
          <a:p>
            <a:r>
              <a:rPr lang="en-US" dirty="0" err="1" smtClean="0"/>
              <a:t>Gah</a:t>
            </a:r>
            <a:r>
              <a:rPr lang="en-US" dirty="0" smtClean="0"/>
              <a:t>.  That is not what it means…  ++x and x=x+1 are the same.  X++ is use then increment, ++X is increment</a:t>
            </a:r>
            <a:r>
              <a:rPr lang="en-US" baseline="0" dirty="0" smtClean="0"/>
              <a:t> then use.  Semantic issues about what after means exactly.    X = x++ + x++;</a:t>
            </a:r>
          </a:p>
          <a:p>
            <a:endParaRPr lang="en-US" baseline="0" dirty="0" smtClean="0"/>
          </a:p>
          <a:p>
            <a:r>
              <a:rPr lang="en-US" baseline="0" dirty="0" smtClean="0"/>
              <a:t>Best not to use ++ or – except as a lone chunk of code and never in an expression</a:t>
            </a:r>
            <a:endParaRPr lang="en-US" dirty="0" smtClean="0"/>
          </a:p>
        </p:txBody>
      </p:sp>
    </p:spTree>
    <p:extLst>
      <p:ext uri="{BB962C8B-B14F-4D97-AF65-F5344CB8AC3E}">
        <p14:creationId xmlns:p14="http://schemas.microsoft.com/office/powerpoint/2010/main" val="27076855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p:cNvSpPr>
          <p:nvPr>
            <p:ph type="sldImg"/>
          </p:nvPr>
        </p:nvSpPr>
        <p:spPr bwMode="auto">
          <a:xfrm>
            <a:off x="1160463" y="681038"/>
            <a:ext cx="4537075" cy="3403600"/>
          </a:xfrm>
          <a:prstGeom prst="rect">
            <a:avLst/>
          </a:prstGeom>
          <a:noFill/>
          <a:ln w="12700">
            <a:solidFill>
              <a:srgbClr val="000000"/>
            </a:solidFill>
            <a:miter lim="800000"/>
            <a:headEnd/>
            <a:tailEnd/>
          </a:ln>
        </p:spPr>
      </p:sp>
      <p:sp>
        <p:nvSpPr>
          <p:cNvPr id="75779" name="Notes Placeholder 2"/>
          <p:cNvSpPr>
            <a:spLocks noGrp="1"/>
          </p:cNvSpPr>
          <p:nvPr>
            <p:ph type="body" idx="1"/>
          </p:nvPr>
        </p:nvSpPr>
        <p:spPr bwMode="auto">
          <a:xfrm>
            <a:off x="685800" y="4311650"/>
            <a:ext cx="5486400" cy="4084638"/>
          </a:xfrm>
          <a:prstGeom prst="rect">
            <a:avLst/>
          </a:prstGeom>
          <a:noFill/>
          <a:ln>
            <a:miter lim="800000"/>
            <a:headEnd/>
            <a:tailEnd/>
          </a:ln>
        </p:spPr>
        <p:txBody>
          <a:bodyPr/>
          <a:lstStyle/>
          <a:p>
            <a:r>
              <a:rPr lang="en-US" dirty="0" err="1" smtClean="0"/>
              <a:t>Gah</a:t>
            </a:r>
            <a:r>
              <a:rPr lang="en-US" dirty="0" smtClean="0"/>
              <a:t>.  That is not what it means…  ++x and x=x+1 are the same.  X++ is use then increment, ++X is increment</a:t>
            </a:r>
            <a:r>
              <a:rPr lang="en-US" baseline="0" dirty="0" smtClean="0"/>
              <a:t> then use.  Semantic issues about what after means exactly.    X = x++ + x++;</a:t>
            </a:r>
          </a:p>
          <a:p>
            <a:endParaRPr lang="en-US" baseline="0" dirty="0" smtClean="0"/>
          </a:p>
          <a:p>
            <a:r>
              <a:rPr lang="en-US" baseline="0" dirty="0" smtClean="0"/>
              <a:t>Best not to use ++ or – except as a lone chunk of code and never in an expression</a:t>
            </a:r>
            <a:endParaRPr lang="en-US" dirty="0" smtClean="0"/>
          </a:p>
        </p:txBody>
      </p:sp>
    </p:spTree>
    <p:extLst>
      <p:ext uri="{BB962C8B-B14F-4D97-AF65-F5344CB8AC3E}">
        <p14:creationId xmlns:p14="http://schemas.microsoft.com/office/powerpoint/2010/main" val="6836776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p:cNvSpPr>
          <p:nvPr>
            <p:ph type="sldImg"/>
          </p:nvPr>
        </p:nvSpPr>
        <p:spPr bwMode="auto">
          <a:xfrm>
            <a:off x="1160463" y="681038"/>
            <a:ext cx="4537075" cy="3403600"/>
          </a:xfrm>
          <a:prstGeom prst="rect">
            <a:avLst/>
          </a:prstGeom>
          <a:noFill/>
          <a:ln w="12700">
            <a:solidFill>
              <a:srgbClr val="000000"/>
            </a:solidFill>
            <a:miter lim="800000"/>
            <a:headEnd/>
            <a:tailEnd/>
          </a:ln>
        </p:spPr>
      </p:sp>
      <p:sp>
        <p:nvSpPr>
          <p:cNvPr id="50179" name="Notes Placeholder 2"/>
          <p:cNvSpPr>
            <a:spLocks noGrp="1"/>
          </p:cNvSpPr>
          <p:nvPr>
            <p:ph type="body" idx="1"/>
          </p:nvPr>
        </p:nvSpPr>
        <p:spPr bwMode="auto">
          <a:xfrm>
            <a:off x="685800" y="4311650"/>
            <a:ext cx="5486400" cy="4084638"/>
          </a:xfrm>
          <a:prstGeom prst="rect">
            <a:avLst/>
          </a:prstGeom>
          <a:noFill/>
          <a:ln>
            <a:miter lim="800000"/>
            <a:headEnd/>
            <a:tailEnd/>
          </a:ln>
        </p:spPr>
        <p:txBody>
          <a:bodyPr/>
          <a:lstStyle/>
          <a:p>
            <a:endParaRPr lang="en-US" dirty="0" smtClean="0"/>
          </a:p>
        </p:txBody>
      </p:sp>
    </p:spTree>
    <p:extLst>
      <p:ext uri="{BB962C8B-B14F-4D97-AF65-F5344CB8AC3E}">
        <p14:creationId xmlns:p14="http://schemas.microsoft.com/office/powerpoint/2010/main" val="39556886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p:cNvSpPr>
          <p:nvPr>
            <p:ph type="sldImg"/>
          </p:nvPr>
        </p:nvSpPr>
        <p:spPr bwMode="auto">
          <a:xfrm>
            <a:off x="1160463" y="681038"/>
            <a:ext cx="4537075" cy="3403600"/>
          </a:xfrm>
          <a:prstGeom prst="rect">
            <a:avLst/>
          </a:prstGeom>
          <a:noFill/>
          <a:ln w="12700">
            <a:solidFill>
              <a:srgbClr val="000000"/>
            </a:solidFill>
            <a:miter lim="800000"/>
            <a:headEnd/>
            <a:tailEnd/>
          </a:ln>
        </p:spPr>
      </p:sp>
      <p:sp>
        <p:nvSpPr>
          <p:cNvPr id="75779" name="Notes Placeholder 2"/>
          <p:cNvSpPr>
            <a:spLocks noGrp="1"/>
          </p:cNvSpPr>
          <p:nvPr>
            <p:ph type="body" idx="1"/>
          </p:nvPr>
        </p:nvSpPr>
        <p:spPr bwMode="auto">
          <a:xfrm>
            <a:off x="685800" y="4311650"/>
            <a:ext cx="5486400" cy="4084638"/>
          </a:xfrm>
          <a:prstGeom prst="rect">
            <a:avLst/>
          </a:prstGeom>
          <a:noFill/>
          <a:ln>
            <a:miter lim="800000"/>
            <a:headEnd/>
            <a:tailEnd/>
          </a:ln>
        </p:spPr>
        <p:txBody>
          <a:bodyPr/>
          <a:lstStyle/>
          <a:p>
            <a:r>
              <a:rPr lang="en-US" baseline="0" dirty="0" smtClean="0"/>
              <a:t>Using ++ or -- in an expression makes it harder to understand.   There is an expectation that using a value in an expression will not result in a change of the value.  It is better to make that change explicitly through an assignment statement. A good example of why ++ is counterintuitive is given by the following line of code:</a:t>
            </a:r>
          </a:p>
          <a:p>
            <a:r>
              <a:rPr lang="en-US" baseline="0" dirty="0" smtClean="0"/>
              <a:t>x = x++;</a:t>
            </a:r>
          </a:p>
          <a:p>
            <a:r>
              <a:rPr lang="en-US" baseline="0" dirty="0" smtClean="0"/>
              <a:t>The value of x is used to evaluate the expression.  It is then incremented.  Finally, the assignment happens which stores the old value of x back into x.</a:t>
            </a:r>
            <a:endParaRPr lang="en-US" dirty="0" smtClean="0"/>
          </a:p>
        </p:txBody>
      </p:sp>
    </p:spTree>
    <p:extLst>
      <p:ext uri="{BB962C8B-B14F-4D97-AF65-F5344CB8AC3E}">
        <p14:creationId xmlns:p14="http://schemas.microsoft.com/office/powerpoint/2010/main" val="24223334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p:cNvSpPr>
          <p:nvPr>
            <p:ph type="sldImg"/>
          </p:nvPr>
        </p:nvSpPr>
        <p:spPr bwMode="auto">
          <a:xfrm>
            <a:off x="1160463" y="681038"/>
            <a:ext cx="4537075" cy="3403600"/>
          </a:xfrm>
          <a:prstGeom prst="rect">
            <a:avLst/>
          </a:prstGeom>
          <a:noFill/>
          <a:ln w="12700">
            <a:solidFill>
              <a:srgbClr val="000000"/>
            </a:solidFill>
            <a:miter lim="800000"/>
            <a:headEnd/>
            <a:tailEnd/>
          </a:ln>
        </p:spPr>
      </p:sp>
      <p:sp>
        <p:nvSpPr>
          <p:cNvPr id="76803" name="Notes Placeholder 2"/>
          <p:cNvSpPr>
            <a:spLocks noGrp="1"/>
          </p:cNvSpPr>
          <p:nvPr>
            <p:ph type="body" idx="1"/>
          </p:nvPr>
        </p:nvSpPr>
        <p:spPr bwMode="auto">
          <a:xfrm>
            <a:off x="685800" y="4311650"/>
            <a:ext cx="5486400" cy="4084638"/>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8013698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p:cNvSpPr>
          <p:nvPr>
            <p:ph type="sldImg"/>
          </p:nvPr>
        </p:nvSpPr>
        <p:spPr bwMode="auto">
          <a:xfrm>
            <a:off x="1160463" y="681038"/>
            <a:ext cx="4537075" cy="3403600"/>
          </a:xfrm>
          <a:prstGeom prst="rect">
            <a:avLst/>
          </a:prstGeom>
          <a:noFill/>
          <a:ln w="12700">
            <a:solidFill>
              <a:srgbClr val="000000"/>
            </a:solidFill>
            <a:miter lim="800000"/>
            <a:headEnd/>
            <a:tailEnd/>
          </a:ln>
        </p:spPr>
      </p:sp>
      <p:sp>
        <p:nvSpPr>
          <p:cNvPr id="77827" name="Notes Placeholder 2"/>
          <p:cNvSpPr>
            <a:spLocks noGrp="1"/>
          </p:cNvSpPr>
          <p:nvPr>
            <p:ph type="body" idx="1"/>
          </p:nvPr>
        </p:nvSpPr>
        <p:spPr bwMode="auto">
          <a:xfrm>
            <a:off x="685800" y="4311650"/>
            <a:ext cx="5486400" cy="4084638"/>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19202177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p:cNvSpPr>
          <p:nvPr>
            <p:ph type="sldImg"/>
          </p:nvPr>
        </p:nvSpPr>
        <p:spPr bwMode="auto">
          <a:xfrm>
            <a:off x="1160463" y="681038"/>
            <a:ext cx="4537075" cy="3403600"/>
          </a:xfrm>
          <a:prstGeom prst="rect">
            <a:avLst/>
          </a:prstGeom>
          <a:noFill/>
          <a:ln w="12700">
            <a:solidFill>
              <a:srgbClr val="000000"/>
            </a:solidFill>
            <a:miter lim="800000"/>
            <a:headEnd/>
            <a:tailEnd/>
          </a:ln>
        </p:spPr>
      </p:sp>
      <p:sp>
        <p:nvSpPr>
          <p:cNvPr id="78851" name="Notes Placeholder 2"/>
          <p:cNvSpPr>
            <a:spLocks noGrp="1"/>
          </p:cNvSpPr>
          <p:nvPr>
            <p:ph type="body" idx="1"/>
          </p:nvPr>
        </p:nvSpPr>
        <p:spPr bwMode="auto">
          <a:xfrm>
            <a:off x="685800" y="4311650"/>
            <a:ext cx="5486400" cy="4084638"/>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34253870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p:cNvSpPr>
          <p:nvPr>
            <p:ph type="sldImg"/>
          </p:nvPr>
        </p:nvSpPr>
        <p:spPr bwMode="auto">
          <a:xfrm>
            <a:off x="1160463" y="681038"/>
            <a:ext cx="4537075" cy="3403600"/>
          </a:xfrm>
          <a:prstGeom prst="rect">
            <a:avLst/>
          </a:prstGeom>
          <a:noFill/>
          <a:ln w="12700">
            <a:solidFill>
              <a:srgbClr val="000000"/>
            </a:solidFill>
            <a:miter lim="800000"/>
            <a:headEnd/>
            <a:tailEnd/>
          </a:ln>
        </p:spPr>
      </p:sp>
      <p:sp>
        <p:nvSpPr>
          <p:cNvPr id="79875" name="Notes Placeholder 2"/>
          <p:cNvSpPr>
            <a:spLocks noGrp="1"/>
          </p:cNvSpPr>
          <p:nvPr>
            <p:ph type="body" idx="1"/>
          </p:nvPr>
        </p:nvSpPr>
        <p:spPr bwMode="auto">
          <a:xfrm>
            <a:off x="685800" y="4311650"/>
            <a:ext cx="5486400" cy="4084638"/>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23329329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p:cNvSpPr>
          <p:nvPr>
            <p:ph type="sldImg"/>
          </p:nvPr>
        </p:nvSpPr>
        <p:spPr bwMode="auto">
          <a:xfrm>
            <a:off x="1160463" y="681038"/>
            <a:ext cx="4537075" cy="3403600"/>
          </a:xfrm>
          <a:prstGeom prst="rect">
            <a:avLst/>
          </a:prstGeom>
          <a:noFill/>
          <a:ln w="12700">
            <a:solidFill>
              <a:srgbClr val="000000"/>
            </a:solidFill>
            <a:miter lim="800000"/>
            <a:headEnd/>
            <a:tailEnd/>
          </a:ln>
        </p:spPr>
      </p:sp>
      <p:sp>
        <p:nvSpPr>
          <p:cNvPr id="80899" name="Notes Placeholder 2"/>
          <p:cNvSpPr>
            <a:spLocks noGrp="1"/>
          </p:cNvSpPr>
          <p:nvPr>
            <p:ph type="body" idx="1"/>
          </p:nvPr>
        </p:nvSpPr>
        <p:spPr bwMode="auto">
          <a:xfrm>
            <a:off x="685800" y="4311650"/>
            <a:ext cx="5486400" cy="4084638"/>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37139876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p:cNvSpPr>
          <p:nvPr>
            <p:ph type="sldImg"/>
          </p:nvPr>
        </p:nvSpPr>
        <p:spPr bwMode="auto">
          <a:xfrm>
            <a:off x="1160463" y="681038"/>
            <a:ext cx="4537075" cy="3403600"/>
          </a:xfrm>
          <a:prstGeom prst="rect">
            <a:avLst/>
          </a:prstGeom>
          <a:noFill/>
          <a:ln w="12700">
            <a:solidFill>
              <a:srgbClr val="000000"/>
            </a:solidFill>
            <a:miter lim="800000"/>
            <a:headEnd/>
            <a:tailEnd/>
          </a:ln>
        </p:spPr>
      </p:sp>
      <p:sp>
        <p:nvSpPr>
          <p:cNvPr id="81923" name="Notes Placeholder 2"/>
          <p:cNvSpPr>
            <a:spLocks noGrp="1"/>
          </p:cNvSpPr>
          <p:nvPr>
            <p:ph type="body" idx="1"/>
          </p:nvPr>
        </p:nvSpPr>
        <p:spPr bwMode="auto">
          <a:xfrm>
            <a:off x="685800" y="4311650"/>
            <a:ext cx="5486400" cy="4084638"/>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14731565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p:cNvSpPr>
          <p:nvPr>
            <p:ph type="sldImg"/>
          </p:nvPr>
        </p:nvSpPr>
        <p:spPr bwMode="auto">
          <a:xfrm>
            <a:off x="1160463" y="681038"/>
            <a:ext cx="4537075" cy="3403600"/>
          </a:xfrm>
          <a:prstGeom prst="rect">
            <a:avLst/>
          </a:prstGeom>
          <a:noFill/>
          <a:ln w="12700">
            <a:solidFill>
              <a:srgbClr val="000000"/>
            </a:solidFill>
            <a:miter lim="800000"/>
            <a:headEnd/>
            <a:tailEnd/>
          </a:ln>
        </p:spPr>
      </p:sp>
      <p:sp>
        <p:nvSpPr>
          <p:cNvPr id="82947" name="Notes Placeholder 2"/>
          <p:cNvSpPr>
            <a:spLocks noGrp="1"/>
          </p:cNvSpPr>
          <p:nvPr>
            <p:ph type="body" idx="1"/>
          </p:nvPr>
        </p:nvSpPr>
        <p:spPr bwMode="auto">
          <a:xfrm>
            <a:off x="685800" y="4311650"/>
            <a:ext cx="5486400" cy="4084638"/>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4764415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p:cNvSpPr>
          <p:nvPr>
            <p:ph type="sldImg"/>
          </p:nvPr>
        </p:nvSpPr>
        <p:spPr bwMode="auto">
          <a:xfrm>
            <a:off x="1160463" y="681038"/>
            <a:ext cx="4537075" cy="3403600"/>
          </a:xfrm>
          <a:prstGeom prst="rect">
            <a:avLst/>
          </a:prstGeom>
          <a:noFill/>
          <a:ln w="12700">
            <a:solidFill>
              <a:srgbClr val="000000"/>
            </a:solidFill>
            <a:miter lim="800000"/>
            <a:headEnd/>
            <a:tailEnd/>
          </a:ln>
        </p:spPr>
      </p:sp>
      <p:sp>
        <p:nvSpPr>
          <p:cNvPr id="83971" name="Notes Placeholder 2"/>
          <p:cNvSpPr>
            <a:spLocks noGrp="1"/>
          </p:cNvSpPr>
          <p:nvPr>
            <p:ph type="body" idx="1"/>
          </p:nvPr>
        </p:nvSpPr>
        <p:spPr bwMode="auto">
          <a:xfrm>
            <a:off x="685800" y="4311650"/>
            <a:ext cx="5486400" cy="4084638"/>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28393439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p:cNvSpPr>
          <p:nvPr>
            <p:ph type="sldImg"/>
          </p:nvPr>
        </p:nvSpPr>
        <p:spPr bwMode="auto">
          <a:xfrm>
            <a:off x="1160463" y="681038"/>
            <a:ext cx="4537075" cy="3403600"/>
          </a:xfrm>
          <a:prstGeom prst="rect">
            <a:avLst/>
          </a:prstGeom>
          <a:noFill/>
          <a:ln w="12700">
            <a:solidFill>
              <a:srgbClr val="000000"/>
            </a:solidFill>
            <a:miter lim="800000"/>
            <a:headEnd/>
            <a:tailEnd/>
          </a:ln>
        </p:spPr>
      </p:sp>
      <p:sp>
        <p:nvSpPr>
          <p:cNvPr id="84995" name="Notes Placeholder 2"/>
          <p:cNvSpPr>
            <a:spLocks noGrp="1"/>
          </p:cNvSpPr>
          <p:nvPr>
            <p:ph type="body" idx="1"/>
          </p:nvPr>
        </p:nvSpPr>
        <p:spPr bwMode="auto">
          <a:xfrm>
            <a:off x="685800" y="4311650"/>
            <a:ext cx="5486400" cy="4084638"/>
          </a:xfrm>
          <a:prstGeom prst="rect">
            <a:avLst/>
          </a:prstGeom>
          <a:noFill/>
          <a:ln>
            <a:miter lim="800000"/>
            <a:headEnd/>
            <a:tailEnd/>
          </a:ln>
        </p:spPr>
        <p:txBody>
          <a:bodyPr/>
          <a:lstStyle/>
          <a:p>
            <a:endParaRPr lang="en-US" dirty="0" smtClean="0"/>
          </a:p>
        </p:txBody>
      </p:sp>
    </p:spTree>
    <p:extLst>
      <p:ext uri="{BB962C8B-B14F-4D97-AF65-F5344CB8AC3E}">
        <p14:creationId xmlns:p14="http://schemas.microsoft.com/office/powerpoint/2010/main" val="5102148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p:cNvSpPr>
          <p:nvPr>
            <p:ph type="sldImg"/>
          </p:nvPr>
        </p:nvSpPr>
        <p:spPr bwMode="auto">
          <a:xfrm>
            <a:off x="1160463" y="681038"/>
            <a:ext cx="4537075" cy="3403600"/>
          </a:xfrm>
          <a:prstGeom prst="rect">
            <a:avLst/>
          </a:prstGeom>
          <a:noFill/>
          <a:ln w="12700">
            <a:solidFill>
              <a:srgbClr val="000000"/>
            </a:solidFill>
            <a:miter lim="800000"/>
            <a:headEnd/>
            <a:tailEnd/>
          </a:ln>
        </p:spPr>
      </p:sp>
      <p:sp>
        <p:nvSpPr>
          <p:cNvPr id="51203" name="Notes Placeholder 2"/>
          <p:cNvSpPr>
            <a:spLocks noGrp="1"/>
          </p:cNvSpPr>
          <p:nvPr>
            <p:ph type="body" idx="1"/>
          </p:nvPr>
        </p:nvSpPr>
        <p:spPr bwMode="auto">
          <a:xfrm>
            <a:off x="685800" y="4311650"/>
            <a:ext cx="5486400" cy="4084638"/>
          </a:xfrm>
          <a:prstGeom prst="rect">
            <a:avLst/>
          </a:prstGeom>
          <a:noFill/>
          <a:ln>
            <a:miter lim="800000"/>
            <a:headEnd/>
            <a:tailEnd/>
          </a:ln>
        </p:spPr>
        <p:txBody>
          <a:bodyPr/>
          <a:lstStyle/>
          <a:p>
            <a:r>
              <a:rPr lang="en-US" dirty="0" smtClean="0"/>
              <a:t>What is the difference between a char and String?</a:t>
            </a:r>
          </a:p>
          <a:p>
            <a:r>
              <a:rPr lang="en-US" dirty="0" smtClean="0"/>
              <a:t>Primitive vs. Class</a:t>
            </a:r>
          </a:p>
          <a:p>
            <a:r>
              <a:rPr lang="en-US" dirty="0" smtClean="0"/>
              <a:t>String has a special way</a:t>
            </a:r>
            <a:r>
              <a:rPr lang="en-US" baseline="0" dirty="0" smtClean="0"/>
              <a:t> to build instances using “</a:t>
            </a:r>
            <a:endParaRPr lang="en-US" dirty="0" smtClean="0"/>
          </a:p>
          <a:p>
            <a:r>
              <a:rPr lang="en-US" dirty="0" smtClean="0"/>
              <a:t>String</a:t>
            </a:r>
            <a:r>
              <a:rPr lang="en-US" baseline="0" dirty="0" smtClean="0"/>
              <a:t> is a list of char</a:t>
            </a:r>
            <a:endParaRPr lang="en-US" dirty="0" smtClean="0"/>
          </a:p>
        </p:txBody>
      </p:sp>
    </p:spTree>
    <p:extLst>
      <p:ext uri="{BB962C8B-B14F-4D97-AF65-F5344CB8AC3E}">
        <p14:creationId xmlns:p14="http://schemas.microsoft.com/office/powerpoint/2010/main" val="29552095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p:cNvSpPr>
          <p:nvPr>
            <p:ph type="sldImg"/>
          </p:nvPr>
        </p:nvSpPr>
        <p:spPr bwMode="auto">
          <a:xfrm>
            <a:off x="1160463" y="681038"/>
            <a:ext cx="4537075" cy="3403600"/>
          </a:xfrm>
          <a:prstGeom prst="rect">
            <a:avLst/>
          </a:prstGeom>
          <a:noFill/>
          <a:ln w="12700">
            <a:solidFill>
              <a:srgbClr val="000000"/>
            </a:solidFill>
            <a:miter lim="800000"/>
            <a:headEnd/>
            <a:tailEnd/>
          </a:ln>
        </p:spPr>
      </p:sp>
      <p:sp>
        <p:nvSpPr>
          <p:cNvPr id="86019" name="Notes Placeholder 2"/>
          <p:cNvSpPr>
            <a:spLocks noGrp="1"/>
          </p:cNvSpPr>
          <p:nvPr>
            <p:ph type="body" idx="1"/>
          </p:nvPr>
        </p:nvSpPr>
        <p:spPr bwMode="auto">
          <a:xfrm>
            <a:off x="685800" y="4311650"/>
            <a:ext cx="5486400" cy="4084638"/>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315647618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p:cNvSpPr>
          <p:nvPr>
            <p:ph type="sldImg"/>
          </p:nvPr>
        </p:nvSpPr>
        <p:spPr bwMode="auto">
          <a:xfrm>
            <a:off x="1160463" y="681038"/>
            <a:ext cx="4537075" cy="3403600"/>
          </a:xfrm>
          <a:prstGeom prst="rect">
            <a:avLst/>
          </a:prstGeom>
          <a:noFill/>
          <a:ln w="12700">
            <a:solidFill>
              <a:srgbClr val="000000"/>
            </a:solidFill>
            <a:miter lim="800000"/>
            <a:headEnd/>
            <a:tailEnd/>
          </a:ln>
        </p:spPr>
      </p:sp>
      <p:sp>
        <p:nvSpPr>
          <p:cNvPr id="87043" name="Notes Placeholder 2"/>
          <p:cNvSpPr>
            <a:spLocks noGrp="1"/>
          </p:cNvSpPr>
          <p:nvPr>
            <p:ph type="body" idx="1"/>
          </p:nvPr>
        </p:nvSpPr>
        <p:spPr bwMode="auto">
          <a:xfrm>
            <a:off x="685800" y="4311650"/>
            <a:ext cx="5486400" cy="4084638"/>
          </a:xfrm>
          <a:prstGeom prst="rect">
            <a:avLst/>
          </a:prstGeom>
          <a:noFill/>
          <a:ln>
            <a:miter lim="800000"/>
            <a:headEnd/>
            <a:tailEnd/>
          </a:ln>
        </p:spPr>
        <p:txBody>
          <a:bodyPr/>
          <a:lstStyle/>
          <a:p>
            <a:r>
              <a:rPr lang="en-US" dirty="0" smtClean="0"/>
              <a:t>Yes</a:t>
            </a:r>
            <a:r>
              <a:rPr lang="en-US" baseline="0" dirty="0" smtClean="0"/>
              <a:t>, but… if you are talking about a reference variable, the reference to the instance is what can not change.  The state of the instance can still change.</a:t>
            </a:r>
            <a:endParaRPr lang="en-US" dirty="0" smtClean="0"/>
          </a:p>
        </p:txBody>
      </p:sp>
    </p:spTree>
    <p:extLst>
      <p:ext uri="{BB962C8B-B14F-4D97-AF65-F5344CB8AC3E}">
        <p14:creationId xmlns:p14="http://schemas.microsoft.com/office/powerpoint/2010/main" val="19748202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p:cNvSpPr>
          <p:nvPr>
            <p:ph type="sldImg"/>
          </p:nvPr>
        </p:nvSpPr>
        <p:spPr bwMode="auto">
          <a:xfrm>
            <a:off x="1160463" y="681038"/>
            <a:ext cx="4537075" cy="3403600"/>
          </a:xfrm>
          <a:prstGeom prst="rect">
            <a:avLst/>
          </a:prstGeom>
          <a:noFill/>
          <a:ln w="12700">
            <a:solidFill>
              <a:srgbClr val="000000"/>
            </a:solidFill>
            <a:miter lim="800000"/>
            <a:headEnd/>
            <a:tailEnd/>
          </a:ln>
        </p:spPr>
      </p:sp>
      <p:sp>
        <p:nvSpPr>
          <p:cNvPr id="88067" name="Notes Placeholder 2"/>
          <p:cNvSpPr>
            <a:spLocks noGrp="1"/>
          </p:cNvSpPr>
          <p:nvPr>
            <p:ph type="body" idx="1"/>
          </p:nvPr>
        </p:nvSpPr>
        <p:spPr bwMode="auto">
          <a:xfrm>
            <a:off x="685800" y="4311650"/>
            <a:ext cx="5486400" cy="4084638"/>
          </a:xfrm>
          <a:prstGeom prst="rect">
            <a:avLst/>
          </a:prstGeom>
          <a:noFill/>
          <a:ln>
            <a:miter lim="800000"/>
            <a:headEnd/>
            <a:tailEnd/>
          </a:ln>
        </p:spPr>
        <p:txBody>
          <a:bodyPr/>
          <a:lstStyle/>
          <a:p>
            <a:r>
              <a:rPr lang="en-US" dirty="0" smtClean="0"/>
              <a:t>In addition to all the rest</a:t>
            </a:r>
          </a:p>
        </p:txBody>
      </p:sp>
    </p:spTree>
    <p:extLst>
      <p:ext uri="{BB962C8B-B14F-4D97-AF65-F5344CB8AC3E}">
        <p14:creationId xmlns:p14="http://schemas.microsoft.com/office/powerpoint/2010/main" val="56798746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p:cNvSpPr>
          <p:nvPr>
            <p:ph type="sldImg"/>
          </p:nvPr>
        </p:nvSpPr>
        <p:spPr bwMode="auto">
          <a:xfrm>
            <a:off x="1160463" y="681038"/>
            <a:ext cx="4537075" cy="3403600"/>
          </a:xfrm>
          <a:prstGeom prst="rect">
            <a:avLst/>
          </a:prstGeom>
          <a:noFill/>
          <a:ln w="12700">
            <a:solidFill>
              <a:srgbClr val="000000"/>
            </a:solidFill>
            <a:miter lim="800000"/>
            <a:headEnd/>
            <a:tailEnd/>
          </a:ln>
        </p:spPr>
      </p:sp>
      <p:sp>
        <p:nvSpPr>
          <p:cNvPr id="89091" name="Notes Placeholder 2"/>
          <p:cNvSpPr>
            <a:spLocks noGrp="1"/>
          </p:cNvSpPr>
          <p:nvPr>
            <p:ph type="body" idx="1"/>
          </p:nvPr>
        </p:nvSpPr>
        <p:spPr bwMode="auto">
          <a:xfrm>
            <a:off x="685800" y="4311650"/>
            <a:ext cx="5486400" cy="4084638"/>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180421263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p:cNvSpPr>
          <p:nvPr>
            <p:ph type="sldImg"/>
          </p:nvPr>
        </p:nvSpPr>
        <p:spPr bwMode="auto">
          <a:xfrm>
            <a:off x="1160463" y="681038"/>
            <a:ext cx="4537075" cy="3403600"/>
          </a:xfrm>
          <a:prstGeom prst="rect">
            <a:avLst/>
          </a:prstGeom>
          <a:noFill/>
          <a:ln w="12700">
            <a:solidFill>
              <a:srgbClr val="000000"/>
            </a:solidFill>
            <a:miter lim="800000"/>
            <a:headEnd/>
            <a:tailEnd/>
          </a:ln>
        </p:spPr>
      </p:sp>
      <p:sp>
        <p:nvSpPr>
          <p:cNvPr id="90115" name="Notes Placeholder 2"/>
          <p:cNvSpPr>
            <a:spLocks noGrp="1"/>
          </p:cNvSpPr>
          <p:nvPr>
            <p:ph type="body" idx="1"/>
          </p:nvPr>
        </p:nvSpPr>
        <p:spPr bwMode="auto">
          <a:xfrm>
            <a:off x="685800" y="4311650"/>
            <a:ext cx="5486400" cy="4084638"/>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322197327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p:cNvSpPr>
          <p:nvPr>
            <p:ph type="sldImg"/>
          </p:nvPr>
        </p:nvSpPr>
        <p:spPr bwMode="auto">
          <a:xfrm>
            <a:off x="1160463" y="681038"/>
            <a:ext cx="4537075" cy="3403600"/>
          </a:xfrm>
          <a:prstGeom prst="rect">
            <a:avLst/>
          </a:prstGeom>
          <a:noFill/>
          <a:ln w="12700">
            <a:solidFill>
              <a:srgbClr val="000000"/>
            </a:solidFill>
            <a:miter lim="800000"/>
            <a:headEnd/>
            <a:tailEnd/>
          </a:ln>
        </p:spPr>
      </p:sp>
      <p:sp>
        <p:nvSpPr>
          <p:cNvPr id="91139" name="Notes Placeholder 2"/>
          <p:cNvSpPr>
            <a:spLocks noGrp="1"/>
          </p:cNvSpPr>
          <p:nvPr>
            <p:ph type="body" idx="1"/>
          </p:nvPr>
        </p:nvSpPr>
        <p:spPr bwMode="auto">
          <a:xfrm>
            <a:off x="685800" y="4311650"/>
            <a:ext cx="5486400" cy="4084638"/>
          </a:xfrm>
          <a:prstGeom prst="rect">
            <a:avLst/>
          </a:prstGeom>
          <a:noFill/>
          <a:ln>
            <a:miter lim="800000"/>
            <a:headEnd/>
            <a:tailEnd/>
          </a:ln>
        </p:spPr>
        <p:txBody>
          <a:bodyPr/>
          <a:lstStyle/>
          <a:p>
            <a:r>
              <a:rPr lang="en-US" dirty="0" smtClean="0"/>
              <a:t>The real problem is  that</a:t>
            </a:r>
            <a:r>
              <a:rPr lang="en-US" baseline="0" dirty="0" smtClean="0"/>
              <a:t> </a:t>
            </a:r>
            <a:r>
              <a:rPr lang="en-US" dirty="0" smtClean="0"/>
              <a:t>people won’t just use 4.3</a:t>
            </a:r>
            <a:r>
              <a:rPr lang="en-US" baseline="0" dirty="0" smtClean="0"/>
              <a:t> in their code</a:t>
            </a:r>
            <a:r>
              <a:rPr lang="en-US" dirty="0" smtClean="0"/>
              <a:t>.  Somewhere along the line they</a:t>
            </a:r>
            <a:r>
              <a:rPr lang="en-US" baseline="0" dirty="0" smtClean="0"/>
              <a:t> will need an expression like 4.3/100+1.33 and they will replace it by the value 1.373.  This value now depends on the 4.3, but the connection is hidden.  Trying to change 4.3 in this case most likely results in incorrect behavior and a bug that is difficult to find.</a:t>
            </a:r>
            <a:endParaRPr lang="en-US" dirty="0" smtClean="0"/>
          </a:p>
        </p:txBody>
      </p:sp>
    </p:spTree>
    <p:extLst>
      <p:ext uri="{BB962C8B-B14F-4D97-AF65-F5344CB8AC3E}">
        <p14:creationId xmlns:p14="http://schemas.microsoft.com/office/powerpoint/2010/main" val="122647553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p:cNvSpPr>
          <p:nvPr>
            <p:ph type="sldImg"/>
          </p:nvPr>
        </p:nvSpPr>
        <p:spPr bwMode="auto">
          <a:xfrm>
            <a:off x="1160463" y="681038"/>
            <a:ext cx="4537075" cy="3403600"/>
          </a:xfrm>
          <a:prstGeom prst="rect">
            <a:avLst/>
          </a:prstGeom>
          <a:noFill/>
          <a:ln w="12700">
            <a:solidFill>
              <a:srgbClr val="000000"/>
            </a:solidFill>
            <a:miter lim="800000"/>
            <a:headEnd/>
            <a:tailEnd/>
          </a:ln>
        </p:spPr>
      </p:sp>
      <p:sp>
        <p:nvSpPr>
          <p:cNvPr id="92163" name="Notes Placeholder 2"/>
          <p:cNvSpPr>
            <a:spLocks noGrp="1"/>
          </p:cNvSpPr>
          <p:nvPr>
            <p:ph type="body" idx="1"/>
          </p:nvPr>
        </p:nvSpPr>
        <p:spPr bwMode="auto">
          <a:xfrm>
            <a:off x="685800" y="4311650"/>
            <a:ext cx="5486400" cy="4084638"/>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28083205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p:cNvSpPr>
          <p:nvPr>
            <p:ph type="sldImg"/>
          </p:nvPr>
        </p:nvSpPr>
        <p:spPr bwMode="auto">
          <a:xfrm>
            <a:off x="1160463" y="681038"/>
            <a:ext cx="4537075" cy="3403600"/>
          </a:xfrm>
          <a:prstGeom prst="rect">
            <a:avLst/>
          </a:prstGeom>
          <a:noFill/>
          <a:ln w="12700">
            <a:solidFill>
              <a:srgbClr val="000000"/>
            </a:solidFill>
            <a:miter lim="800000"/>
            <a:headEnd/>
            <a:tailEnd/>
          </a:ln>
        </p:spPr>
      </p:sp>
      <p:sp>
        <p:nvSpPr>
          <p:cNvPr id="52227" name="Notes Placeholder 2"/>
          <p:cNvSpPr>
            <a:spLocks noGrp="1"/>
          </p:cNvSpPr>
          <p:nvPr>
            <p:ph type="body" idx="1"/>
          </p:nvPr>
        </p:nvSpPr>
        <p:spPr bwMode="auto">
          <a:xfrm>
            <a:off x="685800" y="4311650"/>
            <a:ext cx="5486400" cy="4084638"/>
          </a:xfrm>
          <a:prstGeom prst="rect">
            <a:avLst/>
          </a:prstGeom>
          <a:noFill/>
          <a:ln>
            <a:miter lim="800000"/>
            <a:headEnd/>
            <a:tailEnd/>
          </a:ln>
        </p:spPr>
        <p:txBody>
          <a:bodyPr/>
          <a:lstStyle/>
          <a:p>
            <a:r>
              <a:rPr lang="en-US" dirty="0" smtClean="0"/>
              <a:t>Note that you will get a compile time error if you</a:t>
            </a:r>
            <a:r>
              <a:rPr lang="en-US" baseline="0" dirty="0" smtClean="0"/>
              <a:t> try to declare </a:t>
            </a:r>
            <a:r>
              <a:rPr lang="en-US" baseline="0" dirty="0" err="1" smtClean="0"/>
              <a:t>ch</a:t>
            </a:r>
            <a:r>
              <a:rPr lang="en-US" baseline="0" dirty="0" smtClean="0"/>
              <a:t> as a String.</a:t>
            </a:r>
            <a:endParaRPr lang="en-US" dirty="0" smtClean="0"/>
          </a:p>
        </p:txBody>
      </p:sp>
    </p:spTree>
    <p:extLst>
      <p:ext uri="{BB962C8B-B14F-4D97-AF65-F5344CB8AC3E}">
        <p14:creationId xmlns:p14="http://schemas.microsoft.com/office/powerpoint/2010/main" val="3230121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p:cNvSpPr>
          <p:nvPr>
            <p:ph type="sldImg"/>
          </p:nvPr>
        </p:nvSpPr>
        <p:spPr bwMode="auto">
          <a:xfrm>
            <a:off x="1160463" y="681038"/>
            <a:ext cx="4537075" cy="3403600"/>
          </a:xfrm>
          <a:prstGeom prst="rect">
            <a:avLst/>
          </a:prstGeom>
          <a:noFill/>
          <a:ln w="12700">
            <a:solidFill>
              <a:srgbClr val="000000"/>
            </a:solidFill>
            <a:miter lim="800000"/>
            <a:headEnd/>
            <a:tailEnd/>
          </a:ln>
        </p:spPr>
      </p:sp>
      <p:sp>
        <p:nvSpPr>
          <p:cNvPr id="53251" name="Notes Placeholder 2"/>
          <p:cNvSpPr>
            <a:spLocks noGrp="1"/>
          </p:cNvSpPr>
          <p:nvPr>
            <p:ph type="body" idx="1"/>
          </p:nvPr>
        </p:nvSpPr>
        <p:spPr bwMode="auto">
          <a:xfrm>
            <a:off x="685800" y="4311650"/>
            <a:ext cx="5486400" cy="4084638"/>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41997235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p:cNvSpPr>
          <p:nvPr>
            <p:ph type="sldImg"/>
          </p:nvPr>
        </p:nvSpPr>
        <p:spPr bwMode="auto">
          <a:xfrm>
            <a:off x="1160463" y="681038"/>
            <a:ext cx="4537075" cy="3403600"/>
          </a:xfrm>
          <a:prstGeom prst="rect">
            <a:avLst/>
          </a:prstGeom>
          <a:noFill/>
          <a:ln w="12700">
            <a:solidFill>
              <a:srgbClr val="000000"/>
            </a:solidFill>
            <a:miter lim="800000"/>
            <a:headEnd/>
            <a:tailEnd/>
          </a:ln>
        </p:spPr>
      </p:sp>
      <p:sp>
        <p:nvSpPr>
          <p:cNvPr id="54275" name="Notes Placeholder 2"/>
          <p:cNvSpPr>
            <a:spLocks noGrp="1"/>
          </p:cNvSpPr>
          <p:nvPr>
            <p:ph type="body" idx="1"/>
          </p:nvPr>
        </p:nvSpPr>
        <p:spPr bwMode="auto">
          <a:xfrm>
            <a:off x="685800" y="4311650"/>
            <a:ext cx="5486400" cy="4084638"/>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346468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p:cNvSpPr>
          <p:nvPr>
            <p:ph type="sldImg"/>
          </p:nvPr>
        </p:nvSpPr>
        <p:spPr bwMode="auto">
          <a:xfrm>
            <a:off x="1160463" y="681038"/>
            <a:ext cx="4537075" cy="3403600"/>
          </a:xfrm>
          <a:prstGeom prst="rect">
            <a:avLst/>
          </a:prstGeom>
          <a:noFill/>
          <a:ln w="12700">
            <a:solidFill>
              <a:srgbClr val="000000"/>
            </a:solidFill>
            <a:miter lim="800000"/>
            <a:headEnd/>
            <a:tailEnd/>
          </a:ln>
        </p:spPr>
      </p:sp>
      <p:sp>
        <p:nvSpPr>
          <p:cNvPr id="55299" name="Notes Placeholder 2"/>
          <p:cNvSpPr>
            <a:spLocks noGrp="1"/>
          </p:cNvSpPr>
          <p:nvPr>
            <p:ph type="body" idx="1"/>
          </p:nvPr>
        </p:nvSpPr>
        <p:spPr bwMode="auto">
          <a:xfrm>
            <a:off x="685800" y="4311650"/>
            <a:ext cx="5486400" cy="4084638"/>
          </a:xfrm>
          <a:prstGeom prst="rect">
            <a:avLst/>
          </a:prstGeom>
          <a:noFill/>
          <a:ln>
            <a:miter lim="800000"/>
            <a:headEnd/>
            <a:tailEnd/>
          </a:ln>
        </p:spPr>
        <p:txBody>
          <a:bodyPr/>
          <a:lstStyle/>
          <a:p>
            <a:r>
              <a:rPr lang="en-US" dirty="0" smtClean="0"/>
              <a:t>% doesn’t quite work the</a:t>
            </a:r>
            <a:r>
              <a:rPr lang="en-US" baseline="0" dirty="0" smtClean="0"/>
              <a:t> same as the mathematical definition of modulo for negative numbers. </a:t>
            </a:r>
            <a:r>
              <a:rPr lang="en-US" baseline="0" dirty="0" smtClean="0"/>
              <a:t>The </a:t>
            </a:r>
            <a:r>
              <a:rPr lang="en-US" baseline="0" dirty="0" smtClean="0"/>
              <a:t>expression -5 % 2 has the value -</a:t>
            </a:r>
            <a:r>
              <a:rPr lang="en-US" baseline="0" dirty="0" smtClean="0"/>
              <a:t>1, whereas  </a:t>
            </a:r>
            <a:r>
              <a:rPr lang="en-US" baseline="0" dirty="0" smtClean="0"/>
              <a:t>-5 mod 2 </a:t>
            </a:r>
            <a:r>
              <a:rPr lang="en-US" baseline="0" dirty="0" smtClean="0"/>
              <a:t>is 1</a:t>
            </a:r>
            <a:r>
              <a:rPr lang="en-US" baseline="0" dirty="0" smtClean="0"/>
              <a:t>.</a:t>
            </a:r>
          </a:p>
        </p:txBody>
      </p:sp>
    </p:spTree>
    <p:extLst>
      <p:ext uri="{BB962C8B-B14F-4D97-AF65-F5344CB8AC3E}">
        <p14:creationId xmlns:p14="http://schemas.microsoft.com/office/powerpoint/2010/main" val="31513521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p:cNvSpPr>
          <p:nvPr>
            <p:ph type="sldImg"/>
          </p:nvPr>
        </p:nvSpPr>
        <p:spPr bwMode="auto">
          <a:xfrm>
            <a:off x="1160463" y="681038"/>
            <a:ext cx="4537075" cy="3403600"/>
          </a:xfrm>
          <a:prstGeom prst="rect">
            <a:avLst/>
          </a:prstGeom>
          <a:noFill/>
          <a:ln w="12700">
            <a:solidFill>
              <a:srgbClr val="000000"/>
            </a:solidFill>
            <a:miter lim="800000"/>
            <a:headEnd/>
            <a:tailEnd/>
          </a:ln>
        </p:spPr>
      </p:sp>
      <p:sp>
        <p:nvSpPr>
          <p:cNvPr id="56323" name="Notes Placeholder 2"/>
          <p:cNvSpPr>
            <a:spLocks noGrp="1"/>
          </p:cNvSpPr>
          <p:nvPr>
            <p:ph type="body" idx="1"/>
          </p:nvPr>
        </p:nvSpPr>
        <p:spPr bwMode="auto">
          <a:xfrm>
            <a:off x="685800" y="4311650"/>
            <a:ext cx="5486400" cy="4084638"/>
          </a:xfrm>
          <a:prstGeom prst="rect">
            <a:avLst/>
          </a:prstGeom>
          <a:noFill/>
          <a:ln>
            <a:miter lim="800000"/>
            <a:headEnd/>
            <a:tailEnd/>
          </a:ln>
        </p:spPr>
        <p:txBody>
          <a:bodyPr/>
          <a:lstStyle/>
          <a:p>
            <a:endParaRPr lang="en-US" dirty="0" smtClean="0"/>
          </a:p>
        </p:txBody>
      </p:sp>
    </p:spTree>
    <p:extLst>
      <p:ext uri="{BB962C8B-B14F-4D97-AF65-F5344CB8AC3E}">
        <p14:creationId xmlns:p14="http://schemas.microsoft.com/office/powerpoint/2010/main" val="2912330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134938" y="1600200"/>
            <a:ext cx="9009062"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a:p>
            </p:txBody>
          </p:sp>
        </p:grpSp>
        <p:grpSp>
          <p:nvGrpSpPr>
            <p:cNvPr id="6" name="Group 6"/>
            <p:cNvGrpSpPr>
              <a:grpSpLocks/>
            </p:cNvGrpSpPr>
            <p:nvPr/>
          </p:nvGrpSpPr>
          <p:grpSpPr bwMode="auto">
            <a:xfrm>
              <a:off x="261" y="1870"/>
              <a:ext cx="465" cy="299"/>
              <a:chOff x="261" y="1870"/>
              <a:chExt cx="465" cy="299"/>
            </a:xfrm>
          </p:grpSpPr>
          <p:sp>
            <p:nvSpPr>
              <p:cNvPr id="10" name="Rectangle 7"/>
              <p:cNvSpPr>
                <a:spLocks noChangeArrowheads="1"/>
              </p:cNvSpPr>
              <p:nvPr/>
            </p:nvSpPr>
            <p:spPr bwMode="auto">
              <a:xfrm>
                <a:off x="261" y="1870"/>
                <a:ext cx="266" cy="299"/>
              </a:xfrm>
              <a:prstGeom prst="rect">
                <a:avLst/>
              </a:prstGeom>
              <a:solidFill>
                <a:schemeClr val="accent1"/>
              </a:solidFill>
              <a:ln w="9525">
                <a:noFill/>
                <a:miter lim="800000"/>
                <a:headEnd/>
                <a:tailEnd/>
              </a:ln>
              <a:effectLst/>
            </p:spPr>
            <p:txBody>
              <a:bodyPr wrap="none" anchor="ctr"/>
              <a:lstStyle/>
              <a:p>
                <a:pPr>
                  <a:defRPr/>
                </a:pPr>
                <a:endParaRPr lang="en-US"/>
              </a:p>
            </p:txBody>
          </p:sp>
          <p:sp>
            <p:nvSpPr>
              <p:cNvPr id="11" name="Rectangle 8"/>
              <p:cNvSpPr>
                <a:spLocks noChangeArrowheads="1"/>
              </p:cNvSpPr>
              <p:nvPr/>
            </p:nvSpPr>
            <p:spPr bwMode="auto">
              <a:xfrm>
                <a:off x="494" y="1870"/>
                <a:ext cx="232" cy="299"/>
              </a:xfrm>
              <a:prstGeom prst="rect">
                <a:avLst/>
              </a:prstGeom>
              <a:gradFill rotWithShape="0">
                <a:gsLst>
                  <a:gs pos="0">
                    <a:schemeClr val="accent1"/>
                  </a:gs>
                  <a:gs pos="100000">
                    <a:srgbClr val="FFFFFF"/>
                  </a:gs>
                </a:gsLst>
                <a:lin ang="0" scaled="1"/>
              </a:gradFill>
              <a:ln w="9525">
                <a:noFill/>
                <a:miter lim="800000"/>
                <a:headEnd/>
                <a:tailEnd/>
              </a:ln>
              <a:effectLst/>
            </p:spPr>
            <p:txBody>
              <a:bodyPr wrap="none" anchor="ctr"/>
              <a:lstStyle/>
              <a:p>
                <a:pPr>
                  <a:defRPr/>
                </a:pPr>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461836" name="Rectangle 12"/>
          <p:cNvSpPr>
            <a:spLocks noGrp="1" noChangeArrowheads="1"/>
          </p:cNvSpPr>
          <p:nvPr>
            <p:ph type="ctrTitle"/>
          </p:nvPr>
        </p:nvSpPr>
        <p:spPr>
          <a:xfrm>
            <a:off x="762000" y="381000"/>
            <a:ext cx="7772400" cy="1143000"/>
          </a:xfrm>
        </p:spPr>
        <p:txBody>
          <a:bodyPr/>
          <a:lstStyle>
            <a:lvl1pPr>
              <a:defRPr/>
            </a:lvl1pPr>
          </a:lstStyle>
          <a:p>
            <a:r>
              <a:rPr lang="en-US"/>
              <a:t>Click to edit Master title style</a:t>
            </a:r>
          </a:p>
        </p:txBody>
      </p:sp>
      <p:sp>
        <p:nvSpPr>
          <p:cNvPr id="461837" name="Rectangle 13"/>
          <p:cNvSpPr>
            <a:spLocks noGrp="1" noChangeArrowheads="1"/>
          </p:cNvSpPr>
          <p:nvPr>
            <p:ph type="subTitle" idx="1"/>
          </p:nvPr>
        </p:nvSpPr>
        <p:spPr>
          <a:xfrm>
            <a:off x="1447800" y="26670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400" smtClean="0">
                <a:solidFill>
                  <a:schemeClr val="bg2"/>
                </a:solidFill>
                <a:latin typeface="+mn-lt"/>
              </a:defRPr>
            </a:lvl1pPr>
          </a:lstStyle>
          <a:p>
            <a:pPr>
              <a:defRPr/>
            </a:pPr>
            <a:endParaRPr lang="en-US"/>
          </a:p>
        </p:txBody>
      </p:sp>
      <p:sp>
        <p:nvSpPr>
          <p:cNvPr id="15" name="Rectangle 15"/>
          <p:cNvSpPr>
            <a:spLocks noGrp="1" noChangeArrowheads="1"/>
          </p:cNvSpPr>
          <p:nvPr>
            <p:ph type="ftr" sz="quarter" idx="11"/>
          </p:nvPr>
        </p:nvSpPr>
        <p:spPr>
          <a:xfrm>
            <a:off x="3429000" y="6248400"/>
            <a:ext cx="2895600" cy="457200"/>
          </a:xfrm>
        </p:spPr>
        <p:txBody>
          <a:bodyPr/>
          <a:lstStyle>
            <a:lvl1pPr>
              <a:defRPr smtClean="0">
                <a:solidFill>
                  <a:schemeClr val="bg2"/>
                </a:solidFill>
              </a:defRPr>
            </a:lvl1pPr>
          </a:lstStyle>
          <a:p>
            <a:pPr>
              <a:defRPr/>
            </a:pPr>
            <a:r>
              <a:rPr lang="en-US"/>
              <a:t>Primitive Types</a:t>
            </a:r>
          </a:p>
        </p:txBody>
      </p:sp>
      <p:sp>
        <p:nvSpPr>
          <p:cNvPr id="16" name="Rectangle 16"/>
          <p:cNvSpPr>
            <a:spLocks noGrp="1" noChangeArrowheads="1"/>
          </p:cNvSpPr>
          <p:nvPr>
            <p:ph type="sldNum" sz="quarter" idx="12"/>
          </p:nvPr>
        </p:nvSpPr>
        <p:spPr>
          <a:xfrm>
            <a:off x="6858000" y="6248400"/>
            <a:ext cx="1905000" cy="457200"/>
          </a:xfrm>
        </p:spPr>
        <p:txBody>
          <a:bodyPr/>
          <a:lstStyle>
            <a:lvl1pPr>
              <a:defRPr smtClean="0">
                <a:solidFill>
                  <a:schemeClr val="bg2"/>
                </a:solidFill>
              </a:defRPr>
            </a:lvl1pPr>
          </a:lstStyle>
          <a:p>
            <a:pPr>
              <a:defRPr/>
            </a:pPr>
            <a:fld id="{61835D52-4729-4925-9096-AA829573FFB0}"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ftr" sz="quarter" idx="10"/>
          </p:nvPr>
        </p:nvSpPr>
        <p:spPr>
          <a:ln/>
        </p:spPr>
        <p:txBody>
          <a:bodyPr/>
          <a:lstStyle>
            <a:lvl1pPr>
              <a:defRPr/>
            </a:lvl1pPr>
          </a:lstStyle>
          <a:p>
            <a:pPr>
              <a:defRPr/>
            </a:pPr>
            <a:r>
              <a:rPr lang="en-US"/>
              <a:t>Primitive Types</a:t>
            </a:r>
          </a:p>
        </p:txBody>
      </p:sp>
      <p:sp>
        <p:nvSpPr>
          <p:cNvPr id="5" name="Rectangle 13"/>
          <p:cNvSpPr>
            <a:spLocks noGrp="1" noChangeArrowheads="1"/>
          </p:cNvSpPr>
          <p:nvPr>
            <p:ph type="sldNum" sz="quarter" idx="11"/>
          </p:nvPr>
        </p:nvSpPr>
        <p:spPr>
          <a:ln/>
        </p:spPr>
        <p:txBody>
          <a:bodyPr/>
          <a:lstStyle>
            <a:lvl1pPr>
              <a:defRPr/>
            </a:lvl1pPr>
          </a:lstStyle>
          <a:p>
            <a:pPr>
              <a:defRPr/>
            </a:pPr>
            <a:fld id="{42BA9D27-9DE3-4DF0-A0D1-7FB0B9591CA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2463" y="0"/>
            <a:ext cx="1952625" cy="61325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43000" y="0"/>
            <a:ext cx="5707063" cy="61325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ftr" sz="quarter" idx="10"/>
          </p:nvPr>
        </p:nvSpPr>
        <p:spPr>
          <a:ln/>
        </p:spPr>
        <p:txBody>
          <a:bodyPr/>
          <a:lstStyle>
            <a:lvl1pPr>
              <a:defRPr/>
            </a:lvl1pPr>
          </a:lstStyle>
          <a:p>
            <a:pPr>
              <a:defRPr/>
            </a:pPr>
            <a:r>
              <a:rPr lang="en-US"/>
              <a:t>Primitive Types</a:t>
            </a:r>
          </a:p>
        </p:txBody>
      </p:sp>
      <p:sp>
        <p:nvSpPr>
          <p:cNvPr id="5" name="Rectangle 13"/>
          <p:cNvSpPr>
            <a:spLocks noGrp="1" noChangeArrowheads="1"/>
          </p:cNvSpPr>
          <p:nvPr>
            <p:ph type="sldNum" sz="quarter" idx="11"/>
          </p:nvPr>
        </p:nvSpPr>
        <p:spPr>
          <a:ln/>
        </p:spPr>
        <p:txBody>
          <a:bodyPr/>
          <a:lstStyle>
            <a:lvl1pPr>
              <a:defRPr/>
            </a:lvl1pPr>
          </a:lstStyle>
          <a:p>
            <a:pPr>
              <a:defRPr/>
            </a:pPr>
            <a:fld id="{B327A9D1-1DD6-431D-A37F-DE6A24A8C88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ftr" sz="quarter" idx="10"/>
          </p:nvPr>
        </p:nvSpPr>
        <p:spPr>
          <a:ln/>
        </p:spPr>
        <p:txBody>
          <a:bodyPr/>
          <a:lstStyle>
            <a:lvl1pPr>
              <a:defRPr/>
            </a:lvl1pPr>
          </a:lstStyle>
          <a:p>
            <a:pPr>
              <a:defRPr/>
            </a:pPr>
            <a:r>
              <a:rPr lang="en-US"/>
              <a:t>Primitive Types</a:t>
            </a:r>
          </a:p>
        </p:txBody>
      </p:sp>
      <p:sp>
        <p:nvSpPr>
          <p:cNvPr id="5" name="Rectangle 13"/>
          <p:cNvSpPr>
            <a:spLocks noGrp="1" noChangeArrowheads="1"/>
          </p:cNvSpPr>
          <p:nvPr>
            <p:ph type="sldNum" sz="quarter" idx="11"/>
          </p:nvPr>
        </p:nvSpPr>
        <p:spPr>
          <a:ln/>
        </p:spPr>
        <p:txBody>
          <a:bodyPr/>
          <a:lstStyle>
            <a:lvl1pPr>
              <a:defRPr/>
            </a:lvl1pPr>
          </a:lstStyle>
          <a:p>
            <a:pPr>
              <a:defRPr/>
            </a:pPr>
            <a:fld id="{FC4F01F9-D5F5-426E-ACC9-73467186DE5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Primitive Types</a:t>
            </a:r>
          </a:p>
        </p:txBody>
      </p:sp>
      <p:sp>
        <p:nvSpPr>
          <p:cNvPr id="5" name="Rectangle 13"/>
          <p:cNvSpPr>
            <a:spLocks noGrp="1" noChangeArrowheads="1"/>
          </p:cNvSpPr>
          <p:nvPr>
            <p:ph type="sldNum" sz="quarter" idx="11"/>
          </p:nvPr>
        </p:nvSpPr>
        <p:spPr>
          <a:ln/>
        </p:spPr>
        <p:txBody>
          <a:bodyPr/>
          <a:lstStyle>
            <a:lvl1pPr>
              <a:defRPr/>
            </a:lvl1pPr>
          </a:lstStyle>
          <a:p>
            <a:pPr>
              <a:defRPr/>
            </a:pPr>
            <a:fld id="{8B3B1CEB-C0C0-4C3B-AD5A-42A364EA2B07}"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1524000"/>
            <a:ext cx="381000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1524000"/>
            <a:ext cx="381000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2"/>
          <p:cNvSpPr>
            <a:spLocks noGrp="1" noChangeArrowheads="1"/>
          </p:cNvSpPr>
          <p:nvPr>
            <p:ph type="ftr" sz="quarter" idx="10"/>
          </p:nvPr>
        </p:nvSpPr>
        <p:spPr>
          <a:ln/>
        </p:spPr>
        <p:txBody>
          <a:bodyPr/>
          <a:lstStyle>
            <a:lvl1pPr>
              <a:defRPr/>
            </a:lvl1pPr>
          </a:lstStyle>
          <a:p>
            <a:pPr>
              <a:defRPr/>
            </a:pPr>
            <a:r>
              <a:rPr lang="en-US"/>
              <a:t>Primitive Types</a:t>
            </a:r>
          </a:p>
        </p:txBody>
      </p:sp>
      <p:sp>
        <p:nvSpPr>
          <p:cNvPr id="6" name="Rectangle 13"/>
          <p:cNvSpPr>
            <a:spLocks noGrp="1" noChangeArrowheads="1"/>
          </p:cNvSpPr>
          <p:nvPr>
            <p:ph type="sldNum" sz="quarter" idx="11"/>
          </p:nvPr>
        </p:nvSpPr>
        <p:spPr>
          <a:ln/>
        </p:spPr>
        <p:txBody>
          <a:bodyPr/>
          <a:lstStyle>
            <a:lvl1pPr>
              <a:defRPr/>
            </a:lvl1pPr>
          </a:lstStyle>
          <a:p>
            <a:pPr>
              <a:defRPr/>
            </a:pPr>
            <a:fld id="{95FD62F7-1B3C-47B3-B2A5-FFF3D3428CFD}"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2"/>
          <p:cNvSpPr>
            <a:spLocks noGrp="1" noChangeArrowheads="1"/>
          </p:cNvSpPr>
          <p:nvPr>
            <p:ph type="ftr" sz="quarter" idx="10"/>
          </p:nvPr>
        </p:nvSpPr>
        <p:spPr>
          <a:ln/>
        </p:spPr>
        <p:txBody>
          <a:bodyPr/>
          <a:lstStyle>
            <a:lvl1pPr>
              <a:defRPr/>
            </a:lvl1pPr>
          </a:lstStyle>
          <a:p>
            <a:pPr>
              <a:defRPr/>
            </a:pPr>
            <a:r>
              <a:rPr lang="en-US"/>
              <a:t>Primitive Types</a:t>
            </a:r>
          </a:p>
        </p:txBody>
      </p:sp>
      <p:sp>
        <p:nvSpPr>
          <p:cNvPr id="8" name="Rectangle 13"/>
          <p:cNvSpPr>
            <a:spLocks noGrp="1" noChangeArrowheads="1"/>
          </p:cNvSpPr>
          <p:nvPr>
            <p:ph type="sldNum" sz="quarter" idx="11"/>
          </p:nvPr>
        </p:nvSpPr>
        <p:spPr>
          <a:ln/>
        </p:spPr>
        <p:txBody>
          <a:bodyPr/>
          <a:lstStyle>
            <a:lvl1pPr>
              <a:defRPr/>
            </a:lvl1pPr>
          </a:lstStyle>
          <a:p>
            <a:pPr>
              <a:defRPr/>
            </a:pPr>
            <a:fld id="{1BBFB002-177E-45CB-87BF-C611644ACECA}"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2"/>
          <p:cNvSpPr>
            <a:spLocks noGrp="1" noChangeArrowheads="1"/>
          </p:cNvSpPr>
          <p:nvPr>
            <p:ph type="ftr" sz="quarter" idx="10"/>
          </p:nvPr>
        </p:nvSpPr>
        <p:spPr>
          <a:ln/>
        </p:spPr>
        <p:txBody>
          <a:bodyPr/>
          <a:lstStyle>
            <a:lvl1pPr>
              <a:defRPr/>
            </a:lvl1pPr>
          </a:lstStyle>
          <a:p>
            <a:pPr>
              <a:defRPr/>
            </a:pPr>
            <a:r>
              <a:rPr lang="en-US"/>
              <a:t>Primitive Types</a:t>
            </a:r>
          </a:p>
        </p:txBody>
      </p:sp>
      <p:sp>
        <p:nvSpPr>
          <p:cNvPr id="4" name="Rectangle 13"/>
          <p:cNvSpPr>
            <a:spLocks noGrp="1" noChangeArrowheads="1"/>
          </p:cNvSpPr>
          <p:nvPr>
            <p:ph type="sldNum" sz="quarter" idx="11"/>
          </p:nvPr>
        </p:nvSpPr>
        <p:spPr>
          <a:ln/>
        </p:spPr>
        <p:txBody>
          <a:bodyPr/>
          <a:lstStyle>
            <a:lvl1pPr>
              <a:defRPr/>
            </a:lvl1pPr>
          </a:lstStyle>
          <a:p>
            <a:pPr>
              <a:defRPr/>
            </a:pPr>
            <a:fld id="{EA17FE87-6C25-44FE-8D29-1E15C4D45BFE}"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p:cNvSpPr>
            <a:spLocks noGrp="1" noChangeArrowheads="1"/>
          </p:cNvSpPr>
          <p:nvPr>
            <p:ph type="ftr" sz="quarter" idx="10"/>
          </p:nvPr>
        </p:nvSpPr>
        <p:spPr>
          <a:ln/>
        </p:spPr>
        <p:txBody>
          <a:bodyPr/>
          <a:lstStyle>
            <a:lvl1pPr>
              <a:defRPr/>
            </a:lvl1pPr>
          </a:lstStyle>
          <a:p>
            <a:pPr>
              <a:defRPr/>
            </a:pPr>
            <a:r>
              <a:rPr lang="en-US"/>
              <a:t>Primitive Types</a:t>
            </a:r>
          </a:p>
        </p:txBody>
      </p:sp>
      <p:sp>
        <p:nvSpPr>
          <p:cNvPr id="3" name="Rectangle 13"/>
          <p:cNvSpPr>
            <a:spLocks noGrp="1" noChangeArrowheads="1"/>
          </p:cNvSpPr>
          <p:nvPr>
            <p:ph type="sldNum" sz="quarter" idx="11"/>
          </p:nvPr>
        </p:nvSpPr>
        <p:spPr>
          <a:ln/>
        </p:spPr>
        <p:txBody>
          <a:bodyPr/>
          <a:lstStyle>
            <a:lvl1pPr>
              <a:defRPr/>
            </a:lvl1pPr>
          </a:lstStyle>
          <a:p>
            <a:pPr>
              <a:defRPr/>
            </a:pPr>
            <a:fld id="{DEE58DC7-2DB4-485A-AFDD-882CFDC2DCD0}"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Primitive Types</a:t>
            </a:r>
          </a:p>
        </p:txBody>
      </p:sp>
      <p:sp>
        <p:nvSpPr>
          <p:cNvPr id="6" name="Rectangle 13"/>
          <p:cNvSpPr>
            <a:spLocks noGrp="1" noChangeArrowheads="1"/>
          </p:cNvSpPr>
          <p:nvPr>
            <p:ph type="sldNum" sz="quarter" idx="11"/>
          </p:nvPr>
        </p:nvSpPr>
        <p:spPr>
          <a:ln/>
        </p:spPr>
        <p:txBody>
          <a:bodyPr/>
          <a:lstStyle>
            <a:lvl1pPr>
              <a:defRPr/>
            </a:lvl1pPr>
          </a:lstStyle>
          <a:p>
            <a:pPr>
              <a:defRPr/>
            </a:pPr>
            <a:fld id="{E4C2D36B-77E9-46D1-B250-FF7A9094B2F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Primitive Types</a:t>
            </a:r>
          </a:p>
        </p:txBody>
      </p:sp>
      <p:sp>
        <p:nvSpPr>
          <p:cNvPr id="6" name="Rectangle 13"/>
          <p:cNvSpPr>
            <a:spLocks noGrp="1" noChangeArrowheads="1"/>
          </p:cNvSpPr>
          <p:nvPr>
            <p:ph type="sldNum" sz="quarter" idx="11"/>
          </p:nvPr>
        </p:nvSpPr>
        <p:spPr>
          <a:ln/>
        </p:spPr>
        <p:txBody>
          <a:bodyPr/>
          <a:lstStyle>
            <a:lvl1pPr>
              <a:defRPr/>
            </a:lvl1pPr>
          </a:lstStyle>
          <a:p>
            <a:pPr>
              <a:defRPr/>
            </a:pPr>
            <a:fld id="{F36945F9-B6B4-41BA-8735-F555993FB0B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02" name="Rectangle 2"/>
          <p:cNvSpPr>
            <a:spLocks noChangeArrowheads="1"/>
          </p:cNvSpPr>
          <p:nvPr/>
        </p:nvSpPr>
        <p:spPr bwMode="ltGray">
          <a:xfrm>
            <a:off x="381000" y="1066800"/>
            <a:ext cx="438150" cy="474663"/>
          </a:xfrm>
          <a:prstGeom prst="rect">
            <a:avLst/>
          </a:prstGeom>
          <a:solidFill>
            <a:schemeClr val="accent1"/>
          </a:solidFill>
          <a:ln w="9525">
            <a:noFill/>
            <a:miter lim="800000"/>
            <a:headEnd/>
            <a:tailEnd/>
          </a:ln>
          <a:effectLst/>
        </p:spPr>
        <p:txBody>
          <a:bodyPr wrap="none" anchor="ctr"/>
          <a:lstStyle/>
          <a:p>
            <a:pPr algn="ctr" eaLnBrk="1" hangingPunct="1">
              <a:defRPr/>
            </a:pPr>
            <a:endParaRPr kumimoji="1" lang="en-US">
              <a:latin typeface="Tahoma" pitchFamily="34" charset="0"/>
            </a:endParaRPr>
          </a:p>
        </p:txBody>
      </p:sp>
      <p:sp>
        <p:nvSpPr>
          <p:cNvPr id="460803" name="Rectangle 3"/>
          <p:cNvSpPr>
            <a:spLocks noChangeArrowheads="1"/>
          </p:cNvSpPr>
          <p:nvPr/>
        </p:nvSpPr>
        <p:spPr bwMode="ltGray">
          <a:xfrm>
            <a:off x="762000" y="1066800"/>
            <a:ext cx="328613" cy="474663"/>
          </a:xfrm>
          <a:prstGeom prst="rect">
            <a:avLst/>
          </a:prstGeom>
          <a:gradFill rotWithShape="0">
            <a:gsLst>
              <a:gs pos="0">
                <a:schemeClr val="accent1"/>
              </a:gs>
              <a:gs pos="100000">
                <a:schemeClr val="bg1"/>
              </a:gs>
            </a:gsLst>
            <a:lin ang="0" scaled="1"/>
          </a:gradFill>
          <a:ln w="9525">
            <a:noFill/>
            <a:miter lim="800000"/>
            <a:headEnd/>
            <a:tailEnd/>
          </a:ln>
          <a:effectLst/>
        </p:spPr>
        <p:txBody>
          <a:bodyPr wrap="none" anchor="ctr"/>
          <a:lstStyle/>
          <a:p>
            <a:pPr algn="ctr" eaLnBrk="1" hangingPunct="1">
              <a:defRPr/>
            </a:pPr>
            <a:endParaRPr kumimoji="1" lang="en-US">
              <a:latin typeface="Tahoma" pitchFamily="34" charset="0"/>
            </a:endParaRPr>
          </a:p>
        </p:txBody>
      </p:sp>
      <p:sp>
        <p:nvSpPr>
          <p:cNvPr id="460804"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eaLnBrk="1" hangingPunct="1">
              <a:defRPr/>
            </a:pPr>
            <a:endParaRPr kumimoji="1" lang="en-US">
              <a:latin typeface="Tahoma" pitchFamily="34" charset="0"/>
            </a:endParaRPr>
          </a:p>
        </p:txBody>
      </p:sp>
      <p:sp>
        <p:nvSpPr>
          <p:cNvPr id="460805"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defRPr/>
            </a:pPr>
            <a:endParaRPr kumimoji="1" lang="en-US">
              <a:latin typeface="Tahoma" pitchFamily="34" charset="0"/>
            </a:endParaRPr>
          </a:p>
        </p:txBody>
      </p:sp>
      <p:sp>
        <p:nvSpPr>
          <p:cNvPr id="460806"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defRPr/>
            </a:pPr>
            <a:endParaRPr kumimoji="1" lang="en-US">
              <a:latin typeface="Tahoma" pitchFamily="34" charset="0"/>
            </a:endParaRPr>
          </a:p>
        </p:txBody>
      </p:sp>
      <p:sp>
        <p:nvSpPr>
          <p:cNvPr id="460807"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eaLnBrk="1" hangingPunct="1">
              <a:defRPr/>
            </a:pPr>
            <a:endParaRPr kumimoji="1" lang="en-US">
              <a:latin typeface="Tahoma" pitchFamily="34" charset="0"/>
            </a:endParaRPr>
          </a:p>
        </p:txBody>
      </p:sp>
      <p:sp>
        <p:nvSpPr>
          <p:cNvPr id="460808" name="Rectangle 8"/>
          <p:cNvSpPr>
            <a:spLocks noChangeArrowheads="1"/>
          </p:cNvSpPr>
          <p:nvPr/>
        </p:nvSpPr>
        <p:spPr bwMode="gray">
          <a:xfrm>
            <a:off x="457200" y="12192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defRPr/>
            </a:pPr>
            <a:endParaRPr kumimoji="1" lang="en-US">
              <a:latin typeface="Tahoma" pitchFamily="34" charset="0"/>
            </a:endParaRPr>
          </a:p>
        </p:txBody>
      </p:sp>
      <p:sp>
        <p:nvSpPr>
          <p:cNvPr id="1033" name="Rectangle 9"/>
          <p:cNvSpPr>
            <a:spLocks noGrp="1" noChangeArrowheads="1"/>
          </p:cNvSpPr>
          <p:nvPr>
            <p:ph type="title"/>
          </p:nvPr>
        </p:nvSpPr>
        <p:spPr bwMode="auto">
          <a:xfrm>
            <a:off x="1143000" y="0"/>
            <a:ext cx="7793038"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4" name="Rectangle 10"/>
          <p:cNvSpPr>
            <a:spLocks noGrp="1" noChangeArrowheads="1"/>
          </p:cNvSpPr>
          <p:nvPr>
            <p:ph type="body" idx="1"/>
          </p:nvPr>
        </p:nvSpPr>
        <p:spPr bwMode="auto">
          <a:xfrm>
            <a:off x="1182688" y="1524000"/>
            <a:ext cx="7772400" cy="46085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60812" name="Rectangle 12"/>
          <p:cNvSpPr>
            <a:spLocks noGrp="1" noChangeArrowheads="1"/>
          </p:cNvSpPr>
          <p:nvPr>
            <p:ph type="ftr" sz="quarter" idx="3"/>
          </p:nvPr>
        </p:nvSpPr>
        <p:spPr bwMode="auto">
          <a:xfrm>
            <a:off x="228600" y="64008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smtClean="0">
                <a:latin typeface="+mn-lt"/>
              </a:defRPr>
            </a:lvl1pPr>
          </a:lstStyle>
          <a:p>
            <a:pPr>
              <a:defRPr/>
            </a:pPr>
            <a:r>
              <a:rPr lang="en-US"/>
              <a:t>Primitive Types</a:t>
            </a:r>
          </a:p>
        </p:txBody>
      </p:sp>
      <p:sp>
        <p:nvSpPr>
          <p:cNvPr id="460813" name="Rectangle 13"/>
          <p:cNvSpPr>
            <a:spLocks noGrp="1" noChangeArrowheads="1"/>
          </p:cNvSpPr>
          <p:nvPr>
            <p:ph type="sldNum" sz="quarter" idx="4"/>
          </p:nvPr>
        </p:nvSpPr>
        <p:spPr bwMode="auto">
          <a:xfrm>
            <a:off x="701040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smtClean="0">
                <a:latin typeface="+mn-lt"/>
              </a:defRPr>
            </a:lvl1pPr>
          </a:lstStyle>
          <a:p>
            <a:pPr>
              <a:defRPr/>
            </a:pPr>
            <a:fld id="{17AF699C-D9AD-4B4A-94C8-33C0110FF95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5" r:id="rId1"/>
    <p:sldLayoutId id="2147483674" r:id="rId2"/>
    <p:sldLayoutId id="2147483673" r:id="rId3"/>
    <p:sldLayoutId id="2147483672" r:id="rId4"/>
    <p:sldLayoutId id="2147483671" r:id="rId5"/>
    <p:sldLayoutId id="2147483670" r:id="rId6"/>
    <p:sldLayoutId id="2147483669" r:id="rId7"/>
    <p:sldLayoutId id="2147483668" r:id="rId8"/>
    <p:sldLayoutId id="2147483667" r:id="rId9"/>
    <p:sldLayoutId id="2147483666" r:id="rId10"/>
    <p:sldLayoutId id="2147483665" r:id="rId11"/>
  </p:sldLayoutIdLst>
  <p:hf hd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notesSlide" Target="../notesSlides/notesSlide10.xml"/><Relationship Id="rId5" Type="http://schemas.openxmlformats.org/officeDocument/2006/relationships/slideLayout" Target="../slideLayouts/slideLayout2.xml"/><Relationship Id="rId4" Type="http://schemas.openxmlformats.org/officeDocument/2006/relationships/tags" Target="../tags/tag39.xml"/></Relationships>
</file>

<file path=ppt/slides/_rels/slide11.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notesSlide" Target="../notesSlides/notesSlide11.xml"/><Relationship Id="rId5" Type="http://schemas.openxmlformats.org/officeDocument/2006/relationships/slideLayout" Target="../slideLayouts/slideLayout2.xml"/><Relationship Id="rId4" Type="http://schemas.openxmlformats.org/officeDocument/2006/relationships/tags" Target="../tags/tag43.xml"/></Relationships>
</file>

<file path=ppt/slides/_rels/slide12.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notesSlide" Target="../notesSlides/notesSlide12.xml"/><Relationship Id="rId5" Type="http://schemas.openxmlformats.org/officeDocument/2006/relationships/slideLayout" Target="../slideLayouts/slideLayout2.xml"/><Relationship Id="rId4" Type="http://schemas.openxmlformats.org/officeDocument/2006/relationships/tags" Target="../tags/tag47.xml"/></Relationships>
</file>

<file path=ppt/slides/_rels/slide13.xml.rels><?xml version="1.0" encoding="UTF-8" standalone="yes"?>
<Relationships xmlns="http://schemas.openxmlformats.org/package/2006/relationships"><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tags" Target="../tags/tag51.xml"/></Relationships>
</file>

<file path=ppt/slides/_rels/slide14.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notesSlide" Target="../notesSlides/notesSlide14.xml"/><Relationship Id="rId5" Type="http://schemas.openxmlformats.org/officeDocument/2006/relationships/slideLayout" Target="../slideLayouts/slideLayout2.xml"/><Relationship Id="rId4" Type="http://schemas.openxmlformats.org/officeDocument/2006/relationships/tags" Target="../tags/tag55.xml"/></Relationships>
</file>

<file path=ppt/slides/_rels/slide15.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notesSlide" Target="../notesSlides/notesSlide15.xml"/><Relationship Id="rId5" Type="http://schemas.openxmlformats.org/officeDocument/2006/relationships/slideLayout" Target="../slideLayouts/slideLayout2.xml"/><Relationship Id="rId4" Type="http://schemas.openxmlformats.org/officeDocument/2006/relationships/tags" Target="../tags/tag59.xml"/></Relationships>
</file>

<file path=ppt/slides/_rels/slide16.xml.rels><?xml version="1.0" encoding="UTF-8" standalone="yes"?>
<Relationships xmlns="http://schemas.openxmlformats.org/package/2006/relationships"><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notesSlide" Target="../notesSlides/notesSlide16.xml"/><Relationship Id="rId5" Type="http://schemas.openxmlformats.org/officeDocument/2006/relationships/slideLayout" Target="../slideLayouts/slideLayout2.xml"/><Relationship Id="rId4" Type="http://schemas.openxmlformats.org/officeDocument/2006/relationships/tags" Target="../tags/tag63.xml"/></Relationships>
</file>

<file path=ppt/slides/_rels/slide17.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notesSlide" Target="../notesSlides/notesSlide17.xml"/><Relationship Id="rId5" Type="http://schemas.openxmlformats.org/officeDocument/2006/relationships/slideLayout" Target="../slideLayouts/slideLayout2.xml"/><Relationship Id="rId4" Type="http://schemas.openxmlformats.org/officeDocument/2006/relationships/tags" Target="../tags/tag67.xml"/></Relationships>
</file>

<file path=ppt/slides/_rels/slide18.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notesSlide" Target="../notesSlides/notesSlide18.xml"/><Relationship Id="rId5" Type="http://schemas.openxmlformats.org/officeDocument/2006/relationships/slideLayout" Target="../slideLayouts/slideLayout2.xml"/><Relationship Id="rId4" Type="http://schemas.openxmlformats.org/officeDocument/2006/relationships/tags" Target="../tags/tag71.xml"/></Relationships>
</file>

<file path=ppt/slides/_rels/slide19.xml.rels><?xml version="1.0" encoding="UTF-8" standalone="yes"?>
<Relationships xmlns="http://schemas.openxmlformats.org/package/2006/relationships"><Relationship Id="rId3" Type="http://schemas.openxmlformats.org/officeDocument/2006/relationships/tags" Target="../tags/tag74.xml"/><Relationship Id="rId7" Type="http://schemas.openxmlformats.org/officeDocument/2006/relationships/notesSlide" Target="../notesSlides/notesSlide19.xml"/><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slideLayout" Target="../slideLayouts/slideLayout2.xml"/><Relationship Id="rId5" Type="http://schemas.openxmlformats.org/officeDocument/2006/relationships/tags" Target="../tags/tag76.xml"/><Relationship Id="rId4" Type="http://schemas.openxmlformats.org/officeDocument/2006/relationships/tags" Target="../tags/tag75.xml"/></Relationships>
</file>

<file path=ppt/slides/_rels/slide2.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tags" Target="../tags/tag7.xml"/></Relationships>
</file>

<file path=ppt/slides/_rels/slide20.xml.rels><?xml version="1.0" encoding="UTF-8" standalone="yes"?>
<Relationships xmlns="http://schemas.openxmlformats.org/package/2006/relationships"><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notesSlide" Target="../notesSlides/notesSlide20.xml"/><Relationship Id="rId5" Type="http://schemas.openxmlformats.org/officeDocument/2006/relationships/slideLayout" Target="../slideLayouts/slideLayout2.xml"/><Relationship Id="rId4" Type="http://schemas.openxmlformats.org/officeDocument/2006/relationships/tags" Target="../tags/tag80.xml"/></Relationships>
</file>

<file path=ppt/slides/_rels/slide21.xml.rels><?xml version="1.0" encoding="UTF-8" standalone="yes"?>
<Relationships xmlns="http://schemas.openxmlformats.org/package/2006/relationships"><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tags" Target="../tags/tag81.xml"/><Relationship Id="rId6" Type="http://schemas.openxmlformats.org/officeDocument/2006/relationships/notesSlide" Target="../notesSlides/notesSlide21.xml"/><Relationship Id="rId5" Type="http://schemas.openxmlformats.org/officeDocument/2006/relationships/slideLayout" Target="../slideLayouts/slideLayout2.xml"/><Relationship Id="rId4" Type="http://schemas.openxmlformats.org/officeDocument/2006/relationships/tags" Target="../tags/tag84.xml"/></Relationships>
</file>

<file path=ppt/slides/_rels/slide22.xml.rels><?xml version="1.0" encoding="UTF-8" standalone="yes"?>
<Relationships xmlns="http://schemas.openxmlformats.org/package/2006/relationships"><Relationship Id="rId3" Type="http://schemas.openxmlformats.org/officeDocument/2006/relationships/tags" Target="../tags/tag87.xml"/><Relationship Id="rId7" Type="http://schemas.openxmlformats.org/officeDocument/2006/relationships/notesSlide" Target="../notesSlides/notesSlide22.xml"/><Relationship Id="rId2" Type="http://schemas.openxmlformats.org/officeDocument/2006/relationships/tags" Target="../tags/tag86.xml"/><Relationship Id="rId1" Type="http://schemas.openxmlformats.org/officeDocument/2006/relationships/tags" Target="../tags/tag85.xml"/><Relationship Id="rId6" Type="http://schemas.openxmlformats.org/officeDocument/2006/relationships/slideLayout" Target="../slideLayouts/slideLayout2.xml"/><Relationship Id="rId5" Type="http://schemas.openxmlformats.org/officeDocument/2006/relationships/tags" Target="../tags/tag89.xml"/><Relationship Id="rId4" Type="http://schemas.openxmlformats.org/officeDocument/2006/relationships/tags" Target="../tags/tag88.xml"/></Relationships>
</file>

<file path=ppt/slides/_rels/slide23.xml.rels><?xml version="1.0" encoding="UTF-8" standalone="yes"?>
<Relationships xmlns="http://schemas.openxmlformats.org/package/2006/relationships"><Relationship Id="rId3" Type="http://schemas.openxmlformats.org/officeDocument/2006/relationships/tags" Target="../tags/tag92.xml"/><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notesSlide" Target="../notesSlides/notesSlide23.xml"/><Relationship Id="rId5" Type="http://schemas.openxmlformats.org/officeDocument/2006/relationships/slideLayout" Target="../slideLayouts/slideLayout2.xml"/><Relationship Id="rId4" Type="http://schemas.openxmlformats.org/officeDocument/2006/relationships/tags" Target="../tags/tag93.xml"/></Relationships>
</file>

<file path=ppt/slides/_rels/slide24.xml.rels><?xml version="1.0" encoding="UTF-8" standalone="yes"?>
<Relationships xmlns="http://schemas.openxmlformats.org/package/2006/relationships"><Relationship Id="rId3" Type="http://schemas.openxmlformats.org/officeDocument/2006/relationships/tags" Target="../tags/tag96.xml"/><Relationship Id="rId2" Type="http://schemas.openxmlformats.org/officeDocument/2006/relationships/tags" Target="../tags/tag95.xml"/><Relationship Id="rId1" Type="http://schemas.openxmlformats.org/officeDocument/2006/relationships/tags" Target="../tags/tag94.xml"/><Relationship Id="rId6" Type="http://schemas.openxmlformats.org/officeDocument/2006/relationships/notesSlide" Target="../notesSlides/notesSlide24.xml"/><Relationship Id="rId5" Type="http://schemas.openxmlformats.org/officeDocument/2006/relationships/slideLayout" Target="../slideLayouts/slideLayout2.xml"/><Relationship Id="rId4" Type="http://schemas.openxmlformats.org/officeDocument/2006/relationships/tags" Target="../tags/tag97.xml"/></Relationships>
</file>

<file path=ppt/slides/_rels/slide25.xml.rels><?xml version="1.0" encoding="UTF-8" standalone="yes"?>
<Relationships xmlns="http://schemas.openxmlformats.org/package/2006/relationships"><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notesSlide" Target="../notesSlides/notesSlide25.xml"/><Relationship Id="rId5" Type="http://schemas.openxmlformats.org/officeDocument/2006/relationships/slideLayout" Target="../slideLayouts/slideLayout2.xml"/><Relationship Id="rId4" Type="http://schemas.openxmlformats.org/officeDocument/2006/relationships/tags" Target="../tags/tag101.xml"/></Relationships>
</file>

<file path=ppt/slides/_rels/slide26.xml.rels><?xml version="1.0" encoding="UTF-8" standalone="yes"?>
<Relationships xmlns="http://schemas.openxmlformats.org/package/2006/relationships"><Relationship Id="rId3" Type="http://schemas.openxmlformats.org/officeDocument/2006/relationships/tags" Target="../tags/tag104.xml"/><Relationship Id="rId2" Type="http://schemas.openxmlformats.org/officeDocument/2006/relationships/tags" Target="../tags/tag103.xml"/><Relationship Id="rId1" Type="http://schemas.openxmlformats.org/officeDocument/2006/relationships/tags" Target="../tags/tag102.xml"/><Relationship Id="rId6" Type="http://schemas.openxmlformats.org/officeDocument/2006/relationships/notesSlide" Target="../notesSlides/notesSlide26.xml"/><Relationship Id="rId5" Type="http://schemas.openxmlformats.org/officeDocument/2006/relationships/slideLayout" Target="../slideLayouts/slideLayout2.xml"/><Relationship Id="rId4" Type="http://schemas.openxmlformats.org/officeDocument/2006/relationships/tags" Target="../tags/tag105.xml"/></Relationships>
</file>

<file path=ppt/slides/_rels/slide27.xml.rels><?xml version="1.0" encoding="UTF-8" standalone="yes"?>
<Relationships xmlns="http://schemas.openxmlformats.org/package/2006/relationships"><Relationship Id="rId3" Type="http://schemas.openxmlformats.org/officeDocument/2006/relationships/tags" Target="../tags/tag108.xml"/><Relationship Id="rId2" Type="http://schemas.openxmlformats.org/officeDocument/2006/relationships/tags" Target="../tags/tag107.xml"/><Relationship Id="rId1" Type="http://schemas.openxmlformats.org/officeDocument/2006/relationships/tags" Target="../tags/tag106.xml"/><Relationship Id="rId6" Type="http://schemas.openxmlformats.org/officeDocument/2006/relationships/notesSlide" Target="../notesSlides/notesSlide27.xml"/><Relationship Id="rId5" Type="http://schemas.openxmlformats.org/officeDocument/2006/relationships/slideLayout" Target="../slideLayouts/slideLayout2.xml"/><Relationship Id="rId4" Type="http://schemas.openxmlformats.org/officeDocument/2006/relationships/tags" Target="../tags/tag109.xml"/></Relationships>
</file>

<file path=ppt/slides/_rels/slide28.xml.rels><?xml version="1.0" encoding="UTF-8" standalone="yes"?>
<Relationships xmlns="http://schemas.openxmlformats.org/package/2006/relationships"><Relationship Id="rId3" Type="http://schemas.openxmlformats.org/officeDocument/2006/relationships/tags" Target="../tags/tag112.xml"/><Relationship Id="rId2" Type="http://schemas.openxmlformats.org/officeDocument/2006/relationships/tags" Target="../tags/tag111.xml"/><Relationship Id="rId1" Type="http://schemas.openxmlformats.org/officeDocument/2006/relationships/tags" Target="../tags/tag110.xml"/><Relationship Id="rId6" Type="http://schemas.openxmlformats.org/officeDocument/2006/relationships/notesSlide" Target="../notesSlides/notesSlide28.xml"/><Relationship Id="rId5" Type="http://schemas.openxmlformats.org/officeDocument/2006/relationships/slideLayout" Target="../slideLayouts/slideLayout2.xml"/><Relationship Id="rId4" Type="http://schemas.openxmlformats.org/officeDocument/2006/relationships/tags" Target="../tags/tag113.xml"/></Relationships>
</file>

<file path=ppt/slides/_rels/slide29.xml.rels><?xml version="1.0" encoding="UTF-8" standalone="yes"?>
<Relationships xmlns="http://schemas.openxmlformats.org/package/2006/relationships"><Relationship Id="rId8" Type="http://schemas.openxmlformats.org/officeDocument/2006/relationships/notesSlide" Target="../notesSlides/notesSlide29.xml"/><Relationship Id="rId3" Type="http://schemas.openxmlformats.org/officeDocument/2006/relationships/tags" Target="../tags/tag116.xml"/><Relationship Id="rId7" Type="http://schemas.openxmlformats.org/officeDocument/2006/relationships/slideLayout" Target="../slideLayouts/slideLayout2.xml"/><Relationship Id="rId2" Type="http://schemas.openxmlformats.org/officeDocument/2006/relationships/tags" Target="../tags/tag115.xml"/><Relationship Id="rId1" Type="http://schemas.openxmlformats.org/officeDocument/2006/relationships/tags" Target="../tags/tag114.xml"/><Relationship Id="rId6" Type="http://schemas.openxmlformats.org/officeDocument/2006/relationships/tags" Target="../tags/tag119.xml"/><Relationship Id="rId5" Type="http://schemas.openxmlformats.org/officeDocument/2006/relationships/tags" Target="../tags/tag118.xml"/><Relationship Id="rId4" Type="http://schemas.openxmlformats.org/officeDocument/2006/relationships/tags" Target="../tags/tag117.xml"/></Relationships>
</file>

<file path=ppt/slides/_rels/slide3.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tags" Target="../tags/tag11.xml"/></Relationships>
</file>

<file path=ppt/slides/_rels/slide30.xml.rels><?xml version="1.0" encoding="UTF-8" standalone="yes"?>
<Relationships xmlns="http://schemas.openxmlformats.org/package/2006/relationships"><Relationship Id="rId3" Type="http://schemas.openxmlformats.org/officeDocument/2006/relationships/tags" Target="../tags/tag122.xml"/><Relationship Id="rId7" Type="http://schemas.openxmlformats.org/officeDocument/2006/relationships/notesSlide" Target="../notesSlides/notesSlide30.xml"/><Relationship Id="rId2" Type="http://schemas.openxmlformats.org/officeDocument/2006/relationships/tags" Target="../tags/tag121.xml"/><Relationship Id="rId1" Type="http://schemas.openxmlformats.org/officeDocument/2006/relationships/tags" Target="../tags/tag120.xml"/><Relationship Id="rId6" Type="http://schemas.openxmlformats.org/officeDocument/2006/relationships/slideLayout" Target="../slideLayouts/slideLayout2.xml"/><Relationship Id="rId5" Type="http://schemas.openxmlformats.org/officeDocument/2006/relationships/tags" Target="../tags/tag124.xml"/><Relationship Id="rId4" Type="http://schemas.openxmlformats.org/officeDocument/2006/relationships/tags" Target="../tags/tag123.xml"/></Relationships>
</file>

<file path=ppt/slides/_rels/slide31.xml.rels><?xml version="1.0" encoding="UTF-8" standalone="yes"?>
<Relationships xmlns="http://schemas.openxmlformats.org/package/2006/relationships"><Relationship Id="rId3" Type="http://schemas.openxmlformats.org/officeDocument/2006/relationships/tags" Target="../tags/tag127.xml"/><Relationship Id="rId2" Type="http://schemas.openxmlformats.org/officeDocument/2006/relationships/tags" Target="../tags/tag126.xml"/><Relationship Id="rId1" Type="http://schemas.openxmlformats.org/officeDocument/2006/relationships/tags" Target="../tags/tag125.xml"/><Relationship Id="rId6" Type="http://schemas.openxmlformats.org/officeDocument/2006/relationships/notesSlide" Target="../notesSlides/notesSlide31.xml"/><Relationship Id="rId5" Type="http://schemas.openxmlformats.org/officeDocument/2006/relationships/slideLayout" Target="../slideLayouts/slideLayout2.xml"/><Relationship Id="rId4" Type="http://schemas.openxmlformats.org/officeDocument/2006/relationships/tags" Target="../tags/tag128.xml"/></Relationships>
</file>

<file path=ppt/slides/_rels/slide32.xml.rels><?xml version="1.0" encoding="UTF-8" standalone="yes"?>
<Relationships xmlns="http://schemas.openxmlformats.org/package/2006/relationships"><Relationship Id="rId3" Type="http://schemas.openxmlformats.org/officeDocument/2006/relationships/tags" Target="../tags/tag131.xml"/><Relationship Id="rId2" Type="http://schemas.openxmlformats.org/officeDocument/2006/relationships/tags" Target="../tags/tag130.xml"/><Relationship Id="rId1" Type="http://schemas.openxmlformats.org/officeDocument/2006/relationships/tags" Target="../tags/tag129.xml"/><Relationship Id="rId6" Type="http://schemas.openxmlformats.org/officeDocument/2006/relationships/notesSlide" Target="../notesSlides/notesSlide32.xml"/><Relationship Id="rId5" Type="http://schemas.openxmlformats.org/officeDocument/2006/relationships/slideLayout" Target="../slideLayouts/slideLayout2.xml"/><Relationship Id="rId4" Type="http://schemas.openxmlformats.org/officeDocument/2006/relationships/tags" Target="../tags/tag132.xml"/></Relationships>
</file>

<file path=ppt/slides/_rels/slide33.xml.rels><?xml version="1.0" encoding="UTF-8" standalone="yes"?>
<Relationships xmlns="http://schemas.openxmlformats.org/package/2006/relationships"><Relationship Id="rId3" Type="http://schemas.openxmlformats.org/officeDocument/2006/relationships/tags" Target="../tags/tag135.xml"/><Relationship Id="rId2" Type="http://schemas.openxmlformats.org/officeDocument/2006/relationships/tags" Target="../tags/tag134.xml"/><Relationship Id="rId1" Type="http://schemas.openxmlformats.org/officeDocument/2006/relationships/tags" Target="../tags/tag133.xml"/><Relationship Id="rId6" Type="http://schemas.openxmlformats.org/officeDocument/2006/relationships/notesSlide" Target="../notesSlides/notesSlide33.xml"/><Relationship Id="rId5" Type="http://schemas.openxmlformats.org/officeDocument/2006/relationships/slideLayout" Target="../slideLayouts/slideLayout2.xml"/><Relationship Id="rId4" Type="http://schemas.openxmlformats.org/officeDocument/2006/relationships/tags" Target="../tags/tag136.xml"/></Relationships>
</file>

<file path=ppt/slides/_rels/slide34.xml.rels><?xml version="1.0" encoding="UTF-8" standalone="yes"?>
<Relationships xmlns="http://schemas.openxmlformats.org/package/2006/relationships"><Relationship Id="rId3" Type="http://schemas.openxmlformats.org/officeDocument/2006/relationships/tags" Target="../tags/tag139.xml"/><Relationship Id="rId2" Type="http://schemas.openxmlformats.org/officeDocument/2006/relationships/tags" Target="../tags/tag138.xml"/><Relationship Id="rId1" Type="http://schemas.openxmlformats.org/officeDocument/2006/relationships/tags" Target="../tags/tag137.xml"/><Relationship Id="rId6" Type="http://schemas.openxmlformats.org/officeDocument/2006/relationships/notesSlide" Target="../notesSlides/notesSlide34.xml"/><Relationship Id="rId5" Type="http://schemas.openxmlformats.org/officeDocument/2006/relationships/slideLayout" Target="../slideLayouts/slideLayout2.xml"/><Relationship Id="rId4" Type="http://schemas.openxmlformats.org/officeDocument/2006/relationships/tags" Target="../tags/tag140.xml"/></Relationships>
</file>

<file path=ppt/slides/_rels/slide35.xml.rels><?xml version="1.0" encoding="UTF-8" standalone="yes"?>
<Relationships xmlns="http://schemas.openxmlformats.org/package/2006/relationships"><Relationship Id="rId3" Type="http://schemas.openxmlformats.org/officeDocument/2006/relationships/tags" Target="../tags/tag143.xml"/><Relationship Id="rId2" Type="http://schemas.openxmlformats.org/officeDocument/2006/relationships/tags" Target="../tags/tag142.xml"/><Relationship Id="rId1" Type="http://schemas.openxmlformats.org/officeDocument/2006/relationships/tags" Target="../tags/tag141.xml"/><Relationship Id="rId6" Type="http://schemas.openxmlformats.org/officeDocument/2006/relationships/notesSlide" Target="../notesSlides/notesSlide35.xml"/><Relationship Id="rId5" Type="http://schemas.openxmlformats.org/officeDocument/2006/relationships/slideLayout" Target="../slideLayouts/slideLayout2.xml"/><Relationship Id="rId4" Type="http://schemas.openxmlformats.org/officeDocument/2006/relationships/tags" Target="../tags/tag144.xml"/></Relationships>
</file>

<file path=ppt/slides/_rels/slide36.xml.rels><?xml version="1.0" encoding="UTF-8" standalone="yes"?>
<Relationships xmlns="http://schemas.openxmlformats.org/package/2006/relationships"><Relationship Id="rId3" Type="http://schemas.openxmlformats.org/officeDocument/2006/relationships/tags" Target="../tags/tag147.xml"/><Relationship Id="rId2" Type="http://schemas.openxmlformats.org/officeDocument/2006/relationships/tags" Target="../tags/tag146.xml"/><Relationship Id="rId1" Type="http://schemas.openxmlformats.org/officeDocument/2006/relationships/tags" Target="../tags/tag145.xml"/><Relationship Id="rId6" Type="http://schemas.openxmlformats.org/officeDocument/2006/relationships/notesSlide" Target="../notesSlides/notesSlide36.xml"/><Relationship Id="rId5" Type="http://schemas.openxmlformats.org/officeDocument/2006/relationships/slideLayout" Target="../slideLayouts/slideLayout2.xml"/><Relationship Id="rId4" Type="http://schemas.openxmlformats.org/officeDocument/2006/relationships/tags" Target="../tags/tag148.xml"/></Relationships>
</file>

<file path=ppt/slides/_rels/slide37.xml.rels><?xml version="1.0" encoding="UTF-8" standalone="yes"?>
<Relationships xmlns="http://schemas.openxmlformats.org/package/2006/relationships"><Relationship Id="rId3" Type="http://schemas.openxmlformats.org/officeDocument/2006/relationships/tags" Target="../tags/tag151.xml"/><Relationship Id="rId2" Type="http://schemas.openxmlformats.org/officeDocument/2006/relationships/tags" Target="../tags/tag150.xml"/><Relationship Id="rId1" Type="http://schemas.openxmlformats.org/officeDocument/2006/relationships/tags" Target="../tags/tag149.xml"/><Relationship Id="rId6" Type="http://schemas.openxmlformats.org/officeDocument/2006/relationships/notesSlide" Target="../notesSlides/notesSlide37.xml"/><Relationship Id="rId5" Type="http://schemas.openxmlformats.org/officeDocument/2006/relationships/slideLayout" Target="../slideLayouts/slideLayout2.xml"/><Relationship Id="rId4" Type="http://schemas.openxmlformats.org/officeDocument/2006/relationships/tags" Target="../tags/tag152.xml"/></Relationships>
</file>

<file path=ppt/slides/_rels/slide38.xml.rels><?xml version="1.0" encoding="UTF-8" standalone="yes"?>
<Relationships xmlns="http://schemas.openxmlformats.org/package/2006/relationships"><Relationship Id="rId3" Type="http://schemas.openxmlformats.org/officeDocument/2006/relationships/tags" Target="../tags/tag155.xml"/><Relationship Id="rId2" Type="http://schemas.openxmlformats.org/officeDocument/2006/relationships/tags" Target="../tags/tag154.xml"/><Relationship Id="rId1" Type="http://schemas.openxmlformats.org/officeDocument/2006/relationships/tags" Target="../tags/tag153.xml"/><Relationship Id="rId6" Type="http://schemas.openxmlformats.org/officeDocument/2006/relationships/notesSlide" Target="../notesSlides/notesSlide38.xml"/><Relationship Id="rId5" Type="http://schemas.openxmlformats.org/officeDocument/2006/relationships/slideLayout" Target="../slideLayouts/slideLayout2.xml"/><Relationship Id="rId4" Type="http://schemas.openxmlformats.org/officeDocument/2006/relationships/tags" Target="../tags/tag156.xml"/></Relationships>
</file>

<file path=ppt/slides/_rels/slide39.xml.rels><?xml version="1.0" encoding="UTF-8" standalone="yes"?>
<Relationships xmlns="http://schemas.openxmlformats.org/package/2006/relationships"><Relationship Id="rId3" Type="http://schemas.openxmlformats.org/officeDocument/2006/relationships/tags" Target="../tags/tag159.xml"/><Relationship Id="rId2" Type="http://schemas.openxmlformats.org/officeDocument/2006/relationships/tags" Target="../tags/tag158.xml"/><Relationship Id="rId1" Type="http://schemas.openxmlformats.org/officeDocument/2006/relationships/tags" Target="../tags/tag157.xml"/><Relationship Id="rId6" Type="http://schemas.openxmlformats.org/officeDocument/2006/relationships/notesSlide" Target="../notesSlides/notesSlide39.xml"/><Relationship Id="rId5" Type="http://schemas.openxmlformats.org/officeDocument/2006/relationships/slideLayout" Target="../slideLayouts/slideLayout2.xml"/><Relationship Id="rId4" Type="http://schemas.openxmlformats.org/officeDocument/2006/relationships/tags" Target="../tags/tag160.xml"/></Relationships>
</file>

<file path=ppt/slides/_rels/slide4.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tags" Target="../tags/tag15.xml"/></Relationships>
</file>

<file path=ppt/slides/_rels/slide40.xml.rels><?xml version="1.0" encoding="UTF-8" standalone="yes"?>
<Relationships xmlns="http://schemas.openxmlformats.org/package/2006/relationships"><Relationship Id="rId3" Type="http://schemas.openxmlformats.org/officeDocument/2006/relationships/tags" Target="../tags/tag163.xml"/><Relationship Id="rId2" Type="http://schemas.openxmlformats.org/officeDocument/2006/relationships/tags" Target="../tags/tag162.xml"/><Relationship Id="rId1" Type="http://schemas.openxmlformats.org/officeDocument/2006/relationships/tags" Target="../tags/tag161.xml"/><Relationship Id="rId6" Type="http://schemas.openxmlformats.org/officeDocument/2006/relationships/notesSlide" Target="../notesSlides/notesSlide40.xml"/><Relationship Id="rId5" Type="http://schemas.openxmlformats.org/officeDocument/2006/relationships/slideLayout" Target="../slideLayouts/slideLayout2.xml"/><Relationship Id="rId4" Type="http://schemas.openxmlformats.org/officeDocument/2006/relationships/tags" Target="../tags/tag164.xml"/></Relationships>
</file>

<file path=ppt/slides/_rels/slide41.xml.rels><?xml version="1.0" encoding="UTF-8" standalone="yes"?>
<Relationships xmlns="http://schemas.openxmlformats.org/package/2006/relationships"><Relationship Id="rId3" Type="http://schemas.openxmlformats.org/officeDocument/2006/relationships/tags" Target="../tags/tag167.xml"/><Relationship Id="rId2" Type="http://schemas.openxmlformats.org/officeDocument/2006/relationships/tags" Target="../tags/tag166.xml"/><Relationship Id="rId1" Type="http://schemas.openxmlformats.org/officeDocument/2006/relationships/tags" Target="../tags/tag165.xml"/><Relationship Id="rId6" Type="http://schemas.openxmlformats.org/officeDocument/2006/relationships/notesSlide" Target="../notesSlides/notesSlide41.xml"/><Relationship Id="rId5" Type="http://schemas.openxmlformats.org/officeDocument/2006/relationships/slideLayout" Target="../slideLayouts/slideLayout2.xml"/><Relationship Id="rId4" Type="http://schemas.openxmlformats.org/officeDocument/2006/relationships/tags" Target="../tags/tag168.xml"/></Relationships>
</file>

<file path=ppt/slides/_rels/slide42.xml.rels><?xml version="1.0" encoding="UTF-8" standalone="yes"?>
<Relationships xmlns="http://schemas.openxmlformats.org/package/2006/relationships"><Relationship Id="rId3" Type="http://schemas.openxmlformats.org/officeDocument/2006/relationships/tags" Target="../tags/tag171.xml"/><Relationship Id="rId2" Type="http://schemas.openxmlformats.org/officeDocument/2006/relationships/tags" Target="../tags/tag170.xml"/><Relationship Id="rId1" Type="http://schemas.openxmlformats.org/officeDocument/2006/relationships/tags" Target="../tags/tag169.xml"/><Relationship Id="rId6" Type="http://schemas.openxmlformats.org/officeDocument/2006/relationships/notesSlide" Target="../notesSlides/notesSlide42.xml"/><Relationship Id="rId5" Type="http://schemas.openxmlformats.org/officeDocument/2006/relationships/slideLayout" Target="../slideLayouts/slideLayout2.xml"/><Relationship Id="rId4" Type="http://schemas.openxmlformats.org/officeDocument/2006/relationships/tags" Target="../tags/tag172.xml"/></Relationships>
</file>

<file path=ppt/slides/_rels/slide43.xml.rels><?xml version="1.0" encoding="UTF-8" standalone="yes"?>
<Relationships xmlns="http://schemas.openxmlformats.org/package/2006/relationships"><Relationship Id="rId3" Type="http://schemas.openxmlformats.org/officeDocument/2006/relationships/tags" Target="../tags/tag175.xml"/><Relationship Id="rId2" Type="http://schemas.openxmlformats.org/officeDocument/2006/relationships/tags" Target="../tags/tag174.xml"/><Relationship Id="rId1" Type="http://schemas.openxmlformats.org/officeDocument/2006/relationships/tags" Target="../tags/tag173.xml"/><Relationship Id="rId6" Type="http://schemas.openxmlformats.org/officeDocument/2006/relationships/notesSlide" Target="../notesSlides/notesSlide43.xml"/><Relationship Id="rId5" Type="http://schemas.openxmlformats.org/officeDocument/2006/relationships/slideLayout" Target="../slideLayouts/slideLayout2.xml"/><Relationship Id="rId4" Type="http://schemas.openxmlformats.org/officeDocument/2006/relationships/tags" Target="../tags/tag176.xml"/></Relationships>
</file>

<file path=ppt/slides/_rels/slide44.xml.rels><?xml version="1.0" encoding="UTF-8" standalone="yes"?>
<Relationships xmlns="http://schemas.openxmlformats.org/package/2006/relationships"><Relationship Id="rId3" Type="http://schemas.openxmlformats.org/officeDocument/2006/relationships/tags" Target="../tags/tag179.xml"/><Relationship Id="rId2" Type="http://schemas.openxmlformats.org/officeDocument/2006/relationships/tags" Target="../tags/tag178.xml"/><Relationship Id="rId1" Type="http://schemas.openxmlformats.org/officeDocument/2006/relationships/tags" Target="../tags/tag177.xml"/><Relationship Id="rId6" Type="http://schemas.openxmlformats.org/officeDocument/2006/relationships/notesSlide" Target="../notesSlides/notesSlide44.xml"/><Relationship Id="rId5" Type="http://schemas.openxmlformats.org/officeDocument/2006/relationships/slideLayout" Target="../slideLayouts/slideLayout2.xml"/><Relationship Id="rId4" Type="http://schemas.openxmlformats.org/officeDocument/2006/relationships/tags" Target="../tags/tag180.xml"/></Relationships>
</file>

<file path=ppt/slides/_rels/slide45.xml.rels><?xml version="1.0" encoding="UTF-8" standalone="yes"?>
<Relationships xmlns="http://schemas.openxmlformats.org/package/2006/relationships"><Relationship Id="rId3" Type="http://schemas.openxmlformats.org/officeDocument/2006/relationships/tags" Target="../tags/tag183.xml"/><Relationship Id="rId2" Type="http://schemas.openxmlformats.org/officeDocument/2006/relationships/tags" Target="../tags/tag182.xml"/><Relationship Id="rId1" Type="http://schemas.openxmlformats.org/officeDocument/2006/relationships/tags" Target="../tags/tag181.xml"/><Relationship Id="rId6" Type="http://schemas.openxmlformats.org/officeDocument/2006/relationships/notesSlide" Target="../notesSlides/notesSlide45.xml"/><Relationship Id="rId5" Type="http://schemas.openxmlformats.org/officeDocument/2006/relationships/slideLayout" Target="../slideLayouts/slideLayout2.xml"/><Relationship Id="rId4" Type="http://schemas.openxmlformats.org/officeDocument/2006/relationships/tags" Target="../tags/tag184.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86.xml"/><Relationship Id="rId1" Type="http://schemas.openxmlformats.org/officeDocument/2006/relationships/tags" Target="../tags/tag185.xml"/><Relationship Id="rId4"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tags" Target="../tags/tag19.xml"/></Relationships>
</file>

<file path=ppt/slides/_rels/slide6.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tags" Target="../tags/tag23.xml"/></Relationships>
</file>

<file path=ppt/slides/_rels/slide7.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tags" Target="../tags/tag27.xml"/></Relationships>
</file>

<file path=ppt/slides/_rels/slide8.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notesSlide" Target="../notesSlides/notesSlide8.xml"/><Relationship Id="rId5" Type="http://schemas.openxmlformats.org/officeDocument/2006/relationships/slideLayout" Target="../slideLayouts/slideLayout2.xml"/><Relationship Id="rId4" Type="http://schemas.openxmlformats.org/officeDocument/2006/relationships/tags" Target="../tags/tag31.xml"/></Relationships>
</file>

<file path=ppt/slides/_rels/slide9.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tags" Target="../tags/tag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custDataLst>
              <p:tags r:id="rId1"/>
            </p:custDataLst>
          </p:nvPr>
        </p:nvSpPr>
        <p:spPr>
          <a:noFill/>
        </p:spPr>
        <p:txBody>
          <a:bodyPr lIns="92075" tIns="46038" rIns="92075" bIns="46038" anchor="ctr"/>
          <a:lstStyle/>
          <a:p>
            <a:pPr algn="ctr" eaLnBrk="1" hangingPunct="1"/>
            <a:r>
              <a:rPr lang="en-US" smtClean="0"/>
              <a:t>Primitive Types</a:t>
            </a:r>
          </a:p>
        </p:txBody>
      </p:sp>
      <p:sp>
        <p:nvSpPr>
          <p:cNvPr id="3075" name="Rectangle 3"/>
          <p:cNvSpPr>
            <a:spLocks noGrp="1" noChangeArrowheads="1"/>
          </p:cNvSpPr>
          <p:nvPr>
            <p:ph type="subTitle" idx="1"/>
            <p:custDataLst>
              <p:tags r:id="rId2"/>
            </p:custDataLst>
          </p:nvPr>
        </p:nvSpPr>
        <p:spPr/>
        <p:txBody>
          <a:bodyPr lIns="92075" tIns="46038" rIns="92075" bIns="46038"/>
          <a:lstStyle/>
          <a:p>
            <a:pPr eaLnBrk="1" hangingPunct="1"/>
            <a:endParaRPr lang="en-US"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custDataLst>
              <p:tags r:id="rId1"/>
            </p:custDataLst>
          </p:nvPr>
        </p:nvSpPr>
        <p:spPr/>
        <p:txBody>
          <a:bodyPr/>
          <a:lstStyle/>
          <a:p>
            <a:pPr>
              <a:defRPr/>
            </a:pPr>
            <a:r>
              <a:rPr lang="en-US"/>
              <a:t>Primitive Types</a:t>
            </a:r>
          </a:p>
        </p:txBody>
      </p:sp>
      <p:sp>
        <p:nvSpPr>
          <p:cNvPr id="5" name="Slide Number Placeholder 4"/>
          <p:cNvSpPr>
            <a:spLocks noGrp="1"/>
          </p:cNvSpPr>
          <p:nvPr>
            <p:ph type="sldNum" sz="quarter" idx="11"/>
            <p:custDataLst>
              <p:tags r:id="rId2"/>
            </p:custDataLst>
          </p:nvPr>
        </p:nvSpPr>
        <p:spPr/>
        <p:txBody>
          <a:bodyPr/>
          <a:lstStyle/>
          <a:p>
            <a:pPr>
              <a:defRPr/>
            </a:pPr>
            <a:fld id="{44C0B0B1-A7A3-4377-B22A-87416F7C623A}" type="slidenum">
              <a:rPr lang="en-US"/>
              <a:pPr>
                <a:defRPr/>
              </a:pPr>
              <a:t>10</a:t>
            </a:fld>
            <a:endParaRPr lang="en-US"/>
          </a:p>
        </p:txBody>
      </p:sp>
      <p:sp>
        <p:nvSpPr>
          <p:cNvPr id="12292" name="Rectangle 2"/>
          <p:cNvSpPr>
            <a:spLocks noGrp="1" noChangeArrowheads="1"/>
          </p:cNvSpPr>
          <p:nvPr>
            <p:ph type="title"/>
            <p:custDataLst>
              <p:tags r:id="rId3"/>
            </p:custDataLst>
          </p:nvPr>
        </p:nvSpPr>
        <p:spPr/>
        <p:txBody>
          <a:bodyPr/>
          <a:lstStyle/>
          <a:p>
            <a:pPr eaLnBrk="1" hangingPunct="1"/>
            <a:r>
              <a:rPr lang="en-US" smtClean="0"/>
              <a:t>Integer Division</a:t>
            </a:r>
          </a:p>
        </p:txBody>
      </p:sp>
      <p:sp>
        <p:nvSpPr>
          <p:cNvPr id="12293" name="Rectangle 3"/>
          <p:cNvSpPr>
            <a:spLocks noGrp="1" noChangeArrowheads="1"/>
          </p:cNvSpPr>
          <p:nvPr>
            <p:ph type="body" idx="1"/>
            <p:custDataLst>
              <p:tags r:id="rId4"/>
            </p:custDataLst>
          </p:nvPr>
        </p:nvSpPr>
        <p:spPr/>
        <p:txBody>
          <a:bodyPr/>
          <a:lstStyle/>
          <a:p>
            <a:pPr eaLnBrk="1" hangingPunct="1"/>
            <a:r>
              <a:rPr lang="en-US" dirty="0" smtClean="0"/>
              <a:t>x / y gives the whole number </a:t>
            </a:r>
            <a:r>
              <a:rPr lang="en-US" b="1" dirty="0" smtClean="0"/>
              <a:t>quotient</a:t>
            </a:r>
            <a:r>
              <a:rPr lang="en-US" dirty="0" smtClean="0"/>
              <a:t> when the integer x is divided by the integer y</a:t>
            </a:r>
          </a:p>
          <a:p>
            <a:pPr eaLnBrk="1" hangingPunct="1"/>
            <a:r>
              <a:rPr lang="en-US" dirty="0"/>
              <a:t>T</a:t>
            </a:r>
            <a:r>
              <a:rPr lang="en-US" dirty="0" smtClean="0"/>
              <a:t>he remainder is discarded</a:t>
            </a:r>
          </a:p>
          <a:p>
            <a:pPr eaLnBrk="1" hangingPunct="1"/>
            <a:r>
              <a:rPr lang="en-US" dirty="0" smtClean="0"/>
              <a:t>For example:</a:t>
            </a:r>
          </a:p>
          <a:p>
            <a:pPr lvl="1" eaLnBrk="1" hangingPunct="1"/>
            <a:r>
              <a:rPr lang="en-US" dirty="0" smtClean="0"/>
              <a:t>5 / 2 evaluates to 2</a:t>
            </a:r>
          </a:p>
          <a:p>
            <a:pPr lvl="1" eaLnBrk="1" hangingPunct="1"/>
            <a:r>
              <a:rPr lang="en-US" dirty="0" smtClean="0"/>
              <a:t>20 / 3 evaluates to 6</a:t>
            </a:r>
          </a:p>
          <a:p>
            <a:pPr lvl="1" eaLnBrk="1" hangingPunct="1"/>
            <a:r>
              <a:rPr lang="en-US" dirty="0" smtClean="0"/>
              <a:t>10 / 5 evaluates to 2</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custDataLst>
              <p:tags r:id="rId1"/>
            </p:custDataLst>
          </p:nvPr>
        </p:nvSpPr>
        <p:spPr/>
        <p:txBody>
          <a:bodyPr/>
          <a:lstStyle/>
          <a:p>
            <a:pPr>
              <a:defRPr/>
            </a:pPr>
            <a:r>
              <a:rPr lang="en-US"/>
              <a:t>Primitive Types</a:t>
            </a:r>
          </a:p>
        </p:txBody>
      </p:sp>
      <p:sp>
        <p:nvSpPr>
          <p:cNvPr id="5" name="Slide Number Placeholder 4"/>
          <p:cNvSpPr>
            <a:spLocks noGrp="1"/>
          </p:cNvSpPr>
          <p:nvPr>
            <p:ph type="sldNum" sz="quarter" idx="11"/>
            <p:custDataLst>
              <p:tags r:id="rId2"/>
            </p:custDataLst>
          </p:nvPr>
        </p:nvSpPr>
        <p:spPr/>
        <p:txBody>
          <a:bodyPr/>
          <a:lstStyle/>
          <a:p>
            <a:pPr>
              <a:defRPr/>
            </a:pPr>
            <a:fld id="{11182139-0077-4549-8A97-69A54D9D0432}" type="slidenum">
              <a:rPr lang="en-US"/>
              <a:pPr>
                <a:defRPr/>
              </a:pPr>
              <a:t>11</a:t>
            </a:fld>
            <a:endParaRPr lang="en-US"/>
          </a:p>
        </p:txBody>
      </p:sp>
      <p:sp>
        <p:nvSpPr>
          <p:cNvPr id="13316" name="Rectangle 2"/>
          <p:cNvSpPr>
            <a:spLocks noGrp="1" noChangeArrowheads="1"/>
          </p:cNvSpPr>
          <p:nvPr>
            <p:ph type="title"/>
            <p:custDataLst>
              <p:tags r:id="rId3"/>
            </p:custDataLst>
          </p:nvPr>
        </p:nvSpPr>
        <p:spPr/>
        <p:txBody>
          <a:bodyPr/>
          <a:lstStyle/>
          <a:p>
            <a:pPr eaLnBrk="1" hangingPunct="1"/>
            <a:r>
              <a:rPr lang="en-US" smtClean="0"/>
              <a:t>Remainder Operation %</a:t>
            </a:r>
          </a:p>
        </p:txBody>
      </p:sp>
      <p:sp>
        <p:nvSpPr>
          <p:cNvPr id="13317" name="Rectangle 3"/>
          <p:cNvSpPr>
            <a:spLocks noGrp="1" noChangeArrowheads="1"/>
          </p:cNvSpPr>
          <p:nvPr>
            <p:ph type="body" idx="1"/>
            <p:custDataLst>
              <p:tags r:id="rId4"/>
            </p:custDataLst>
          </p:nvPr>
        </p:nvSpPr>
        <p:spPr/>
        <p:txBody>
          <a:bodyPr/>
          <a:lstStyle/>
          <a:p>
            <a:pPr eaLnBrk="1" hangingPunct="1"/>
            <a:r>
              <a:rPr lang="en-US" dirty="0" smtClean="0"/>
              <a:t>x % y gives the </a:t>
            </a:r>
            <a:r>
              <a:rPr lang="en-US" b="1" dirty="0" smtClean="0"/>
              <a:t>remainder</a:t>
            </a:r>
            <a:r>
              <a:rPr lang="en-US" dirty="0" smtClean="0"/>
              <a:t> when the integer x is divided by the integer y</a:t>
            </a:r>
          </a:p>
          <a:p>
            <a:pPr eaLnBrk="1" hangingPunct="1"/>
            <a:r>
              <a:rPr lang="en-US" dirty="0"/>
              <a:t>F</a:t>
            </a:r>
            <a:r>
              <a:rPr lang="en-US" dirty="0" smtClean="0"/>
              <a:t>or example:</a:t>
            </a:r>
          </a:p>
          <a:p>
            <a:pPr lvl="1" eaLnBrk="1" hangingPunct="1"/>
            <a:r>
              <a:rPr lang="en-US" dirty="0" smtClean="0"/>
              <a:t>5 % 2 evaluates to 1</a:t>
            </a:r>
          </a:p>
          <a:p>
            <a:pPr lvl="1" eaLnBrk="1" hangingPunct="1"/>
            <a:r>
              <a:rPr lang="en-US" dirty="0" smtClean="0"/>
              <a:t>20 % 3 evaluates to 2</a:t>
            </a:r>
          </a:p>
          <a:p>
            <a:pPr lvl="1" eaLnBrk="1" hangingPunct="1"/>
            <a:r>
              <a:rPr lang="en-US" dirty="0" smtClean="0"/>
              <a:t>10 % 2 evaluates to 0</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custDataLst>
              <p:tags r:id="rId1"/>
            </p:custDataLst>
          </p:nvPr>
        </p:nvSpPr>
        <p:spPr/>
        <p:txBody>
          <a:bodyPr/>
          <a:lstStyle/>
          <a:p>
            <a:pPr>
              <a:defRPr/>
            </a:pPr>
            <a:r>
              <a:rPr lang="en-US"/>
              <a:t>Primitive Types</a:t>
            </a:r>
          </a:p>
        </p:txBody>
      </p:sp>
      <p:sp>
        <p:nvSpPr>
          <p:cNvPr id="5" name="Slide Number Placeholder 4"/>
          <p:cNvSpPr>
            <a:spLocks noGrp="1"/>
          </p:cNvSpPr>
          <p:nvPr>
            <p:ph type="sldNum" sz="quarter" idx="11"/>
            <p:custDataLst>
              <p:tags r:id="rId2"/>
            </p:custDataLst>
          </p:nvPr>
        </p:nvSpPr>
        <p:spPr/>
        <p:txBody>
          <a:bodyPr/>
          <a:lstStyle/>
          <a:p>
            <a:pPr>
              <a:defRPr/>
            </a:pPr>
            <a:fld id="{6BB28EFC-3AB9-4E77-AA63-F48A085F12F9}" type="slidenum">
              <a:rPr lang="en-US"/>
              <a:pPr>
                <a:defRPr/>
              </a:pPr>
              <a:t>12</a:t>
            </a:fld>
            <a:endParaRPr lang="en-US"/>
          </a:p>
        </p:txBody>
      </p:sp>
      <p:sp>
        <p:nvSpPr>
          <p:cNvPr id="14340" name="Rectangle 2"/>
          <p:cNvSpPr>
            <a:spLocks noGrp="1" noChangeArrowheads="1"/>
          </p:cNvSpPr>
          <p:nvPr>
            <p:ph type="title"/>
            <p:custDataLst>
              <p:tags r:id="rId3"/>
            </p:custDataLst>
          </p:nvPr>
        </p:nvSpPr>
        <p:spPr/>
        <p:txBody>
          <a:bodyPr/>
          <a:lstStyle/>
          <a:p>
            <a:pPr eaLnBrk="1" hangingPunct="1"/>
            <a:r>
              <a:rPr lang="en-US" smtClean="0"/>
              <a:t>Real Number Types in Java</a:t>
            </a:r>
          </a:p>
        </p:txBody>
      </p:sp>
      <p:sp>
        <p:nvSpPr>
          <p:cNvPr id="14341" name="Rectangle 3"/>
          <p:cNvSpPr>
            <a:spLocks noGrp="1" noChangeArrowheads="1"/>
          </p:cNvSpPr>
          <p:nvPr>
            <p:ph type="body" idx="1"/>
            <p:custDataLst>
              <p:tags r:id="rId4"/>
            </p:custDataLst>
          </p:nvPr>
        </p:nvSpPr>
        <p:spPr/>
        <p:txBody>
          <a:bodyPr/>
          <a:lstStyle/>
          <a:p>
            <a:pPr eaLnBrk="1" hangingPunct="1"/>
            <a:r>
              <a:rPr lang="en-US" dirty="0" smtClean="0"/>
              <a:t>float (4 bytes)</a:t>
            </a:r>
          </a:p>
          <a:p>
            <a:pPr lvl="1" eaLnBrk="1" hangingPunct="1"/>
            <a:r>
              <a:rPr lang="en-US" dirty="0"/>
              <a:t>R</a:t>
            </a:r>
            <a:r>
              <a:rPr lang="en-US" dirty="0" smtClean="0"/>
              <a:t>ange is about 10</a:t>
            </a:r>
            <a:r>
              <a:rPr lang="en-US" baseline="30000" dirty="0" smtClean="0"/>
              <a:t>-38</a:t>
            </a:r>
            <a:r>
              <a:rPr lang="en-US" dirty="0" smtClean="0"/>
              <a:t> to 10</a:t>
            </a:r>
            <a:r>
              <a:rPr lang="en-US" baseline="30000" dirty="0" smtClean="0"/>
              <a:t>38</a:t>
            </a:r>
            <a:r>
              <a:rPr lang="en-US" dirty="0" smtClean="0"/>
              <a:t> with about 7 significant digits.</a:t>
            </a:r>
          </a:p>
          <a:p>
            <a:pPr eaLnBrk="1" hangingPunct="1"/>
            <a:r>
              <a:rPr lang="en-US" dirty="0" smtClean="0"/>
              <a:t>double (8 bytes)</a:t>
            </a:r>
          </a:p>
          <a:p>
            <a:pPr lvl="1" eaLnBrk="1" hangingPunct="1"/>
            <a:r>
              <a:rPr lang="en-US" dirty="0"/>
              <a:t>R</a:t>
            </a:r>
            <a:r>
              <a:rPr lang="en-US" dirty="0" smtClean="0"/>
              <a:t>ange is about 10</a:t>
            </a:r>
            <a:r>
              <a:rPr lang="en-US" baseline="30000" dirty="0" smtClean="0"/>
              <a:t>-308</a:t>
            </a:r>
            <a:r>
              <a:rPr lang="en-US" dirty="0" smtClean="0"/>
              <a:t> to 10</a:t>
            </a:r>
            <a:r>
              <a:rPr lang="en-US" baseline="30000" dirty="0" smtClean="0"/>
              <a:t>308 </a:t>
            </a:r>
            <a:r>
              <a:rPr lang="en-US" dirty="0" smtClean="0"/>
              <a:t>with about 15 significant digits.</a:t>
            </a:r>
          </a:p>
          <a:p>
            <a:pPr eaLnBrk="1" hangingPunct="1"/>
            <a:r>
              <a:rPr lang="en-US" dirty="0"/>
              <a:t>N</a:t>
            </a:r>
            <a:r>
              <a:rPr lang="en-US" dirty="0" smtClean="0"/>
              <a:t>egatives of these values are included.</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custDataLst>
              <p:tags r:id="rId1"/>
            </p:custDataLst>
          </p:nvPr>
        </p:nvSpPr>
        <p:spPr/>
        <p:txBody>
          <a:bodyPr/>
          <a:lstStyle/>
          <a:p>
            <a:pPr>
              <a:defRPr/>
            </a:pPr>
            <a:r>
              <a:rPr lang="en-US"/>
              <a:t>Primitive Types</a:t>
            </a:r>
          </a:p>
        </p:txBody>
      </p:sp>
      <p:sp>
        <p:nvSpPr>
          <p:cNvPr id="5" name="Slide Number Placeholder 4"/>
          <p:cNvSpPr>
            <a:spLocks noGrp="1"/>
          </p:cNvSpPr>
          <p:nvPr>
            <p:ph type="sldNum" sz="quarter" idx="11"/>
            <p:custDataLst>
              <p:tags r:id="rId2"/>
            </p:custDataLst>
          </p:nvPr>
        </p:nvSpPr>
        <p:spPr/>
        <p:txBody>
          <a:bodyPr/>
          <a:lstStyle/>
          <a:p>
            <a:pPr>
              <a:defRPr/>
            </a:pPr>
            <a:fld id="{1917FFA9-8CB1-4111-8232-257404962AE9}" type="slidenum">
              <a:rPr lang="en-US"/>
              <a:pPr>
                <a:defRPr/>
              </a:pPr>
              <a:t>13</a:t>
            </a:fld>
            <a:endParaRPr lang="en-US"/>
          </a:p>
        </p:txBody>
      </p:sp>
      <p:sp>
        <p:nvSpPr>
          <p:cNvPr id="15364" name="Rectangle 2"/>
          <p:cNvSpPr>
            <a:spLocks noGrp="1" noChangeArrowheads="1"/>
          </p:cNvSpPr>
          <p:nvPr>
            <p:ph type="title"/>
            <p:custDataLst>
              <p:tags r:id="rId3"/>
            </p:custDataLst>
          </p:nvPr>
        </p:nvSpPr>
        <p:spPr/>
        <p:txBody>
          <a:bodyPr/>
          <a:lstStyle/>
          <a:p>
            <a:pPr eaLnBrk="1" hangingPunct="1"/>
            <a:r>
              <a:rPr lang="en-US" smtClean="0"/>
              <a:t>Real Number Operators</a:t>
            </a:r>
          </a:p>
        </p:txBody>
      </p:sp>
      <p:sp>
        <p:nvSpPr>
          <p:cNvPr id="15365" name="Rectangle 3"/>
          <p:cNvSpPr>
            <a:spLocks noGrp="1" noChangeArrowheads="1"/>
          </p:cNvSpPr>
          <p:nvPr>
            <p:ph type="body" idx="1"/>
            <p:custDataLst>
              <p:tags r:id="rId4"/>
            </p:custDataLst>
          </p:nvPr>
        </p:nvSpPr>
        <p:spPr>
          <a:noFill/>
        </p:spPr>
        <p:txBody>
          <a:bodyPr/>
          <a:lstStyle/>
          <a:p>
            <a:pPr eaLnBrk="1" hangingPunct="1">
              <a:tabLst>
                <a:tab pos="1035050" algn="l"/>
              </a:tabLst>
            </a:pPr>
            <a:r>
              <a:rPr lang="en-US" dirty="0" smtClean="0"/>
              <a:t>+	Addition</a:t>
            </a:r>
          </a:p>
          <a:p>
            <a:pPr eaLnBrk="1" hangingPunct="1">
              <a:tabLst>
                <a:tab pos="1035050" algn="l"/>
              </a:tabLst>
            </a:pPr>
            <a:r>
              <a:rPr lang="en-US" dirty="0" smtClean="0"/>
              <a:t>-	Subtraction</a:t>
            </a:r>
          </a:p>
          <a:p>
            <a:pPr eaLnBrk="1" hangingPunct="1">
              <a:tabLst>
                <a:tab pos="1035050" algn="l"/>
              </a:tabLst>
            </a:pPr>
            <a:r>
              <a:rPr lang="en-US" dirty="0" smtClean="0"/>
              <a:t>*	Multiplication</a:t>
            </a:r>
          </a:p>
          <a:p>
            <a:pPr eaLnBrk="1" hangingPunct="1">
              <a:tabLst>
                <a:tab pos="1035050" algn="l"/>
              </a:tabLst>
            </a:pPr>
            <a:r>
              <a:rPr lang="en-US" dirty="0" smtClean="0"/>
              <a:t>/	Division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custDataLst>
              <p:tags r:id="rId1"/>
            </p:custDataLst>
          </p:nvPr>
        </p:nvSpPr>
        <p:spPr/>
        <p:txBody>
          <a:bodyPr/>
          <a:lstStyle/>
          <a:p>
            <a:pPr>
              <a:defRPr/>
            </a:pPr>
            <a:r>
              <a:rPr lang="en-US"/>
              <a:t>Primitive Types</a:t>
            </a:r>
          </a:p>
        </p:txBody>
      </p:sp>
      <p:sp>
        <p:nvSpPr>
          <p:cNvPr id="5" name="Slide Number Placeholder 4"/>
          <p:cNvSpPr>
            <a:spLocks noGrp="1"/>
          </p:cNvSpPr>
          <p:nvPr>
            <p:ph type="sldNum" sz="quarter" idx="11"/>
            <p:custDataLst>
              <p:tags r:id="rId2"/>
            </p:custDataLst>
          </p:nvPr>
        </p:nvSpPr>
        <p:spPr/>
        <p:txBody>
          <a:bodyPr/>
          <a:lstStyle/>
          <a:p>
            <a:pPr>
              <a:defRPr/>
            </a:pPr>
            <a:fld id="{B7D5C276-BB57-4560-BD82-7F84067C0EB5}" type="slidenum">
              <a:rPr lang="en-US"/>
              <a:pPr>
                <a:defRPr/>
              </a:pPr>
              <a:t>14</a:t>
            </a:fld>
            <a:endParaRPr lang="en-US"/>
          </a:p>
        </p:txBody>
      </p:sp>
      <p:sp>
        <p:nvSpPr>
          <p:cNvPr id="16388" name="Rectangle 2"/>
          <p:cNvSpPr>
            <a:spLocks noGrp="1" noChangeArrowheads="1"/>
          </p:cNvSpPr>
          <p:nvPr>
            <p:ph type="title"/>
            <p:custDataLst>
              <p:tags r:id="rId3"/>
            </p:custDataLst>
          </p:nvPr>
        </p:nvSpPr>
        <p:spPr/>
        <p:txBody>
          <a:bodyPr/>
          <a:lstStyle/>
          <a:p>
            <a:pPr eaLnBrk="1" hangingPunct="1"/>
            <a:r>
              <a:rPr lang="en-US" smtClean="0"/>
              <a:t>Division</a:t>
            </a:r>
          </a:p>
        </p:txBody>
      </p:sp>
      <p:sp>
        <p:nvSpPr>
          <p:cNvPr id="16389" name="Rectangle 3"/>
          <p:cNvSpPr>
            <a:spLocks noGrp="1" noChangeArrowheads="1"/>
          </p:cNvSpPr>
          <p:nvPr>
            <p:ph type="body" idx="1"/>
            <p:custDataLst>
              <p:tags r:id="rId4"/>
            </p:custDataLst>
          </p:nvPr>
        </p:nvSpPr>
        <p:spPr/>
        <p:txBody>
          <a:bodyPr/>
          <a:lstStyle/>
          <a:p>
            <a:pPr eaLnBrk="1" hangingPunct="1"/>
            <a:r>
              <a:rPr lang="en-US" dirty="0" smtClean="0"/>
              <a:t>If the numerator or denominator, or both, are real number types, the fractional part of the quotient is retained</a:t>
            </a:r>
          </a:p>
          <a:p>
            <a:pPr eaLnBrk="1" hangingPunct="1"/>
            <a:r>
              <a:rPr lang="en-US" dirty="0" smtClean="0"/>
              <a:t>For example:</a:t>
            </a:r>
          </a:p>
          <a:p>
            <a:pPr lvl="1" eaLnBrk="1" hangingPunct="1"/>
            <a:r>
              <a:rPr lang="en-US" dirty="0" smtClean="0"/>
              <a:t>5.0 / 2 evaluates to 2.5</a:t>
            </a:r>
          </a:p>
          <a:p>
            <a:pPr lvl="1" eaLnBrk="1" hangingPunct="1"/>
            <a:r>
              <a:rPr lang="en-US" dirty="0" smtClean="0"/>
              <a:t>8.4 / 2.0 evaluates to 4.2</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custDataLst>
              <p:tags r:id="rId1"/>
            </p:custDataLst>
          </p:nvPr>
        </p:nvSpPr>
        <p:spPr/>
        <p:txBody>
          <a:bodyPr/>
          <a:lstStyle/>
          <a:p>
            <a:pPr>
              <a:defRPr/>
            </a:pPr>
            <a:r>
              <a:rPr lang="en-US"/>
              <a:t>Primitive Types</a:t>
            </a:r>
          </a:p>
        </p:txBody>
      </p:sp>
      <p:sp>
        <p:nvSpPr>
          <p:cNvPr id="5" name="Slide Number Placeholder 4"/>
          <p:cNvSpPr>
            <a:spLocks noGrp="1"/>
          </p:cNvSpPr>
          <p:nvPr>
            <p:ph type="sldNum" sz="quarter" idx="11"/>
            <p:custDataLst>
              <p:tags r:id="rId2"/>
            </p:custDataLst>
          </p:nvPr>
        </p:nvSpPr>
        <p:spPr/>
        <p:txBody>
          <a:bodyPr/>
          <a:lstStyle/>
          <a:p>
            <a:pPr>
              <a:defRPr/>
            </a:pPr>
            <a:fld id="{50D32912-59E0-4617-B117-F4C5EF4211C7}" type="slidenum">
              <a:rPr lang="en-US"/>
              <a:pPr>
                <a:defRPr/>
              </a:pPr>
              <a:t>15</a:t>
            </a:fld>
            <a:endParaRPr lang="en-US"/>
          </a:p>
        </p:txBody>
      </p:sp>
      <p:sp>
        <p:nvSpPr>
          <p:cNvPr id="17412" name="Rectangle 2"/>
          <p:cNvSpPr>
            <a:spLocks noGrp="1" noChangeArrowheads="1"/>
          </p:cNvSpPr>
          <p:nvPr>
            <p:ph type="title"/>
            <p:custDataLst>
              <p:tags r:id="rId3"/>
            </p:custDataLst>
          </p:nvPr>
        </p:nvSpPr>
        <p:spPr/>
        <p:txBody>
          <a:bodyPr/>
          <a:lstStyle/>
          <a:p>
            <a:pPr eaLnBrk="1" hangingPunct="1"/>
            <a:r>
              <a:rPr lang="en-US" smtClean="0"/>
              <a:t>Precedence</a:t>
            </a:r>
          </a:p>
        </p:txBody>
      </p:sp>
      <p:sp>
        <p:nvSpPr>
          <p:cNvPr id="17413" name="Rectangle 3"/>
          <p:cNvSpPr>
            <a:spLocks noGrp="1" noChangeArrowheads="1"/>
          </p:cNvSpPr>
          <p:nvPr>
            <p:ph type="body" idx="1"/>
            <p:custDataLst>
              <p:tags r:id="rId4"/>
            </p:custDataLst>
          </p:nvPr>
        </p:nvSpPr>
        <p:spPr/>
        <p:txBody>
          <a:bodyPr/>
          <a:lstStyle/>
          <a:p>
            <a:pPr eaLnBrk="1" hangingPunct="1">
              <a:tabLst>
                <a:tab pos="2692400" algn="l"/>
              </a:tabLst>
            </a:pPr>
            <a:r>
              <a:rPr lang="en-US" dirty="0"/>
              <a:t>W</a:t>
            </a:r>
            <a:r>
              <a:rPr lang="en-US" dirty="0" smtClean="0"/>
              <a:t>hen there are several arithmetic operators in an expression, they are applied in the following order of precedence.</a:t>
            </a:r>
          </a:p>
          <a:p>
            <a:pPr lvl="1" eaLnBrk="1" hangingPunct="1">
              <a:tabLst>
                <a:tab pos="2692400" algn="l"/>
              </a:tabLst>
            </a:pPr>
            <a:r>
              <a:rPr lang="en-US" dirty="0"/>
              <a:t>H</a:t>
            </a:r>
            <a:r>
              <a:rPr lang="en-US" dirty="0" smtClean="0"/>
              <a:t>ighest	()</a:t>
            </a:r>
          </a:p>
          <a:p>
            <a:pPr lvl="1" eaLnBrk="1" hangingPunct="1">
              <a:tabLst>
                <a:tab pos="2692400" algn="l"/>
              </a:tabLst>
            </a:pPr>
            <a:r>
              <a:rPr lang="en-US" dirty="0"/>
              <a:t>M</a:t>
            </a:r>
            <a:r>
              <a:rPr lang="en-US" dirty="0" smtClean="0"/>
              <a:t>edium	* / %</a:t>
            </a:r>
          </a:p>
          <a:p>
            <a:pPr lvl="1" eaLnBrk="1" hangingPunct="1">
              <a:tabLst>
                <a:tab pos="2692400" algn="l"/>
              </a:tabLst>
            </a:pPr>
            <a:r>
              <a:rPr lang="en-US" dirty="0"/>
              <a:t>L</a:t>
            </a:r>
            <a:r>
              <a:rPr lang="en-US" dirty="0" smtClean="0"/>
              <a:t>owest	+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custDataLst>
              <p:tags r:id="rId1"/>
            </p:custDataLst>
          </p:nvPr>
        </p:nvSpPr>
        <p:spPr/>
        <p:txBody>
          <a:bodyPr/>
          <a:lstStyle/>
          <a:p>
            <a:pPr>
              <a:defRPr/>
            </a:pPr>
            <a:r>
              <a:rPr lang="en-US"/>
              <a:t>Primitive Types</a:t>
            </a:r>
          </a:p>
        </p:txBody>
      </p:sp>
      <p:sp>
        <p:nvSpPr>
          <p:cNvPr id="5" name="Slide Number Placeholder 4"/>
          <p:cNvSpPr>
            <a:spLocks noGrp="1"/>
          </p:cNvSpPr>
          <p:nvPr>
            <p:ph type="sldNum" sz="quarter" idx="11"/>
            <p:custDataLst>
              <p:tags r:id="rId2"/>
            </p:custDataLst>
          </p:nvPr>
        </p:nvSpPr>
        <p:spPr/>
        <p:txBody>
          <a:bodyPr/>
          <a:lstStyle/>
          <a:p>
            <a:pPr>
              <a:defRPr/>
            </a:pPr>
            <a:fld id="{3B1283E9-7CC0-4207-B0FD-9758A6CFD86B}" type="slidenum">
              <a:rPr lang="en-US"/>
              <a:pPr>
                <a:defRPr/>
              </a:pPr>
              <a:t>16</a:t>
            </a:fld>
            <a:endParaRPr lang="en-US"/>
          </a:p>
        </p:txBody>
      </p:sp>
      <p:sp>
        <p:nvSpPr>
          <p:cNvPr id="18436" name="Rectangle 2"/>
          <p:cNvSpPr>
            <a:spLocks noGrp="1" noChangeArrowheads="1"/>
          </p:cNvSpPr>
          <p:nvPr>
            <p:ph type="title"/>
            <p:custDataLst>
              <p:tags r:id="rId3"/>
            </p:custDataLst>
          </p:nvPr>
        </p:nvSpPr>
        <p:spPr/>
        <p:txBody>
          <a:bodyPr/>
          <a:lstStyle/>
          <a:p>
            <a:pPr eaLnBrk="1" hangingPunct="1"/>
            <a:r>
              <a:rPr lang="en-US" smtClean="0"/>
              <a:t>Precedence</a:t>
            </a:r>
          </a:p>
        </p:txBody>
      </p:sp>
      <p:sp>
        <p:nvSpPr>
          <p:cNvPr id="18437" name="Rectangle 3"/>
          <p:cNvSpPr>
            <a:spLocks noGrp="1" noChangeArrowheads="1"/>
          </p:cNvSpPr>
          <p:nvPr>
            <p:ph type="body" idx="1"/>
            <p:custDataLst>
              <p:tags r:id="rId4"/>
            </p:custDataLst>
          </p:nvPr>
        </p:nvSpPr>
        <p:spPr/>
        <p:txBody>
          <a:bodyPr/>
          <a:lstStyle/>
          <a:p>
            <a:pPr eaLnBrk="1" hangingPunct="1"/>
            <a:r>
              <a:rPr lang="en-US" dirty="0"/>
              <a:t>O</a:t>
            </a:r>
            <a:r>
              <a:rPr lang="en-US" dirty="0" smtClean="0"/>
              <a:t>perators at the same level of precedence are applied left-to-right.</a:t>
            </a:r>
          </a:p>
          <a:p>
            <a:pPr eaLnBrk="1" hangingPunct="1"/>
            <a:r>
              <a:rPr lang="en-US" dirty="0"/>
              <a:t>P</a:t>
            </a:r>
            <a:r>
              <a:rPr lang="en-US" dirty="0" smtClean="0"/>
              <a:t>arentheses can be used to override precedence.</a:t>
            </a:r>
          </a:p>
          <a:p>
            <a:pPr lvl="1" eaLnBrk="1" hangingPunct="1"/>
            <a:r>
              <a:rPr lang="en-US" dirty="0"/>
              <a:t>E</a:t>
            </a:r>
            <a:r>
              <a:rPr lang="en-US" dirty="0" smtClean="0"/>
              <a:t>xpressions inside parentheses are evaluated first.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custDataLst>
              <p:tags r:id="rId1"/>
            </p:custDataLst>
          </p:nvPr>
        </p:nvSpPr>
        <p:spPr/>
        <p:txBody>
          <a:bodyPr/>
          <a:lstStyle/>
          <a:p>
            <a:pPr>
              <a:defRPr/>
            </a:pPr>
            <a:r>
              <a:rPr lang="en-US"/>
              <a:t>Primitive Types</a:t>
            </a:r>
          </a:p>
        </p:txBody>
      </p:sp>
      <p:sp>
        <p:nvSpPr>
          <p:cNvPr id="5" name="Slide Number Placeholder 4"/>
          <p:cNvSpPr>
            <a:spLocks noGrp="1"/>
          </p:cNvSpPr>
          <p:nvPr>
            <p:ph type="sldNum" sz="quarter" idx="11"/>
            <p:custDataLst>
              <p:tags r:id="rId2"/>
            </p:custDataLst>
          </p:nvPr>
        </p:nvSpPr>
        <p:spPr/>
        <p:txBody>
          <a:bodyPr/>
          <a:lstStyle/>
          <a:p>
            <a:pPr>
              <a:defRPr/>
            </a:pPr>
            <a:fld id="{1CC53C78-E17B-42CA-90EC-6D1946E21D6C}" type="slidenum">
              <a:rPr lang="en-US"/>
              <a:pPr>
                <a:defRPr/>
              </a:pPr>
              <a:t>17</a:t>
            </a:fld>
            <a:endParaRPr lang="en-US"/>
          </a:p>
        </p:txBody>
      </p:sp>
      <p:sp>
        <p:nvSpPr>
          <p:cNvPr id="19460" name="Rectangle 2"/>
          <p:cNvSpPr>
            <a:spLocks noGrp="1" noChangeArrowheads="1"/>
          </p:cNvSpPr>
          <p:nvPr>
            <p:ph type="title"/>
            <p:custDataLst>
              <p:tags r:id="rId3"/>
            </p:custDataLst>
          </p:nvPr>
        </p:nvSpPr>
        <p:spPr/>
        <p:txBody>
          <a:bodyPr/>
          <a:lstStyle/>
          <a:p>
            <a:pPr eaLnBrk="1" hangingPunct="1"/>
            <a:r>
              <a:rPr lang="en-US" smtClean="0"/>
              <a:t>Example</a:t>
            </a:r>
          </a:p>
        </p:txBody>
      </p:sp>
      <p:sp>
        <p:nvSpPr>
          <p:cNvPr id="19461" name="Rectangle 3"/>
          <p:cNvSpPr>
            <a:spLocks noGrp="1" noChangeArrowheads="1"/>
          </p:cNvSpPr>
          <p:nvPr>
            <p:ph type="body" idx="1"/>
            <p:custDataLst>
              <p:tags r:id="rId4"/>
            </p:custDataLst>
          </p:nvPr>
        </p:nvSpPr>
        <p:spPr/>
        <p:txBody>
          <a:bodyPr/>
          <a:lstStyle/>
          <a:p>
            <a:pPr eaLnBrk="1" hangingPunct="1"/>
            <a:r>
              <a:rPr lang="en-US" dirty="0" smtClean="0"/>
              <a:t>Evaluate:</a:t>
            </a:r>
          </a:p>
          <a:p>
            <a:pPr eaLnBrk="1" hangingPunct="1">
              <a:buFont typeface="Wingdings" pitchFamily="2" charset="2"/>
              <a:buNone/>
            </a:pPr>
            <a:r>
              <a:rPr lang="en-US" dirty="0" smtClean="0"/>
              <a:t>30  +  20  *  2  /  3  –  10  %  (4  –  1)</a:t>
            </a:r>
          </a:p>
          <a:p>
            <a:pPr eaLnBrk="1" hangingPunct="1">
              <a:buFont typeface="Wingdings" pitchFamily="2" charset="2"/>
              <a:buNone/>
            </a:pPr>
            <a:endParaRPr 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custDataLst>
              <p:tags r:id="rId1"/>
            </p:custDataLst>
          </p:nvPr>
        </p:nvSpPr>
        <p:spPr/>
        <p:txBody>
          <a:bodyPr/>
          <a:lstStyle/>
          <a:p>
            <a:pPr>
              <a:defRPr/>
            </a:pPr>
            <a:r>
              <a:rPr lang="en-US"/>
              <a:t>Primitive Types</a:t>
            </a:r>
          </a:p>
        </p:txBody>
      </p:sp>
      <p:sp>
        <p:nvSpPr>
          <p:cNvPr id="5" name="Slide Number Placeholder 4"/>
          <p:cNvSpPr>
            <a:spLocks noGrp="1"/>
          </p:cNvSpPr>
          <p:nvPr>
            <p:ph type="sldNum" sz="quarter" idx="11"/>
            <p:custDataLst>
              <p:tags r:id="rId2"/>
            </p:custDataLst>
          </p:nvPr>
        </p:nvSpPr>
        <p:spPr/>
        <p:txBody>
          <a:bodyPr/>
          <a:lstStyle/>
          <a:p>
            <a:pPr>
              <a:defRPr/>
            </a:pPr>
            <a:fld id="{095F3572-7E97-4549-8D73-88F7CA8268F4}" type="slidenum">
              <a:rPr lang="en-US"/>
              <a:pPr>
                <a:defRPr/>
              </a:pPr>
              <a:t>18</a:t>
            </a:fld>
            <a:endParaRPr lang="en-US"/>
          </a:p>
        </p:txBody>
      </p:sp>
      <p:sp>
        <p:nvSpPr>
          <p:cNvPr id="20484" name="Rectangle 2"/>
          <p:cNvSpPr>
            <a:spLocks noGrp="1" noChangeArrowheads="1"/>
          </p:cNvSpPr>
          <p:nvPr>
            <p:ph type="title"/>
            <p:custDataLst>
              <p:tags r:id="rId3"/>
            </p:custDataLst>
          </p:nvPr>
        </p:nvSpPr>
        <p:spPr/>
        <p:txBody>
          <a:bodyPr/>
          <a:lstStyle/>
          <a:p>
            <a:pPr eaLnBrk="1" hangingPunct="1"/>
            <a:r>
              <a:rPr lang="en-US" smtClean="0"/>
              <a:t>Example</a:t>
            </a:r>
          </a:p>
        </p:txBody>
      </p:sp>
      <p:sp>
        <p:nvSpPr>
          <p:cNvPr id="20485" name="Rectangle 3"/>
          <p:cNvSpPr>
            <a:spLocks noGrp="1" noChangeArrowheads="1"/>
          </p:cNvSpPr>
          <p:nvPr>
            <p:ph type="body" idx="1"/>
            <p:custDataLst>
              <p:tags r:id="rId4"/>
            </p:custDataLst>
          </p:nvPr>
        </p:nvSpPr>
        <p:spPr/>
        <p:txBody>
          <a:bodyPr/>
          <a:lstStyle/>
          <a:p>
            <a:pPr marL="609600" indent="-609600" eaLnBrk="1" hangingPunct="1">
              <a:buFont typeface="Wingdings" pitchFamily="2" charset="2"/>
              <a:buNone/>
            </a:pPr>
            <a:r>
              <a:rPr lang="en-US" smtClean="0"/>
              <a:t>30  +  20  *  2  /  3  –  10  %  </a:t>
            </a:r>
            <a:r>
              <a:rPr lang="en-US" smtClean="0">
                <a:solidFill>
                  <a:srgbClr val="0033CC"/>
                </a:solidFill>
              </a:rPr>
              <a:t>(4  –  1)</a:t>
            </a:r>
          </a:p>
          <a:p>
            <a:pPr marL="609600" indent="-609600" eaLnBrk="1" hangingPunct="1">
              <a:buFont typeface="Wingdings" pitchFamily="2" charset="2"/>
              <a:buNone/>
            </a:pPr>
            <a:r>
              <a:rPr lang="en-US" smtClean="0"/>
              <a:t>30  +  </a:t>
            </a:r>
            <a:r>
              <a:rPr lang="en-US" smtClean="0">
                <a:solidFill>
                  <a:srgbClr val="0033CC"/>
                </a:solidFill>
              </a:rPr>
              <a:t>20  *  2</a:t>
            </a:r>
            <a:r>
              <a:rPr lang="en-US" smtClean="0"/>
              <a:t>  /  3  –  10  %  3</a:t>
            </a:r>
          </a:p>
          <a:p>
            <a:pPr marL="609600" indent="-609600" eaLnBrk="1" hangingPunct="1">
              <a:buFont typeface="Wingdings" pitchFamily="2" charset="2"/>
              <a:buNone/>
            </a:pPr>
            <a:r>
              <a:rPr lang="en-US" smtClean="0"/>
              <a:t>30  +  </a:t>
            </a:r>
            <a:r>
              <a:rPr lang="en-US" smtClean="0">
                <a:solidFill>
                  <a:srgbClr val="0033CC"/>
                </a:solidFill>
              </a:rPr>
              <a:t>40  /  3</a:t>
            </a:r>
            <a:r>
              <a:rPr lang="en-US" smtClean="0"/>
              <a:t>  –  10  %  3</a:t>
            </a:r>
          </a:p>
          <a:p>
            <a:pPr marL="609600" indent="-609600" eaLnBrk="1" hangingPunct="1">
              <a:buFont typeface="Wingdings" pitchFamily="2" charset="2"/>
              <a:buNone/>
            </a:pPr>
            <a:r>
              <a:rPr lang="en-US" smtClean="0"/>
              <a:t>30  +  13  -  </a:t>
            </a:r>
            <a:r>
              <a:rPr lang="en-US" smtClean="0">
                <a:solidFill>
                  <a:srgbClr val="0033CC"/>
                </a:solidFill>
              </a:rPr>
              <a:t>10  %  3</a:t>
            </a:r>
          </a:p>
          <a:p>
            <a:pPr marL="609600" indent="-609600" eaLnBrk="1" hangingPunct="1">
              <a:buFont typeface="Wingdings" pitchFamily="2" charset="2"/>
              <a:buNone/>
            </a:pPr>
            <a:r>
              <a:rPr lang="en-US" smtClean="0">
                <a:solidFill>
                  <a:srgbClr val="0033CC"/>
                </a:solidFill>
              </a:rPr>
              <a:t>30  +  13</a:t>
            </a:r>
            <a:r>
              <a:rPr lang="en-US" smtClean="0"/>
              <a:t>  -  1</a:t>
            </a:r>
          </a:p>
          <a:p>
            <a:pPr marL="609600" indent="-609600" eaLnBrk="1" hangingPunct="1">
              <a:buFont typeface="Wingdings" pitchFamily="2" charset="2"/>
              <a:buNone/>
            </a:pPr>
            <a:r>
              <a:rPr lang="en-US" smtClean="0">
                <a:solidFill>
                  <a:srgbClr val="0033CC"/>
                </a:solidFill>
              </a:rPr>
              <a:t>43   -   1</a:t>
            </a:r>
          </a:p>
          <a:p>
            <a:pPr marL="609600" indent="-609600" eaLnBrk="1" hangingPunct="1">
              <a:buFont typeface="Wingdings" pitchFamily="2" charset="2"/>
              <a:buNone/>
            </a:pPr>
            <a:r>
              <a:rPr lang="en-US" smtClean="0"/>
              <a:t>42</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custDataLst>
              <p:tags r:id="rId1"/>
            </p:custDataLst>
          </p:nvPr>
        </p:nvSpPr>
        <p:spPr/>
        <p:txBody>
          <a:bodyPr/>
          <a:lstStyle/>
          <a:p>
            <a:pPr>
              <a:defRPr/>
            </a:pPr>
            <a:r>
              <a:rPr lang="en-US"/>
              <a:t>Primitive Types</a:t>
            </a:r>
          </a:p>
        </p:txBody>
      </p:sp>
      <p:sp>
        <p:nvSpPr>
          <p:cNvPr id="6" name="Slide Number Placeholder 4"/>
          <p:cNvSpPr>
            <a:spLocks noGrp="1"/>
          </p:cNvSpPr>
          <p:nvPr>
            <p:ph type="sldNum" sz="quarter" idx="11"/>
            <p:custDataLst>
              <p:tags r:id="rId2"/>
            </p:custDataLst>
          </p:nvPr>
        </p:nvSpPr>
        <p:spPr/>
        <p:txBody>
          <a:bodyPr/>
          <a:lstStyle/>
          <a:p>
            <a:pPr>
              <a:defRPr/>
            </a:pPr>
            <a:fld id="{8A880654-49C3-496B-A694-F9E8AB232607}" type="slidenum">
              <a:rPr lang="en-US"/>
              <a:pPr>
                <a:defRPr/>
              </a:pPr>
              <a:t>19</a:t>
            </a:fld>
            <a:endParaRPr lang="en-US"/>
          </a:p>
        </p:txBody>
      </p:sp>
      <p:sp>
        <p:nvSpPr>
          <p:cNvPr id="21508" name="Rectangle 2"/>
          <p:cNvSpPr>
            <a:spLocks noGrp="1" noChangeArrowheads="1"/>
          </p:cNvSpPr>
          <p:nvPr>
            <p:ph type="title"/>
            <p:custDataLst>
              <p:tags r:id="rId3"/>
            </p:custDataLst>
          </p:nvPr>
        </p:nvSpPr>
        <p:spPr/>
        <p:txBody>
          <a:bodyPr/>
          <a:lstStyle/>
          <a:p>
            <a:pPr eaLnBrk="1" hangingPunct="1"/>
            <a:r>
              <a:rPr lang="en-US" smtClean="0"/>
              <a:t>Declaring Numeric Data</a:t>
            </a:r>
          </a:p>
        </p:txBody>
      </p:sp>
      <p:sp>
        <p:nvSpPr>
          <p:cNvPr id="21509" name="Rectangle 3"/>
          <p:cNvSpPr>
            <a:spLocks noGrp="1" noChangeArrowheads="1"/>
          </p:cNvSpPr>
          <p:nvPr>
            <p:ph type="body" idx="1"/>
            <p:custDataLst>
              <p:tags r:id="rId4"/>
            </p:custDataLst>
          </p:nvPr>
        </p:nvSpPr>
        <p:spPr/>
        <p:txBody>
          <a:bodyPr/>
          <a:lstStyle/>
          <a:p>
            <a:pPr eaLnBrk="1" hangingPunct="1">
              <a:buFont typeface="Wingdings" pitchFamily="2" charset="2"/>
              <a:buNone/>
            </a:pPr>
            <a:endParaRPr lang="en-US" dirty="0" smtClean="0"/>
          </a:p>
          <a:p>
            <a:pPr eaLnBrk="1" hangingPunct="1"/>
            <a:endParaRPr lang="en-US" dirty="0" smtClean="0"/>
          </a:p>
          <a:p>
            <a:pPr eaLnBrk="1" hangingPunct="1">
              <a:buFont typeface="Wingdings" pitchFamily="2" charset="2"/>
              <a:buNone/>
            </a:pPr>
            <a:endParaRPr lang="en-US" dirty="0" smtClean="0"/>
          </a:p>
          <a:p>
            <a:pPr eaLnBrk="1" hangingPunct="1"/>
            <a:r>
              <a:rPr lang="en-US" dirty="0"/>
              <a:t>I</a:t>
            </a:r>
            <a:r>
              <a:rPr lang="en-US" dirty="0" smtClean="0"/>
              <a:t>n a Java program, a numeric variable may be declared as shown below.</a:t>
            </a:r>
          </a:p>
          <a:p>
            <a:pPr eaLnBrk="1" hangingPunct="1">
              <a:buFont typeface="Wingdings" pitchFamily="2" charset="2"/>
              <a:buNone/>
            </a:pPr>
            <a:r>
              <a:rPr lang="en-US" b="1" dirty="0" smtClean="0">
                <a:latin typeface="Courier New" pitchFamily="49" charset="0"/>
              </a:rPr>
              <a:t>   </a:t>
            </a:r>
            <a:r>
              <a:rPr lang="en-US" b="1" dirty="0" err="1" smtClean="0">
                <a:latin typeface="Courier New" pitchFamily="49" charset="0"/>
              </a:rPr>
              <a:t>dataType</a:t>
            </a:r>
            <a:r>
              <a:rPr lang="en-US" b="1" dirty="0" smtClean="0">
                <a:latin typeface="Courier New" pitchFamily="49" charset="0"/>
              </a:rPr>
              <a:t> &lt;identifier&gt;;</a:t>
            </a:r>
          </a:p>
        </p:txBody>
      </p:sp>
      <p:sp>
        <p:nvSpPr>
          <p:cNvPr id="21510" name="Text Box 4"/>
          <p:cNvSpPr txBox="1">
            <a:spLocks noChangeArrowheads="1"/>
          </p:cNvSpPr>
          <p:nvPr>
            <p:custDataLst>
              <p:tags r:id="rId5"/>
            </p:custDataLst>
          </p:nvPr>
        </p:nvSpPr>
        <p:spPr bwMode="auto">
          <a:xfrm>
            <a:off x="1447800" y="1828800"/>
            <a:ext cx="6705600" cy="831850"/>
          </a:xfrm>
          <a:prstGeom prst="rect">
            <a:avLst/>
          </a:prstGeom>
          <a:solidFill>
            <a:srgbClr val="CCFFFF"/>
          </a:solidFill>
          <a:ln w="9525">
            <a:solidFill>
              <a:schemeClr val="tx1"/>
            </a:solidFill>
            <a:miter lim="800000"/>
            <a:headEnd/>
            <a:tailEnd/>
          </a:ln>
        </p:spPr>
        <p:txBody>
          <a:bodyPr>
            <a:spAutoFit/>
          </a:bodyPr>
          <a:lstStyle/>
          <a:p>
            <a:r>
              <a:rPr lang="en-US" dirty="0" smtClean="0"/>
              <a:t>A </a:t>
            </a:r>
            <a:r>
              <a:rPr lang="en-US" b="1" dirty="0" smtClean="0"/>
              <a:t>declaration</a:t>
            </a:r>
            <a:r>
              <a:rPr lang="en-US" dirty="0" smtClean="0"/>
              <a:t> </a:t>
            </a:r>
            <a:r>
              <a:rPr lang="en-US" dirty="0"/>
              <a:t>is a source code statement that introduces a variable into a </a:t>
            </a:r>
            <a:r>
              <a:rPr lang="en-US" dirty="0" smtClean="0"/>
              <a:t>program.</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custDataLst>
              <p:tags r:id="rId1"/>
            </p:custDataLst>
          </p:nvPr>
        </p:nvSpPr>
        <p:spPr/>
        <p:txBody>
          <a:bodyPr/>
          <a:lstStyle/>
          <a:p>
            <a:pPr>
              <a:defRPr/>
            </a:pPr>
            <a:r>
              <a:rPr lang="en-US"/>
              <a:t>Primitive Types</a:t>
            </a:r>
          </a:p>
        </p:txBody>
      </p:sp>
      <p:sp>
        <p:nvSpPr>
          <p:cNvPr id="5" name="Slide Number Placeholder 4"/>
          <p:cNvSpPr>
            <a:spLocks noGrp="1"/>
          </p:cNvSpPr>
          <p:nvPr>
            <p:ph type="sldNum" sz="quarter" idx="11"/>
            <p:custDataLst>
              <p:tags r:id="rId2"/>
            </p:custDataLst>
          </p:nvPr>
        </p:nvSpPr>
        <p:spPr/>
        <p:txBody>
          <a:bodyPr/>
          <a:lstStyle/>
          <a:p>
            <a:pPr>
              <a:defRPr/>
            </a:pPr>
            <a:fld id="{4F4A173B-22D9-438E-9845-8095F54F6459}" type="slidenum">
              <a:rPr lang="en-US"/>
              <a:pPr>
                <a:defRPr/>
              </a:pPr>
              <a:t>2</a:t>
            </a:fld>
            <a:endParaRPr lang="en-US"/>
          </a:p>
        </p:txBody>
      </p:sp>
      <p:sp>
        <p:nvSpPr>
          <p:cNvPr id="4100" name="Rectangle 2"/>
          <p:cNvSpPr>
            <a:spLocks noGrp="1" noChangeArrowheads="1"/>
          </p:cNvSpPr>
          <p:nvPr>
            <p:ph type="title"/>
            <p:custDataLst>
              <p:tags r:id="rId3"/>
            </p:custDataLst>
          </p:nvPr>
        </p:nvSpPr>
        <p:spPr/>
        <p:txBody>
          <a:bodyPr/>
          <a:lstStyle/>
          <a:p>
            <a:pPr eaLnBrk="1" hangingPunct="1"/>
            <a:r>
              <a:rPr lang="en-US" smtClean="0"/>
              <a:t>Primitive Types</a:t>
            </a:r>
          </a:p>
        </p:txBody>
      </p:sp>
      <p:sp>
        <p:nvSpPr>
          <p:cNvPr id="4101" name="Rectangle 3"/>
          <p:cNvSpPr>
            <a:spLocks noGrp="1" noChangeArrowheads="1"/>
          </p:cNvSpPr>
          <p:nvPr>
            <p:ph type="body" idx="1"/>
            <p:custDataLst>
              <p:tags r:id="rId4"/>
            </p:custDataLst>
          </p:nvPr>
        </p:nvSpPr>
        <p:spPr/>
        <p:txBody>
          <a:bodyPr/>
          <a:lstStyle/>
          <a:p>
            <a:pPr eaLnBrk="1" hangingPunct="1"/>
            <a:r>
              <a:rPr lang="en-US" dirty="0"/>
              <a:t>P</a:t>
            </a:r>
            <a:r>
              <a:rPr lang="en-US" dirty="0" smtClean="0"/>
              <a:t>rimitive types</a:t>
            </a:r>
          </a:p>
          <a:p>
            <a:pPr lvl="1" eaLnBrk="1" hangingPunct="1"/>
            <a:r>
              <a:rPr lang="en-US" dirty="0"/>
              <a:t>A</a:t>
            </a:r>
            <a:r>
              <a:rPr lang="en-US" dirty="0" smtClean="0"/>
              <a:t>re not objects</a:t>
            </a:r>
          </a:p>
          <a:p>
            <a:pPr lvl="1" eaLnBrk="1" hangingPunct="1"/>
            <a:r>
              <a:rPr lang="en-US" dirty="0"/>
              <a:t>H</a:t>
            </a:r>
            <a:r>
              <a:rPr lang="en-US" dirty="0" smtClean="0"/>
              <a:t>ave no methods</a:t>
            </a:r>
          </a:p>
          <a:p>
            <a:pPr eaLnBrk="1" hangingPunct="1"/>
            <a:r>
              <a:rPr lang="en-US" dirty="0"/>
              <a:t>V</a:t>
            </a:r>
            <a:r>
              <a:rPr lang="en-US" dirty="0" smtClean="0"/>
              <a:t>ariables for primitive types store actual value, not a reference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custDataLst>
              <p:tags r:id="rId1"/>
            </p:custDataLst>
          </p:nvPr>
        </p:nvSpPr>
        <p:spPr/>
        <p:txBody>
          <a:bodyPr/>
          <a:lstStyle/>
          <a:p>
            <a:pPr>
              <a:defRPr/>
            </a:pPr>
            <a:r>
              <a:rPr lang="en-US"/>
              <a:t>Primitive Types</a:t>
            </a:r>
          </a:p>
        </p:txBody>
      </p:sp>
      <p:sp>
        <p:nvSpPr>
          <p:cNvPr id="5" name="Slide Number Placeholder 4"/>
          <p:cNvSpPr>
            <a:spLocks noGrp="1"/>
          </p:cNvSpPr>
          <p:nvPr>
            <p:ph type="sldNum" sz="quarter" idx="11"/>
            <p:custDataLst>
              <p:tags r:id="rId2"/>
            </p:custDataLst>
          </p:nvPr>
        </p:nvSpPr>
        <p:spPr/>
        <p:txBody>
          <a:bodyPr/>
          <a:lstStyle/>
          <a:p>
            <a:pPr>
              <a:defRPr/>
            </a:pPr>
            <a:fld id="{3C7EDBA8-5EB7-4158-86A1-0F15B69DBA39}" type="slidenum">
              <a:rPr lang="en-US"/>
              <a:pPr>
                <a:defRPr/>
              </a:pPr>
              <a:t>20</a:t>
            </a:fld>
            <a:endParaRPr lang="en-US"/>
          </a:p>
        </p:txBody>
      </p:sp>
      <p:sp>
        <p:nvSpPr>
          <p:cNvPr id="22532" name="Rectangle 2"/>
          <p:cNvSpPr>
            <a:spLocks noGrp="1" noChangeArrowheads="1"/>
          </p:cNvSpPr>
          <p:nvPr>
            <p:ph type="title"/>
            <p:custDataLst>
              <p:tags r:id="rId3"/>
            </p:custDataLst>
          </p:nvPr>
        </p:nvSpPr>
        <p:spPr/>
        <p:txBody>
          <a:bodyPr/>
          <a:lstStyle/>
          <a:p>
            <a:pPr eaLnBrk="1" hangingPunct="1"/>
            <a:r>
              <a:rPr lang="en-US" smtClean="0"/>
              <a:t>Examples</a:t>
            </a:r>
          </a:p>
        </p:txBody>
      </p:sp>
      <p:sp>
        <p:nvSpPr>
          <p:cNvPr id="22533" name="Rectangle 3"/>
          <p:cNvSpPr>
            <a:spLocks noGrp="1" noChangeArrowheads="1"/>
          </p:cNvSpPr>
          <p:nvPr>
            <p:ph type="body" idx="1"/>
            <p:custDataLst>
              <p:tags r:id="rId4"/>
            </p:custDataLst>
          </p:nvPr>
        </p:nvSpPr>
        <p:spPr/>
        <p:txBody>
          <a:bodyPr/>
          <a:lstStyle/>
          <a:p>
            <a:pPr lvl="1" eaLnBrk="1" hangingPunct="1"/>
            <a:r>
              <a:rPr lang="en-US" sz="3200" b="1" smtClean="0">
                <a:latin typeface="Courier New" pitchFamily="49" charset="0"/>
              </a:rPr>
              <a:t>int usPopulation;</a:t>
            </a:r>
          </a:p>
          <a:p>
            <a:pPr lvl="1" eaLnBrk="1" hangingPunct="1"/>
            <a:r>
              <a:rPr lang="en-US" sz="3200" b="1" smtClean="0">
                <a:latin typeface="Courier New" pitchFamily="49" charset="0"/>
              </a:rPr>
              <a:t>long worldPopulation;</a:t>
            </a:r>
            <a:endParaRPr lang="en-US" smtClean="0"/>
          </a:p>
          <a:p>
            <a:pPr lvl="1" eaLnBrk="1" hangingPunct="1"/>
            <a:r>
              <a:rPr lang="en-US" sz="3200" b="1" smtClean="0">
                <a:latin typeface="Courier New" pitchFamily="49" charset="0"/>
              </a:rPr>
              <a:t>float price;</a:t>
            </a:r>
          </a:p>
          <a:p>
            <a:pPr lvl="1" eaLnBrk="1" hangingPunct="1"/>
            <a:r>
              <a:rPr lang="en-US" sz="3200" b="1" smtClean="0">
                <a:latin typeface="Courier New" pitchFamily="49" charset="0"/>
              </a:rPr>
              <a:t>double average;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custDataLst>
              <p:tags r:id="rId1"/>
            </p:custDataLst>
          </p:nvPr>
        </p:nvSpPr>
        <p:spPr/>
        <p:txBody>
          <a:bodyPr/>
          <a:lstStyle/>
          <a:p>
            <a:pPr>
              <a:defRPr/>
            </a:pPr>
            <a:r>
              <a:rPr lang="en-US"/>
              <a:t>Primitive Types</a:t>
            </a:r>
          </a:p>
        </p:txBody>
      </p:sp>
      <p:sp>
        <p:nvSpPr>
          <p:cNvPr id="5" name="Slide Number Placeholder 4"/>
          <p:cNvSpPr>
            <a:spLocks noGrp="1"/>
          </p:cNvSpPr>
          <p:nvPr>
            <p:ph type="sldNum" sz="quarter" idx="11"/>
            <p:custDataLst>
              <p:tags r:id="rId2"/>
            </p:custDataLst>
          </p:nvPr>
        </p:nvSpPr>
        <p:spPr/>
        <p:txBody>
          <a:bodyPr/>
          <a:lstStyle/>
          <a:p>
            <a:pPr>
              <a:defRPr/>
            </a:pPr>
            <a:fld id="{AAB8E272-4784-4B75-B723-41271973166A}" type="slidenum">
              <a:rPr lang="en-US"/>
              <a:pPr>
                <a:defRPr/>
              </a:pPr>
              <a:t>21</a:t>
            </a:fld>
            <a:endParaRPr lang="en-US"/>
          </a:p>
        </p:txBody>
      </p:sp>
      <p:sp>
        <p:nvSpPr>
          <p:cNvPr id="23556" name="Rectangle 2"/>
          <p:cNvSpPr>
            <a:spLocks noGrp="1" noChangeArrowheads="1"/>
          </p:cNvSpPr>
          <p:nvPr>
            <p:ph type="title"/>
            <p:custDataLst>
              <p:tags r:id="rId3"/>
            </p:custDataLst>
          </p:nvPr>
        </p:nvSpPr>
        <p:spPr/>
        <p:txBody>
          <a:bodyPr/>
          <a:lstStyle/>
          <a:p>
            <a:pPr eaLnBrk="1" hangingPunct="1"/>
            <a:r>
              <a:rPr lang="en-US" smtClean="0"/>
              <a:t>Facts about Declarations</a:t>
            </a:r>
          </a:p>
        </p:txBody>
      </p:sp>
      <p:sp>
        <p:nvSpPr>
          <p:cNvPr id="23557" name="Rectangle 3"/>
          <p:cNvSpPr>
            <a:spLocks noGrp="1" noChangeArrowheads="1"/>
          </p:cNvSpPr>
          <p:nvPr>
            <p:ph type="body" idx="1"/>
            <p:custDataLst>
              <p:tags r:id="rId4"/>
            </p:custDataLst>
          </p:nvPr>
        </p:nvSpPr>
        <p:spPr/>
        <p:txBody>
          <a:bodyPr/>
          <a:lstStyle/>
          <a:p>
            <a:pPr eaLnBrk="1" hangingPunct="1">
              <a:tabLst>
                <a:tab pos="1035050" algn="l"/>
              </a:tabLst>
            </a:pPr>
            <a:r>
              <a:rPr lang="en-US" dirty="0"/>
              <a:t>R</a:t>
            </a:r>
            <a:r>
              <a:rPr lang="en-US" dirty="0" smtClean="0"/>
              <a:t>eserves a memory cell (variable) large enough for the indicated type of data.</a:t>
            </a:r>
          </a:p>
          <a:p>
            <a:pPr eaLnBrk="1" hangingPunct="1">
              <a:tabLst>
                <a:tab pos="1035050" algn="l"/>
              </a:tabLst>
            </a:pPr>
            <a:r>
              <a:rPr lang="en-US" dirty="0"/>
              <a:t>B</a:t>
            </a:r>
            <a:r>
              <a:rPr lang="en-US" dirty="0" smtClean="0"/>
              <a:t>inds an identifier to the variable.</a:t>
            </a:r>
          </a:p>
          <a:p>
            <a:pPr eaLnBrk="1" hangingPunct="1">
              <a:tabLst>
                <a:tab pos="1035050" algn="l"/>
              </a:tabLst>
            </a:pPr>
            <a:r>
              <a:rPr lang="en-US" dirty="0" smtClean="0"/>
              <a:t>DOES NOT store any value in the variable.</a:t>
            </a:r>
          </a:p>
          <a:p>
            <a:pPr eaLnBrk="1" hangingPunct="1">
              <a:tabLst>
                <a:tab pos="1035050" algn="l"/>
              </a:tabLst>
            </a:pPr>
            <a:r>
              <a:rPr lang="en-US" dirty="0"/>
              <a:t>A</a:t>
            </a:r>
            <a:r>
              <a:rPr lang="en-US" dirty="0" smtClean="0"/>
              <a:t> variable must be declared before it can be used.</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custDataLst>
              <p:tags r:id="rId1"/>
            </p:custDataLst>
          </p:nvPr>
        </p:nvSpPr>
        <p:spPr/>
        <p:txBody>
          <a:bodyPr/>
          <a:lstStyle/>
          <a:p>
            <a:pPr>
              <a:defRPr/>
            </a:pPr>
            <a:r>
              <a:rPr lang="en-US"/>
              <a:t>Primitive Types</a:t>
            </a:r>
          </a:p>
        </p:txBody>
      </p:sp>
      <p:sp>
        <p:nvSpPr>
          <p:cNvPr id="6" name="Slide Number Placeholder 4"/>
          <p:cNvSpPr>
            <a:spLocks noGrp="1"/>
          </p:cNvSpPr>
          <p:nvPr>
            <p:ph type="sldNum" sz="quarter" idx="11"/>
            <p:custDataLst>
              <p:tags r:id="rId2"/>
            </p:custDataLst>
          </p:nvPr>
        </p:nvSpPr>
        <p:spPr/>
        <p:txBody>
          <a:bodyPr/>
          <a:lstStyle/>
          <a:p>
            <a:pPr>
              <a:defRPr/>
            </a:pPr>
            <a:fld id="{A3C390E1-D3C0-4B3C-9148-364B6C16219C}" type="slidenum">
              <a:rPr lang="en-US"/>
              <a:pPr>
                <a:defRPr/>
              </a:pPr>
              <a:t>22</a:t>
            </a:fld>
            <a:endParaRPr lang="en-US"/>
          </a:p>
        </p:txBody>
      </p:sp>
      <p:sp>
        <p:nvSpPr>
          <p:cNvPr id="24580" name="Rectangle 2"/>
          <p:cNvSpPr>
            <a:spLocks noGrp="1" noChangeArrowheads="1"/>
          </p:cNvSpPr>
          <p:nvPr>
            <p:ph type="title"/>
            <p:custDataLst>
              <p:tags r:id="rId3"/>
            </p:custDataLst>
          </p:nvPr>
        </p:nvSpPr>
        <p:spPr/>
        <p:txBody>
          <a:bodyPr/>
          <a:lstStyle/>
          <a:p>
            <a:pPr eaLnBrk="1" hangingPunct="1"/>
            <a:r>
              <a:rPr lang="en-US" smtClean="0"/>
              <a:t>Type Casting</a:t>
            </a:r>
          </a:p>
        </p:txBody>
      </p:sp>
      <p:sp>
        <p:nvSpPr>
          <p:cNvPr id="24581" name="Rectangle 3"/>
          <p:cNvSpPr>
            <a:spLocks noGrp="1" noChangeArrowheads="1"/>
          </p:cNvSpPr>
          <p:nvPr>
            <p:ph type="body" idx="1"/>
            <p:custDataLst>
              <p:tags r:id="rId4"/>
            </p:custDataLst>
          </p:nvPr>
        </p:nvSpPr>
        <p:spPr/>
        <p:txBody>
          <a:bodyPr/>
          <a:lstStyle/>
          <a:p>
            <a:pPr eaLnBrk="1" hangingPunct="1"/>
            <a:endParaRPr lang="en-US" dirty="0" smtClean="0"/>
          </a:p>
          <a:p>
            <a:pPr eaLnBrk="1" hangingPunct="1"/>
            <a:endParaRPr lang="en-US" dirty="0" smtClean="0"/>
          </a:p>
          <a:p>
            <a:pPr eaLnBrk="1" hangingPunct="1"/>
            <a:r>
              <a:rPr lang="en-US" dirty="0"/>
              <a:t>F</a:t>
            </a:r>
            <a:r>
              <a:rPr lang="en-US" dirty="0" smtClean="0"/>
              <a:t>or example: </a:t>
            </a:r>
          </a:p>
          <a:p>
            <a:pPr lvl="1" eaLnBrk="1" hangingPunct="1"/>
            <a:r>
              <a:rPr lang="en-US" dirty="0"/>
              <a:t>C</a:t>
            </a:r>
            <a:r>
              <a:rPr lang="en-US" dirty="0" smtClean="0"/>
              <a:t>onverting an </a:t>
            </a:r>
            <a:r>
              <a:rPr lang="en-US" b="1" dirty="0" err="1" smtClean="0">
                <a:latin typeface="Courier New" pitchFamily="49" charset="0"/>
              </a:rPr>
              <a:t>int</a:t>
            </a:r>
            <a:r>
              <a:rPr lang="en-US" dirty="0" smtClean="0">
                <a:latin typeface="Courier New" pitchFamily="49" charset="0"/>
              </a:rPr>
              <a:t> </a:t>
            </a:r>
            <a:r>
              <a:rPr lang="en-US" dirty="0" smtClean="0"/>
              <a:t>value to a </a:t>
            </a:r>
            <a:r>
              <a:rPr lang="en-US" b="1" dirty="0" smtClean="0">
                <a:latin typeface="Courier New" pitchFamily="49" charset="0"/>
              </a:rPr>
              <a:t>double</a:t>
            </a:r>
            <a:r>
              <a:rPr lang="en-US" dirty="0" smtClean="0"/>
              <a:t> value is type casting.</a:t>
            </a:r>
          </a:p>
        </p:txBody>
      </p:sp>
      <p:sp>
        <p:nvSpPr>
          <p:cNvPr id="24582" name="Text Box 4"/>
          <p:cNvSpPr txBox="1">
            <a:spLocks noChangeArrowheads="1"/>
          </p:cNvSpPr>
          <p:nvPr>
            <p:custDataLst>
              <p:tags r:id="rId5"/>
            </p:custDataLst>
          </p:nvPr>
        </p:nvSpPr>
        <p:spPr bwMode="auto">
          <a:xfrm>
            <a:off x="1371600" y="1524000"/>
            <a:ext cx="6629400" cy="831850"/>
          </a:xfrm>
          <a:prstGeom prst="rect">
            <a:avLst/>
          </a:prstGeom>
          <a:solidFill>
            <a:srgbClr val="CCFFFF"/>
          </a:solidFill>
          <a:ln w="9525">
            <a:solidFill>
              <a:schemeClr val="tx1"/>
            </a:solidFill>
            <a:miter lim="800000"/>
            <a:headEnd/>
            <a:tailEnd/>
          </a:ln>
        </p:spPr>
        <p:txBody>
          <a:bodyPr>
            <a:spAutoFit/>
          </a:bodyPr>
          <a:lstStyle/>
          <a:p>
            <a:r>
              <a:rPr lang="en-US" b="1" dirty="0">
                <a:latin typeface="Tahoma" pitchFamily="34" charset="0"/>
              </a:rPr>
              <a:t>T</a:t>
            </a:r>
            <a:r>
              <a:rPr lang="en-US" b="1" dirty="0" smtClean="0">
                <a:latin typeface="Tahoma" pitchFamily="34" charset="0"/>
              </a:rPr>
              <a:t>ype </a:t>
            </a:r>
            <a:r>
              <a:rPr lang="en-US" b="1" dirty="0">
                <a:latin typeface="Tahoma" pitchFamily="34" charset="0"/>
              </a:rPr>
              <a:t>casting</a:t>
            </a:r>
            <a:r>
              <a:rPr lang="en-US" dirty="0">
                <a:latin typeface="Tahoma" pitchFamily="34" charset="0"/>
              </a:rPr>
              <a:t> is the conversion of one type to another </a:t>
            </a:r>
            <a:r>
              <a:rPr lang="en-US" dirty="0" smtClean="0">
                <a:latin typeface="Tahoma" pitchFamily="34" charset="0"/>
              </a:rPr>
              <a:t>type.</a:t>
            </a:r>
            <a:endParaRPr lang="en-US" dirty="0">
              <a:latin typeface="Tahoma"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custDataLst>
              <p:tags r:id="rId1"/>
            </p:custDataLst>
          </p:nvPr>
        </p:nvSpPr>
        <p:spPr/>
        <p:txBody>
          <a:bodyPr/>
          <a:lstStyle/>
          <a:p>
            <a:pPr>
              <a:defRPr/>
            </a:pPr>
            <a:r>
              <a:rPr lang="en-US"/>
              <a:t>Primitive Types</a:t>
            </a:r>
          </a:p>
        </p:txBody>
      </p:sp>
      <p:sp>
        <p:nvSpPr>
          <p:cNvPr id="5" name="Slide Number Placeholder 4"/>
          <p:cNvSpPr>
            <a:spLocks noGrp="1"/>
          </p:cNvSpPr>
          <p:nvPr>
            <p:ph type="sldNum" sz="quarter" idx="11"/>
            <p:custDataLst>
              <p:tags r:id="rId2"/>
            </p:custDataLst>
          </p:nvPr>
        </p:nvSpPr>
        <p:spPr/>
        <p:txBody>
          <a:bodyPr/>
          <a:lstStyle/>
          <a:p>
            <a:pPr>
              <a:defRPr/>
            </a:pPr>
            <a:fld id="{62AE0BEF-1965-48D6-BCC1-08CFFA29532D}" type="slidenum">
              <a:rPr lang="en-US"/>
              <a:pPr>
                <a:defRPr/>
              </a:pPr>
              <a:t>23</a:t>
            </a:fld>
            <a:endParaRPr lang="en-US"/>
          </a:p>
        </p:txBody>
      </p:sp>
      <p:sp>
        <p:nvSpPr>
          <p:cNvPr id="25604" name="Rectangle 2"/>
          <p:cNvSpPr>
            <a:spLocks noGrp="1" noChangeArrowheads="1"/>
          </p:cNvSpPr>
          <p:nvPr>
            <p:ph type="title"/>
            <p:custDataLst>
              <p:tags r:id="rId3"/>
            </p:custDataLst>
          </p:nvPr>
        </p:nvSpPr>
        <p:spPr/>
        <p:txBody>
          <a:bodyPr/>
          <a:lstStyle/>
          <a:p>
            <a:pPr eaLnBrk="1" hangingPunct="1"/>
            <a:r>
              <a:rPr lang="en-US" smtClean="0"/>
              <a:t>Type Casting Example</a:t>
            </a:r>
          </a:p>
        </p:txBody>
      </p:sp>
      <p:sp>
        <p:nvSpPr>
          <p:cNvPr id="25605" name="Rectangle 3"/>
          <p:cNvSpPr>
            <a:spLocks noGrp="1" noChangeArrowheads="1"/>
          </p:cNvSpPr>
          <p:nvPr>
            <p:ph type="body" idx="1"/>
            <p:custDataLst>
              <p:tags r:id="rId4"/>
            </p:custDataLst>
          </p:nvPr>
        </p:nvSpPr>
        <p:spPr/>
        <p:txBody>
          <a:bodyPr/>
          <a:lstStyle/>
          <a:p>
            <a:pPr eaLnBrk="1" hangingPunct="1"/>
            <a:r>
              <a:rPr lang="en-US" dirty="0"/>
              <a:t>A</a:t>
            </a:r>
            <a:r>
              <a:rPr lang="en-US" dirty="0" smtClean="0"/>
              <a:t>ssume</a:t>
            </a:r>
          </a:p>
          <a:p>
            <a:pPr lvl="1" eaLnBrk="1" hangingPunct="1"/>
            <a:r>
              <a:rPr lang="en-US" dirty="0"/>
              <a:t>T</a:t>
            </a:r>
            <a:r>
              <a:rPr lang="en-US" dirty="0" smtClean="0"/>
              <a:t>he sum of all student exam 1 scores in a section is stored in the </a:t>
            </a:r>
            <a:r>
              <a:rPr lang="en-US" dirty="0" err="1" smtClean="0">
                <a:latin typeface="Courier New" panose="02070309020205020404" pitchFamily="49" charset="0"/>
                <a:cs typeface="Courier New" panose="02070309020205020404" pitchFamily="49" charset="0"/>
              </a:rPr>
              <a:t>int</a:t>
            </a:r>
            <a:r>
              <a:rPr lang="en-US" dirty="0" smtClean="0"/>
              <a:t> variable </a:t>
            </a:r>
            <a:r>
              <a:rPr lang="en-US" dirty="0" smtClean="0">
                <a:latin typeface="Courier New" panose="02070309020205020404" pitchFamily="49" charset="0"/>
                <a:cs typeface="Courier New" panose="02070309020205020404" pitchFamily="49" charset="0"/>
              </a:rPr>
              <a:t>sum</a:t>
            </a:r>
            <a:r>
              <a:rPr lang="en-US" dirty="0" smtClean="0"/>
              <a:t>.</a:t>
            </a:r>
            <a:endParaRPr lang="en-US" dirty="0" smtClean="0">
              <a:latin typeface="Courier New" panose="02070309020205020404" pitchFamily="49" charset="0"/>
              <a:cs typeface="Courier New" panose="02070309020205020404" pitchFamily="49" charset="0"/>
            </a:endParaRPr>
          </a:p>
          <a:p>
            <a:pPr lvl="2" eaLnBrk="1" hangingPunct="1"/>
            <a:r>
              <a:rPr lang="en-US" dirty="0" err="1" smtClean="0"/>
              <a:t>int</a:t>
            </a:r>
            <a:r>
              <a:rPr lang="en-US" dirty="0" smtClean="0"/>
              <a:t> sum = 2055;</a:t>
            </a:r>
          </a:p>
          <a:p>
            <a:pPr lvl="1" eaLnBrk="1" hangingPunct="1"/>
            <a:r>
              <a:rPr lang="en-US" dirty="0"/>
              <a:t>T</a:t>
            </a:r>
            <a:r>
              <a:rPr lang="en-US" dirty="0" smtClean="0"/>
              <a:t>he number of students in the section is stored in the </a:t>
            </a:r>
            <a:r>
              <a:rPr lang="en-US" dirty="0" err="1">
                <a:latin typeface="Courier New" panose="02070309020205020404" pitchFamily="49" charset="0"/>
                <a:cs typeface="Courier New" panose="02070309020205020404" pitchFamily="49" charset="0"/>
              </a:rPr>
              <a:t>int</a:t>
            </a:r>
            <a:r>
              <a:rPr lang="en-US" dirty="0"/>
              <a:t> variable </a:t>
            </a:r>
            <a:r>
              <a:rPr lang="en-US" dirty="0" smtClean="0">
                <a:latin typeface="Courier New" panose="02070309020205020404" pitchFamily="49" charset="0"/>
                <a:cs typeface="Courier New" panose="02070309020205020404" pitchFamily="49" charset="0"/>
              </a:rPr>
              <a:t>count</a:t>
            </a:r>
            <a:r>
              <a:rPr lang="en-US" dirty="0" smtClean="0"/>
              <a:t>.</a:t>
            </a:r>
          </a:p>
          <a:p>
            <a:pPr lvl="2" eaLnBrk="1" hangingPunct="1"/>
            <a:r>
              <a:rPr lang="en-US" dirty="0" err="1" smtClean="0"/>
              <a:t>int</a:t>
            </a:r>
            <a:r>
              <a:rPr lang="en-US" dirty="0" smtClean="0"/>
              <a:t> count = 25;</a:t>
            </a:r>
          </a:p>
          <a:p>
            <a:pPr lvl="1" eaLnBrk="1" hangingPunct="1"/>
            <a:r>
              <a:rPr lang="en-US" dirty="0"/>
              <a:t>W</a:t>
            </a:r>
            <a:r>
              <a:rPr lang="en-US" dirty="0" smtClean="0"/>
              <a:t>e want to compute the section average on exam 1.</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custDataLst>
              <p:tags r:id="rId1"/>
            </p:custDataLst>
          </p:nvPr>
        </p:nvSpPr>
        <p:spPr/>
        <p:txBody>
          <a:bodyPr/>
          <a:lstStyle/>
          <a:p>
            <a:pPr>
              <a:defRPr/>
            </a:pPr>
            <a:r>
              <a:rPr lang="en-US"/>
              <a:t>Primitive Types</a:t>
            </a:r>
          </a:p>
        </p:txBody>
      </p:sp>
      <p:sp>
        <p:nvSpPr>
          <p:cNvPr id="5" name="Slide Number Placeholder 4"/>
          <p:cNvSpPr>
            <a:spLocks noGrp="1"/>
          </p:cNvSpPr>
          <p:nvPr>
            <p:ph type="sldNum" sz="quarter" idx="11"/>
            <p:custDataLst>
              <p:tags r:id="rId2"/>
            </p:custDataLst>
          </p:nvPr>
        </p:nvSpPr>
        <p:spPr/>
        <p:txBody>
          <a:bodyPr/>
          <a:lstStyle/>
          <a:p>
            <a:pPr>
              <a:defRPr/>
            </a:pPr>
            <a:fld id="{34508486-6B3A-4738-A6DD-75F0305972A6}" type="slidenum">
              <a:rPr lang="en-US"/>
              <a:pPr>
                <a:defRPr/>
              </a:pPr>
              <a:t>24</a:t>
            </a:fld>
            <a:endParaRPr lang="en-US"/>
          </a:p>
        </p:txBody>
      </p:sp>
      <p:sp>
        <p:nvSpPr>
          <p:cNvPr id="26628" name="Rectangle 2"/>
          <p:cNvSpPr>
            <a:spLocks noGrp="1" noChangeArrowheads="1"/>
          </p:cNvSpPr>
          <p:nvPr>
            <p:ph type="title"/>
            <p:custDataLst>
              <p:tags r:id="rId3"/>
            </p:custDataLst>
          </p:nvPr>
        </p:nvSpPr>
        <p:spPr/>
        <p:txBody>
          <a:bodyPr/>
          <a:lstStyle/>
          <a:p>
            <a:pPr eaLnBrk="1" hangingPunct="1"/>
            <a:r>
              <a:rPr lang="en-US" smtClean="0"/>
              <a:t>First Attempt</a:t>
            </a:r>
          </a:p>
        </p:txBody>
      </p:sp>
      <p:sp>
        <p:nvSpPr>
          <p:cNvPr id="26629" name="Rectangle 3"/>
          <p:cNvSpPr>
            <a:spLocks noGrp="1" noChangeArrowheads="1"/>
          </p:cNvSpPr>
          <p:nvPr>
            <p:ph type="body" idx="1"/>
            <p:custDataLst>
              <p:tags r:id="rId4"/>
            </p:custDataLst>
          </p:nvPr>
        </p:nvSpPr>
        <p:spPr>
          <a:xfrm>
            <a:off x="1182688" y="1524000"/>
            <a:ext cx="7772400" cy="5029200"/>
          </a:xfrm>
        </p:spPr>
        <p:txBody>
          <a:bodyPr/>
          <a:lstStyle/>
          <a:p>
            <a:pPr eaLnBrk="1" hangingPunct="1">
              <a:lnSpc>
                <a:spcPct val="90000"/>
              </a:lnSpc>
            </a:pPr>
            <a:r>
              <a:rPr lang="en-US" dirty="0"/>
              <a:t>S</a:t>
            </a:r>
            <a:r>
              <a:rPr lang="en-US" dirty="0" smtClean="0"/>
              <a:t>uppose we try this code:</a:t>
            </a:r>
          </a:p>
          <a:p>
            <a:pPr lvl="1" eaLnBrk="1" hangingPunct="1">
              <a:lnSpc>
                <a:spcPct val="90000"/>
              </a:lnSpc>
              <a:buFont typeface="Wingdings" pitchFamily="2" charset="2"/>
              <a:buNone/>
            </a:pPr>
            <a:r>
              <a:rPr lang="en-US" b="1" dirty="0" err="1" smtClean="0">
                <a:latin typeface="Courier New" pitchFamily="49" charset="0"/>
              </a:rPr>
              <a:t>int</a:t>
            </a:r>
            <a:r>
              <a:rPr lang="en-US" b="1" dirty="0" smtClean="0">
                <a:latin typeface="Courier New" pitchFamily="49" charset="0"/>
              </a:rPr>
              <a:t> sum = 2055;</a:t>
            </a:r>
          </a:p>
          <a:p>
            <a:pPr lvl="1" eaLnBrk="1" hangingPunct="1">
              <a:lnSpc>
                <a:spcPct val="90000"/>
              </a:lnSpc>
              <a:buFont typeface="Wingdings" pitchFamily="2" charset="2"/>
              <a:buNone/>
            </a:pPr>
            <a:r>
              <a:rPr lang="en-US" b="1" dirty="0" err="1" smtClean="0">
                <a:latin typeface="Courier New" pitchFamily="49" charset="0"/>
              </a:rPr>
              <a:t>int</a:t>
            </a:r>
            <a:r>
              <a:rPr lang="en-US" b="1" dirty="0" smtClean="0">
                <a:latin typeface="Courier New" pitchFamily="49" charset="0"/>
              </a:rPr>
              <a:t> count = 25;</a:t>
            </a:r>
          </a:p>
          <a:p>
            <a:pPr lvl="1" eaLnBrk="1" hangingPunct="1">
              <a:lnSpc>
                <a:spcPct val="90000"/>
              </a:lnSpc>
              <a:buFont typeface="Wingdings" pitchFamily="2" charset="2"/>
              <a:buNone/>
            </a:pPr>
            <a:r>
              <a:rPr lang="en-US" b="1" dirty="0" err="1" smtClean="0">
                <a:latin typeface="Courier New" pitchFamily="49" charset="0"/>
              </a:rPr>
              <a:t>int</a:t>
            </a:r>
            <a:r>
              <a:rPr lang="en-US" b="1" dirty="0" smtClean="0">
                <a:latin typeface="Courier New" pitchFamily="49" charset="0"/>
              </a:rPr>
              <a:t> average;</a:t>
            </a:r>
          </a:p>
          <a:p>
            <a:pPr lvl="1" eaLnBrk="1" hangingPunct="1">
              <a:lnSpc>
                <a:spcPct val="90000"/>
              </a:lnSpc>
              <a:buFont typeface="Wingdings" pitchFamily="2" charset="2"/>
              <a:buNone/>
            </a:pPr>
            <a:r>
              <a:rPr lang="en-US" b="1" dirty="0" smtClean="0">
                <a:latin typeface="Courier New" pitchFamily="49" charset="0"/>
              </a:rPr>
              <a:t>average = sum / count;</a:t>
            </a:r>
          </a:p>
          <a:p>
            <a:pPr eaLnBrk="1" hangingPunct="1">
              <a:lnSpc>
                <a:spcPct val="90000"/>
              </a:lnSpc>
            </a:pPr>
            <a:r>
              <a:rPr lang="en-US" dirty="0"/>
              <a:t>T</a:t>
            </a:r>
            <a:r>
              <a:rPr lang="en-US" dirty="0" smtClean="0"/>
              <a:t>his assigns the value 82 to average.</a:t>
            </a:r>
          </a:p>
          <a:p>
            <a:pPr lvl="1" eaLnBrk="1" hangingPunct="1">
              <a:lnSpc>
                <a:spcPct val="90000"/>
              </a:lnSpc>
            </a:pPr>
            <a:r>
              <a:rPr lang="en-US" dirty="0"/>
              <a:t>T</a:t>
            </a:r>
            <a:r>
              <a:rPr lang="en-US" dirty="0" smtClean="0"/>
              <a:t>he actual average is 82.2</a:t>
            </a:r>
          </a:p>
          <a:p>
            <a:pPr lvl="1" eaLnBrk="1" hangingPunct="1">
              <a:lnSpc>
                <a:spcPct val="90000"/>
              </a:lnSpc>
            </a:pPr>
            <a:r>
              <a:rPr lang="en-US" dirty="0"/>
              <a:t>W</a:t>
            </a:r>
            <a:r>
              <a:rPr lang="en-US" dirty="0" smtClean="0"/>
              <a:t>e get the integer quotient but lose the fractional part because both </a:t>
            </a:r>
            <a:r>
              <a:rPr lang="en-US" b="1" dirty="0" smtClean="0">
                <a:latin typeface="Courier New" pitchFamily="49" charset="0"/>
              </a:rPr>
              <a:t>sum</a:t>
            </a:r>
            <a:r>
              <a:rPr lang="en-US" dirty="0" smtClean="0"/>
              <a:t> and </a:t>
            </a:r>
            <a:r>
              <a:rPr lang="en-US" b="1" dirty="0" smtClean="0">
                <a:latin typeface="Courier New" pitchFamily="49" charset="0"/>
              </a:rPr>
              <a:t>count</a:t>
            </a:r>
            <a:r>
              <a:rPr lang="en-US" dirty="0" smtClean="0"/>
              <a:t> are of type </a:t>
            </a:r>
            <a:r>
              <a:rPr lang="en-US" b="1" dirty="0" smtClean="0">
                <a:latin typeface="Courier New" pitchFamily="49" charset="0"/>
              </a:rPr>
              <a:t>int.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custDataLst>
              <p:tags r:id="rId1"/>
            </p:custDataLst>
          </p:nvPr>
        </p:nvSpPr>
        <p:spPr/>
        <p:txBody>
          <a:bodyPr/>
          <a:lstStyle/>
          <a:p>
            <a:pPr>
              <a:defRPr/>
            </a:pPr>
            <a:r>
              <a:rPr lang="en-US"/>
              <a:t>Primitive Types</a:t>
            </a:r>
          </a:p>
        </p:txBody>
      </p:sp>
      <p:sp>
        <p:nvSpPr>
          <p:cNvPr id="5" name="Slide Number Placeholder 4"/>
          <p:cNvSpPr>
            <a:spLocks noGrp="1"/>
          </p:cNvSpPr>
          <p:nvPr>
            <p:ph type="sldNum" sz="quarter" idx="11"/>
            <p:custDataLst>
              <p:tags r:id="rId2"/>
            </p:custDataLst>
          </p:nvPr>
        </p:nvSpPr>
        <p:spPr/>
        <p:txBody>
          <a:bodyPr/>
          <a:lstStyle/>
          <a:p>
            <a:pPr>
              <a:defRPr/>
            </a:pPr>
            <a:fld id="{0AA98EA4-73F8-42B0-81AB-1237A210751F}" type="slidenum">
              <a:rPr lang="en-US"/>
              <a:pPr>
                <a:defRPr/>
              </a:pPr>
              <a:t>25</a:t>
            </a:fld>
            <a:endParaRPr lang="en-US"/>
          </a:p>
        </p:txBody>
      </p:sp>
      <p:sp>
        <p:nvSpPr>
          <p:cNvPr id="27652" name="Rectangle 2"/>
          <p:cNvSpPr>
            <a:spLocks noGrp="1" noChangeArrowheads="1"/>
          </p:cNvSpPr>
          <p:nvPr>
            <p:ph type="title"/>
            <p:custDataLst>
              <p:tags r:id="rId3"/>
            </p:custDataLst>
          </p:nvPr>
        </p:nvSpPr>
        <p:spPr/>
        <p:txBody>
          <a:bodyPr/>
          <a:lstStyle/>
          <a:p>
            <a:pPr eaLnBrk="1" hangingPunct="1"/>
            <a:r>
              <a:rPr lang="en-US" smtClean="0"/>
              <a:t>Second Attempt</a:t>
            </a:r>
          </a:p>
        </p:txBody>
      </p:sp>
      <p:sp>
        <p:nvSpPr>
          <p:cNvPr id="27653" name="Rectangle 3"/>
          <p:cNvSpPr>
            <a:spLocks noGrp="1" noChangeArrowheads="1"/>
          </p:cNvSpPr>
          <p:nvPr>
            <p:ph type="body" idx="1"/>
            <p:custDataLst>
              <p:tags r:id="rId4"/>
            </p:custDataLst>
          </p:nvPr>
        </p:nvSpPr>
        <p:spPr/>
        <p:txBody>
          <a:bodyPr/>
          <a:lstStyle/>
          <a:p>
            <a:pPr eaLnBrk="1" hangingPunct="1"/>
            <a:r>
              <a:rPr lang="en-US" sz="2800" dirty="0"/>
              <a:t>S</a:t>
            </a:r>
            <a:r>
              <a:rPr lang="en-US" sz="2800" dirty="0" smtClean="0"/>
              <a:t>uppose we change the type of the variable average to type </a:t>
            </a:r>
            <a:r>
              <a:rPr lang="en-US" sz="2800" b="1" dirty="0" smtClean="0">
                <a:latin typeface="Courier New" pitchFamily="49" charset="0"/>
              </a:rPr>
              <a:t>double.</a:t>
            </a:r>
          </a:p>
          <a:p>
            <a:pPr lvl="1" eaLnBrk="1" hangingPunct="1">
              <a:buFont typeface="Wingdings" pitchFamily="2" charset="2"/>
              <a:buNone/>
            </a:pPr>
            <a:r>
              <a:rPr lang="en-US" b="1" dirty="0" smtClean="0">
                <a:latin typeface="Courier New" pitchFamily="49" charset="0"/>
              </a:rPr>
              <a:t>double average;</a:t>
            </a:r>
          </a:p>
          <a:p>
            <a:pPr lvl="1" eaLnBrk="1" hangingPunct="1">
              <a:buFont typeface="Wingdings" pitchFamily="2" charset="2"/>
              <a:buNone/>
            </a:pPr>
            <a:r>
              <a:rPr lang="en-US" b="1" dirty="0" smtClean="0">
                <a:latin typeface="Courier New" pitchFamily="49" charset="0"/>
              </a:rPr>
              <a:t>average = sum / count;</a:t>
            </a:r>
          </a:p>
          <a:p>
            <a:pPr eaLnBrk="1" hangingPunct="1"/>
            <a:r>
              <a:rPr lang="en-US" sz="2800" dirty="0"/>
              <a:t>T</a:t>
            </a:r>
            <a:r>
              <a:rPr lang="en-US" sz="2800" dirty="0" smtClean="0"/>
              <a:t>his assigns the value 82.0 to </a:t>
            </a:r>
            <a:r>
              <a:rPr lang="en-US" sz="2800" b="1" dirty="0" smtClean="0">
                <a:latin typeface="Courier New" pitchFamily="49" charset="0"/>
              </a:rPr>
              <a:t>average.</a:t>
            </a:r>
          </a:p>
          <a:p>
            <a:pPr lvl="1" eaLnBrk="1" hangingPunct="1"/>
            <a:r>
              <a:rPr lang="en-US" sz="2400" dirty="0"/>
              <a:t>S</a:t>
            </a:r>
            <a:r>
              <a:rPr lang="en-US" sz="2400" dirty="0" smtClean="0"/>
              <a:t>till lose the fractional part.</a:t>
            </a:r>
          </a:p>
          <a:p>
            <a:pPr lvl="1" eaLnBrk="1" hangingPunct="1"/>
            <a:r>
              <a:rPr lang="en-US" sz="2400" dirty="0"/>
              <a:t>T</a:t>
            </a:r>
            <a:r>
              <a:rPr lang="en-US" sz="2400" dirty="0" smtClean="0"/>
              <a:t>he division still gives the value 82 and Java converts this to the </a:t>
            </a:r>
            <a:r>
              <a:rPr lang="en-US" b="1" dirty="0" smtClean="0">
                <a:latin typeface="Courier New" pitchFamily="49" charset="0"/>
              </a:rPr>
              <a:t>double</a:t>
            </a:r>
            <a:r>
              <a:rPr lang="en-US" sz="2400" dirty="0" smtClean="0"/>
              <a:t> value 82.0 because </a:t>
            </a:r>
            <a:r>
              <a:rPr lang="en-US" b="1" dirty="0" smtClean="0">
                <a:latin typeface="Courier New" pitchFamily="49" charset="0"/>
              </a:rPr>
              <a:t>average</a:t>
            </a:r>
            <a:r>
              <a:rPr lang="en-US" sz="2400" dirty="0" smtClean="0"/>
              <a:t> is of type </a:t>
            </a:r>
            <a:r>
              <a:rPr lang="en-US" b="1" dirty="0" smtClean="0">
                <a:latin typeface="Courier New" pitchFamily="49" charset="0"/>
              </a:rPr>
              <a:t>double.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custDataLst>
              <p:tags r:id="rId1"/>
            </p:custDataLst>
          </p:nvPr>
        </p:nvSpPr>
        <p:spPr/>
        <p:txBody>
          <a:bodyPr/>
          <a:lstStyle/>
          <a:p>
            <a:pPr>
              <a:defRPr/>
            </a:pPr>
            <a:r>
              <a:rPr lang="en-US"/>
              <a:t>Primitive Types</a:t>
            </a:r>
          </a:p>
        </p:txBody>
      </p:sp>
      <p:sp>
        <p:nvSpPr>
          <p:cNvPr id="5" name="Slide Number Placeholder 4"/>
          <p:cNvSpPr>
            <a:spLocks noGrp="1"/>
          </p:cNvSpPr>
          <p:nvPr>
            <p:ph type="sldNum" sz="quarter" idx="11"/>
            <p:custDataLst>
              <p:tags r:id="rId2"/>
            </p:custDataLst>
          </p:nvPr>
        </p:nvSpPr>
        <p:spPr/>
        <p:txBody>
          <a:bodyPr/>
          <a:lstStyle/>
          <a:p>
            <a:pPr>
              <a:defRPr/>
            </a:pPr>
            <a:fld id="{34EC2B2D-C184-4E48-B28D-4D0004E28F2D}" type="slidenum">
              <a:rPr lang="en-US"/>
              <a:pPr>
                <a:defRPr/>
              </a:pPr>
              <a:t>26</a:t>
            </a:fld>
            <a:endParaRPr lang="en-US"/>
          </a:p>
        </p:txBody>
      </p:sp>
      <p:sp>
        <p:nvSpPr>
          <p:cNvPr id="28676" name="Rectangle 2"/>
          <p:cNvSpPr>
            <a:spLocks noGrp="1" noChangeArrowheads="1"/>
          </p:cNvSpPr>
          <p:nvPr>
            <p:ph type="title"/>
            <p:custDataLst>
              <p:tags r:id="rId3"/>
            </p:custDataLst>
          </p:nvPr>
        </p:nvSpPr>
        <p:spPr/>
        <p:txBody>
          <a:bodyPr/>
          <a:lstStyle/>
          <a:p>
            <a:pPr eaLnBrk="1" hangingPunct="1"/>
            <a:r>
              <a:rPr lang="en-US" smtClean="0"/>
              <a:t>A Way to Fix the Problem</a:t>
            </a:r>
          </a:p>
        </p:txBody>
      </p:sp>
      <p:sp>
        <p:nvSpPr>
          <p:cNvPr id="28677" name="Rectangle 3"/>
          <p:cNvSpPr>
            <a:spLocks noGrp="1" noChangeArrowheads="1"/>
          </p:cNvSpPr>
          <p:nvPr>
            <p:ph type="body" idx="1"/>
            <p:custDataLst>
              <p:tags r:id="rId4"/>
            </p:custDataLst>
          </p:nvPr>
        </p:nvSpPr>
        <p:spPr/>
        <p:txBody>
          <a:bodyPr/>
          <a:lstStyle/>
          <a:p>
            <a:pPr eaLnBrk="1" hangingPunct="1"/>
            <a:r>
              <a:rPr lang="en-US" dirty="0"/>
              <a:t>T</a:t>
            </a:r>
            <a:r>
              <a:rPr lang="en-US" dirty="0" smtClean="0"/>
              <a:t>he problem is that we are dividing an integer by an integer.</a:t>
            </a:r>
          </a:p>
          <a:p>
            <a:pPr eaLnBrk="1" hangingPunct="1"/>
            <a:r>
              <a:rPr lang="en-US" dirty="0"/>
              <a:t>A</a:t>
            </a:r>
            <a:r>
              <a:rPr lang="en-US" dirty="0" smtClean="0"/>
              <a:t> solution is to use a type cast.</a:t>
            </a:r>
          </a:p>
          <a:p>
            <a:pPr lvl="1" eaLnBrk="1" hangingPunct="1"/>
            <a:r>
              <a:rPr lang="en-US" dirty="0"/>
              <a:t>C</a:t>
            </a:r>
            <a:r>
              <a:rPr lang="en-US" dirty="0" smtClean="0"/>
              <a:t>onvert either </a:t>
            </a:r>
            <a:r>
              <a:rPr lang="en-US" b="1" dirty="0" smtClean="0">
                <a:latin typeface="Courier New" pitchFamily="49" charset="0"/>
              </a:rPr>
              <a:t>sum</a:t>
            </a:r>
            <a:r>
              <a:rPr lang="en-US" dirty="0" smtClean="0"/>
              <a:t> or </a:t>
            </a:r>
            <a:r>
              <a:rPr lang="en-US" b="1" dirty="0" smtClean="0">
                <a:latin typeface="Courier New" pitchFamily="49" charset="0"/>
              </a:rPr>
              <a:t>count</a:t>
            </a:r>
            <a:r>
              <a:rPr lang="en-US" dirty="0" smtClean="0"/>
              <a:t> to type </a:t>
            </a:r>
            <a:r>
              <a:rPr lang="en-US" b="1" dirty="0" smtClean="0">
                <a:latin typeface="Courier New" pitchFamily="49" charset="0"/>
              </a:rPr>
              <a:t>double</a:t>
            </a:r>
            <a:r>
              <a:rPr lang="en-US" dirty="0" smtClean="0"/>
              <a:t> so that the floating point division is used.</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custDataLst>
              <p:tags r:id="rId1"/>
            </p:custDataLst>
          </p:nvPr>
        </p:nvSpPr>
        <p:spPr/>
        <p:txBody>
          <a:bodyPr/>
          <a:lstStyle/>
          <a:p>
            <a:pPr>
              <a:defRPr/>
            </a:pPr>
            <a:r>
              <a:rPr lang="en-US"/>
              <a:t>Primitive Types</a:t>
            </a:r>
          </a:p>
        </p:txBody>
      </p:sp>
      <p:sp>
        <p:nvSpPr>
          <p:cNvPr id="5" name="Slide Number Placeholder 4"/>
          <p:cNvSpPr>
            <a:spLocks noGrp="1"/>
          </p:cNvSpPr>
          <p:nvPr>
            <p:ph type="sldNum" sz="quarter" idx="11"/>
            <p:custDataLst>
              <p:tags r:id="rId2"/>
            </p:custDataLst>
          </p:nvPr>
        </p:nvSpPr>
        <p:spPr/>
        <p:txBody>
          <a:bodyPr/>
          <a:lstStyle/>
          <a:p>
            <a:pPr>
              <a:defRPr/>
            </a:pPr>
            <a:fld id="{E7B59895-1983-449A-B339-B52E215EEDF9}" type="slidenum">
              <a:rPr lang="en-US"/>
              <a:pPr>
                <a:defRPr/>
              </a:pPr>
              <a:t>27</a:t>
            </a:fld>
            <a:endParaRPr lang="en-US"/>
          </a:p>
        </p:txBody>
      </p:sp>
      <p:sp>
        <p:nvSpPr>
          <p:cNvPr id="29700" name="Rectangle 2"/>
          <p:cNvSpPr>
            <a:spLocks noGrp="1" noChangeArrowheads="1"/>
          </p:cNvSpPr>
          <p:nvPr>
            <p:ph type="title"/>
            <p:custDataLst>
              <p:tags r:id="rId3"/>
            </p:custDataLst>
          </p:nvPr>
        </p:nvSpPr>
        <p:spPr/>
        <p:txBody>
          <a:bodyPr/>
          <a:lstStyle/>
          <a:p>
            <a:pPr eaLnBrk="1" hangingPunct="1"/>
            <a:r>
              <a:rPr lang="en-US" smtClean="0"/>
              <a:t>A Solution</a:t>
            </a:r>
          </a:p>
        </p:txBody>
      </p:sp>
      <p:sp>
        <p:nvSpPr>
          <p:cNvPr id="29701" name="Rectangle 3"/>
          <p:cNvSpPr>
            <a:spLocks noGrp="1" noChangeArrowheads="1"/>
          </p:cNvSpPr>
          <p:nvPr>
            <p:ph type="body" idx="1"/>
            <p:custDataLst>
              <p:tags r:id="rId4"/>
            </p:custDataLst>
          </p:nvPr>
        </p:nvSpPr>
        <p:spPr/>
        <p:txBody>
          <a:bodyPr/>
          <a:lstStyle/>
          <a:p>
            <a:pPr eaLnBrk="1" hangingPunct="1">
              <a:buFont typeface="Wingdings" pitchFamily="2" charset="2"/>
              <a:buNone/>
            </a:pPr>
            <a:r>
              <a:rPr lang="en-US" sz="2800" b="1" dirty="0" err="1" smtClean="0">
                <a:latin typeface="Courier New" pitchFamily="49" charset="0"/>
              </a:rPr>
              <a:t>int</a:t>
            </a:r>
            <a:r>
              <a:rPr lang="en-US" sz="2800" b="1" dirty="0" smtClean="0">
                <a:latin typeface="Courier New" pitchFamily="49" charset="0"/>
              </a:rPr>
              <a:t> sum = 2055;</a:t>
            </a:r>
          </a:p>
          <a:p>
            <a:pPr eaLnBrk="1" hangingPunct="1">
              <a:buFont typeface="Wingdings" pitchFamily="2" charset="2"/>
              <a:buNone/>
            </a:pPr>
            <a:r>
              <a:rPr lang="en-US" sz="2800" b="1" dirty="0" err="1" smtClean="0">
                <a:latin typeface="Courier New" pitchFamily="49" charset="0"/>
              </a:rPr>
              <a:t>int</a:t>
            </a:r>
            <a:r>
              <a:rPr lang="en-US" sz="2800" b="1" dirty="0" smtClean="0">
                <a:latin typeface="Courier New" pitchFamily="49" charset="0"/>
              </a:rPr>
              <a:t> count = 25;</a:t>
            </a:r>
          </a:p>
          <a:p>
            <a:pPr eaLnBrk="1" hangingPunct="1">
              <a:buFont typeface="Wingdings" pitchFamily="2" charset="2"/>
              <a:buNone/>
            </a:pPr>
            <a:r>
              <a:rPr lang="en-US" sz="2800" b="1" dirty="0" smtClean="0">
                <a:latin typeface="Courier New" pitchFamily="49" charset="0"/>
              </a:rPr>
              <a:t>double average;</a:t>
            </a:r>
          </a:p>
          <a:p>
            <a:pPr eaLnBrk="1" hangingPunct="1">
              <a:buFont typeface="Wingdings" pitchFamily="2" charset="2"/>
              <a:buNone/>
            </a:pPr>
            <a:r>
              <a:rPr lang="en-US" sz="2800" b="1" dirty="0" smtClean="0">
                <a:latin typeface="Courier New" pitchFamily="49" charset="0"/>
              </a:rPr>
              <a:t>average = ((double)sum) / count;</a:t>
            </a:r>
          </a:p>
          <a:p>
            <a:pPr lvl="1" eaLnBrk="1" hangingPunct="1"/>
            <a:r>
              <a:rPr lang="en-US" b="1" dirty="0" smtClean="0">
                <a:latin typeface="Courier New" pitchFamily="49" charset="0"/>
              </a:rPr>
              <a:t>((double)sum)</a:t>
            </a:r>
            <a:r>
              <a:rPr lang="en-US" dirty="0" smtClean="0"/>
              <a:t> evaluates to the corresponding </a:t>
            </a:r>
            <a:r>
              <a:rPr lang="en-US" b="1" dirty="0" smtClean="0">
                <a:latin typeface="Courier New" pitchFamily="49" charset="0"/>
              </a:rPr>
              <a:t>double</a:t>
            </a:r>
            <a:r>
              <a:rPr lang="en-US" dirty="0" smtClean="0"/>
              <a:t> value 2055.0</a:t>
            </a:r>
          </a:p>
          <a:p>
            <a:pPr lvl="1" eaLnBrk="1" hangingPunct="1"/>
            <a:r>
              <a:rPr lang="en-US" dirty="0"/>
              <a:t>T</a:t>
            </a:r>
            <a:r>
              <a:rPr lang="en-US" dirty="0" smtClean="0"/>
              <a:t>he value assigned to average is 82.2, which is the correct value.</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custDataLst>
              <p:tags r:id="rId1"/>
            </p:custDataLst>
          </p:nvPr>
        </p:nvSpPr>
        <p:spPr/>
        <p:txBody>
          <a:bodyPr/>
          <a:lstStyle/>
          <a:p>
            <a:pPr>
              <a:defRPr/>
            </a:pPr>
            <a:r>
              <a:rPr lang="en-US"/>
              <a:t>Primitive Types</a:t>
            </a:r>
          </a:p>
        </p:txBody>
      </p:sp>
      <p:sp>
        <p:nvSpPr>
          <p:cNvPr id="5" name="Slide Number Placeholder 4"/>
          <p:cNvSpPr>
            <a:spLocks noGrp="1"/>
          </p:cNvSpPr>
          <p:nvPr>
            <p:ph type="sldNum" sz="quarter" idx="11"/>
            <p:custDataLst>
              <p:tags r:id="rId2"/>
            </p:custDataLst>
          </p:nvPr>
        </p:nvSpPr>
        <p:spPr/>
        <p:txBody>
          <a:bodyPr/>
          <a:lstStyle/>
          <a:p>
            <a:pPr>
              <a:defRPr/>
            </a:pPr>
            <a:fld id="{EB8A560F-5276-4992-B885-8B993F0D7949}" type="slidenum">
              <a:rPr lang="en-US"/>
              <a:pPr>
                <a:defRPr/>
              </a:pPr>
              <a:t>28</a:t>
            </a:fld>
            <a:endParaRPr lang="en-US"/>
          </a:p>
        </p:txBody>
      </p:sp>
      <p:sp>
        <p:nvSpPr>
          <p:cNvPr id="30724" name="Rectangle 2"/>
          <p:cNvSpPr>
            <a:spLocks noGrp="1" noChangeArrowheads="1"/>
          </p:cNvSpPr>
          <p:nvPr>
            <p:ph type="title"/>
            <p:custDataLst>
              <p:tags r:id="rId3"/>
            </p:custDataLst>
          </p:nvPr>
        </p:nvSpPr>
        <p:spPr/>
        <p:txBody>
          <a:bodyPr/>
          <a:lstStyle/>
          <a:p>
            <a:pPr eaLnBrk="1" hangingPunct="1"/>
            <a:r>
              <a:rPr lang="en-US" smtClean="0"/>
              <a:t>Increment and Decrement</a:t>
            </a:r>
          </a:p>
        </p:txBody>
      </p:sp>
      <p:sp>
        <p:nvSpPr>
          <p:cNvPr id="30725" name="Rectangle 3"/>
          <p:cNvSpPr>
            <a:spLocks noGrp="1" noChangeArrowheads="1"/>
          </p:cNvSpPr>
          <p:nvPr>
            <p:ph type="body" idx="1"/>
            <p:custDataLst>
              <p:tags r:id="rId4"/>
            </p:custDataLst>
          </p:nvPr>
        </p:nvSpPr>
        <p:spPr/>
        <p:txBody>
          <a:bodyPr/>
          <a:lstStyle/>
          <a:p>
            <a:pPr eaLnBrk="1" hangingPunct="1"/>
            <a:r>
              <a:rPr lang="en-US" dirty="0" smtClean="0"/>
              <a:t>Post Increment operator</a:t>
            </a:r>
          </a:p>
          <a:p>
            <a:pPr lvl="1" eaLnBrk="1" hangingPunct="1"/>
            <a:r>
              <a:rPr lang="en-US" b="1" dirty="0" smtClean="0">
                <a:latin typeface="Courier New" pitchFamily="49" charset="0"/>
              </a:rPr>
              <a:t>x++</a:t>
            </a:r>
            <a:r>
              <a:rPr lang="en-US" dirty="0" smtClean="0"/>
              <a:t> means use the value of x in the expression and then increment by 1.</a:t>
            </a:r>
          </a:p>
          <a:p>
            <a:pPr eaLnBrk="1" hangingPunct="1"/>
            <a:r>
              <a:rPr lang="en-US" dirty="0"/>
              <a:t>Post </a:t>
            </a:r>
            <a:r>
              <a:rPr lang="en-US" dirty="0" smtClean="0"/>
              <a:t>Decrement operator</a:t>
            </a:r>
            <a:endParaRPr lang="en-US" dirty="0"/>
          </a:p>
          <a:p>
            <a:pPr lvl="1" eaLnBrk="1" hangingPunct="1"/>
            <a:r>
              <a:rPr lang="en-US" b="1" dirty="0" smtClean="0">
                <a:latin typeface="Courier New" pitchFamily="49" charset="0"/>
              </a:rPr>
              <a:t>X--</a:t>
            </a:r>
            <a:r>
              <a:rPr lang="en-US" dirty="0" smtClean="0"/>
              <a:t> </a:t>
            </a:r>
            <a:r>
              <a:rPr lang="en-US" dirty="0"/>
              <a:t>means use the value of x in the expression and then </a:t>
            </a:r>
            <a:r>
              <a:rPr lang="en-US" dirty="0" smtClean="0"/>
              <a:t>decrement by </a:t>
            </a:r>
            <a:r>
              <a:rPr lang="en-US" dirty="0"/>
              <a:t>1.</a:t>
            </a:r>
          </a:p>
          <a:p>
            <a:pPr lvl="1" eaLnBrk="1" hangingPunct="1"/>
            <a:endParaRPr lang="en-US"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custDataLst>
              <p:tags r:id="rId1"/>
            </p:custDataLst>
          </p:nvPr>
        </p:nvSpPr>
        <p:spPr/>
        <p:txBody>
          <a:bodyPr/>
          <a:lstStyle/>
          <a:p>
            <a:pPr>
              <a:defRPr/>
            </a:pPr>
            <a:r>
              <a:rPr lang="en-US"/>
              <a:t>Primitive Types</a:t>
            </a:r>
          </a:p>
        </p:txBody>
      </p:sp>
      <p:sp>
        <p:nvSpPr>
          <p:cNvPr id="5" name="Slide Number Placeholder 4"/>
          <p:cNvSpPr>
            <a:spLocks noGrp="1"/>
          </p:cNvSpPr>
          <p:nvPr>
            <p:ph type="sldNum" sz="quarter" idx="11"/>
            <p:custDataLst>
              <p:tags r:id="rId2"/>
            </p:custDataLst>
          </p:nvPr>
        </p:nvSpPr>
        <p:spPr/>
        <p:txBody>
          <a:bodyPr/>
          <a:lstStyle/>
          <a:p>
            <a:pPr>
              <a:defRPr/>
            </a:pPr>
            <a:fld id="{EB8A560F-5276-4992-B885-8B993F0D7949}" type="slidenum">
              <a:rPr lang="en-US"/>
              <a:pPr>
                <a:defRPr/>
              </a:pPr>
              <a:t>29</a:t>
            </a:fld>
            <a:endParaRPr lang="en-US"/>
          </a:p>
        </p:txBody>
      </p:sp>
      <p:sp>
        <p:nvSpPr>
          <p:cNvPr id="30724" name="Rectangle 2"/>
          <p:cNvSpPr>
            <a:spLocks noGrp="1" noChangeArrowheads="1"/>
          </p:cNvSpPr>
          <p:nvPr>
            <p:ph type="title"/>
            <p:custDataLst>
              <p:tags r:id="rId3"/>
            </p:custDataLst>
          </p:nvPr>
        </p:nvSpPr>
        <p:spPr/>
        <p:txBody>
          <a:bodyPr/>
          <a:lstStyle/>
          <a:p>
            <a:pPr eaLnBrk="1" hangingPunct="1"/>
            <a:r>
              <a:rPr lang="en-US" smtClean="0"/>
              <a:t>Increment and Decrement</a:t>
            </a:r>
          </a:p>
        </p:txBody>
      </p:sp>
      <p:sp>
        <p:nvSpPr>
          <p:cNvPr id="30725" name="Rectangle 3"/>
          <p:cNvSpPr>
            <a:spLocks noGrp="1" noChangeArrowheads="1"/>
          </p:cNvSpPr>
          <p:nvPr>
            <p:ph type="body" idx="1"/>
            <p:custDataLst>
              <p:tags r:id="rId4"/>
            </p:custDataLst>
          </p:nvPr>
        </p:nvSpPr>
        <p:spPr/>
        <p:txBody>
          <a:bodyPr/>
          <a:lstStyle/>
          <a:p>
            <a:pPr eaLnBrk="1" hangingPunct="1"/>
            <a:r>
              <a:rPr lang="en-US" dirty="0" smtClean="0"/>
              <a:t>For example.</a:t>
            </a:r>
          </a:p>
          <a:p>
            <a:pPr eaLnBrk="1" hangingPunct="1">
              <a:buNone/>
            </a:pPr>
            <a:r>
              <a:rPr lang="en-US" b="1" dirty="0" smtClean="0">
                <a:latin typeface="Courier New" pitchFamily="49" charset="0"/>
              </a:rPr>
              <a:t>		</a:t>
            </a:r>
            <a:r>
              <a:rPr lang="en-US" b="1" dirty="0" err="1" smtClean="0">
                <a:latin typeface="Courier New" pitchFamily="49" charset="0"/>
              </a:rPr>
              <a:t>int</a:t>
            </a:r>
            <a:r>
              <a:rPr lang="en-US" b="1" dirty="0" smtClean="0">
                <a:latin typeface="Courier New" pitchFamily="49" charset="0"/>
              </a:rPr>
              <a:t> x = 10;</a:t>
            </a:r>
            <a:endParaRPr lang="en-US" b="1" dirty="0">
              <a:latin typeface="Courier New" pitchFamily="49" charset="0"/>
            </a:endParaRPr>
          </a:p>
          <a:p>
            <a:pPr eaLnBrk="1" hangingPunct="1">
              <a:buNone/>
            </a:pPr>
            <a:r>
              <a:rPr lang="en-US" b="1" dirty="0" smtClean="0">
                <a:latin typeface="Courier New" pitchFamily="49" charset="0"/>
              </a:rPr>
              <a:t>		</a:t>
            </a:r>
            <a:r>
              <a:rPr lang="en-US" b="1" dirty="0" err="1" smtClean="0">
                <a:latin typeface="Courier New" pitchFamily="49" charset="0"/>
              </a:rPr>
              <a:t>int</a:t>
            </a:r>
            <a:r>
              <a:rPr lang="en-US" b="1" dirty="0" smtClean="0">
                <a:latin typeface="Courier New" pitchFamily="49" charset="0"/>
              </a:rPr>
              <a:t> y = 2 * x++;</a:t>
            </a:r>
            <a:endParaRPr lang="en-US" b="1" dirty="0">
              <a:latin typeface="Courier New" pitchFamily="49" charset="0"/>
            </a:endParaRPr>
          </a:p>
          <a:p>
            <a:pPr eaLnBrk="1" hangingPunct="1"/>
            <a:r>
              <a:rPr lang="en-US" dirty="0" smtClean="0"/>
              <a:t>Has evaluation:</a:t>
            </a:r>
            <a:endParaRPr lang="en-US" b="1" dirty="0">
              <a:latin typeface="Courier New" pitchFamily="49" charset="0"/>
            </a:endParaRPr>
          </a:p>
          <a:p>
            <a:pPr eaLnBrk="1" hangingPunct="1">
              <a:buNone/>
            </a:pPr>
            <a:r>
              <a:rPr lang="en-US" b="1" dirty="0">
                <a:latin typeface="Courier New" pitchFamily="49" charset="0"/>
              </a:rPr>
              <a:t>		2 * </a:t>
            </a:r>
            <a:r>
              <a:rPr lang="en-US" b="1" dirty="0" smtClean="0">
                <a:latin typeface="Courier New" pitchFamily="49" charset="0"/>
              </a:rPr>
              <a:t>10</a:t>
            </a:r>
          </a:p>
          <a:p>
            <a:pPr eaLnBrk="1" hangingPunct="1">
              <a:buNone/>
            </a:pPr>
            <a:r>
              <a:rPr lang="en-US" b="1" dirty="0">
                <a:latin typeface="Courier New" pitchFamily="49" charset="0"/>
              </a:rPr>
              <a:t>		2 * </a:t>
            </a:r>
            <a:r>
              <a:rPr lang="en-US" b="1" dirty="0" smtClean="0">
                <a:latin typeface="Courier New" pitchFamily="49" charset="0"/>
              </a:rPr>
              <a:t>10</a:t>
            </a:r>
          </a:p>
          <a:p>
            <a:pPr eaLnBrk="1" hangingPunct="1">
              <a:buNone/>
            </a:pPr>
            <a:r>
              <a:rPr lang="en-US" b="1" dirty="0">
                <a:latin typeface="Courier New" pitchFamily="49" charset="0"/>
              </a:rPr>
              <a:t>	</a:t>
            </a:r>
            <a:r>
              <a:rPr lang="en-US" b="1" dirty="0" smtClean="0">
                <a:latin typeface="Courier New" pitchFamily="49" charset="0"/>
              </a:rPr>
              <a:t>	20</a:t>
            </a:r>
            <a:endParaRPr lang="en-US" b="1" dirty="0">
              <a:latin typeface="Courier New" pitchFamily="49" charset="0"/>
            </a:endParaRPr>
          </a:p>
          <a:p>
            <a:pPr eaLnBrk="1" hangingPunct="1"/>
            <a:r>
              <a:rPr lang="en-US" dirty="0" smtClean="0"/>
              <a:t>Result: x is 11, y is 20.</a:t>
            </a:r>
            <a:endParaRPr lang="en-US" b="1" dirty="0">
              <a:latin typeface="Courier New" pitchFamily="49" charset="0"/>
            </a:endParaRPr>
          </a:p>
          <a:p>
            <a:pPr eaLnBrk="1" hangingPunct="1"/>
            <a:endParaRPr lang="en-US" dirty="0" smtClean="0"/>
          </a:p>
          <a:p>
            <a:pPr eaLnBrk="1" hangingPunct="1"/>
            <a:r>
              <a:rPr lang="en-US" b="1" dirty="0" smtClean="0">
                <a:latin typeface="Courier New" pitchFamily="49" charset="0"/>
              </a:rPr>
              <a:t>x = x + 1;</a:t>
            </a:r>
          </a:p>
          <a:p>
            <a:pPr lvl="1" eaLnBrk="1" hangingPunct="1"/>
            <a:r>
              <a:rPr lang="en-US" dirty="0" smtClean="0"/>
              <a:t>this may also be written as </a:t>
            </a:r>
            <a:r>
              <a:rPr lang="en-US" b="1" dirty="0" smtClean="0">
                <a:latin typeface="Courier New" pitchFamily="49" charset="0"/>
              </a:rPr>
              <a:t>++x;</a:t>
            </a:r>
          </a:p>
          <a:p>
            <a:pPr eaLnBrk="1" hangingPunct="1"/>
            <a:r>
              <a:rPr lang="en-US" dirty="0"/>
              <a:t>D</a:t>
            </a:r>
            <a:r>
              <a:rPr lang="en-US" dirty="0" smtClean="0"/>
              <a:t>ecrement operator </a:t>
            </a:r>
          </a:p>
          <a:p>
            <a:pPr lvl="1" eaLnBrk="1" hangingPunct="1"/>
            <a:r>
              <a:rPr lang="en-US" b="1" dirty="0" smtClean="0">
                <a:latin typeface="Courier New" pitchFamily="49" charset="0"/>
              </a:rPr>
              <a:t>x--;</a:t>
            </a:r>
            <a:r>
              <a:rPr lang="en-US" dirty="0" smtClean="0"/>
              <a:t>  means </a:t>
            </a:r>
            <a:r>
              <a:rPr lang="en-US" b="1" dirty="0" smtClean="0">
                <a:latin typeface="Courier New" pitchFamily="49" charset="0"/>
              </a:rPr>
              <a:t>x = x – 1;</a:t>
            </a:r>
          </a:p>
          <a:p>
            <a:pPr lvl="2" eaLnBrk="1" hangingPunct="1"/>
            <a:r>
              <a:rPr lang="en-US" dirty="0" smtClean="0"/>
              <a:t>this may also be written as </a:t>
            </a:r>
            <a:r>
              <a:rPr lang="en-US" b="1" dirty="0" smtClean="0">
                <a:latin typeface="Courier New" pitchFamily="49" charset="0"/>
              </a:rPr>
              <a:t>--x;</a:t>
            </a:r>
          </a:p>
        </p:txBody>
      </p:sp>
      <p:sp>
        <p:nvSpPr>
          <p:cNvPr id="6" name="Text Box 4"/>
          <p:cNvSpPr txBox="1">
            <a:spLocks noChangeArrowheads="1"/>
          </p:cNvSpPr>
          <p:nvPr>
            <p:custDataLst>
              <p:tags r:id="rId5"/>
            </p:custDataLst>
          </p:nvPr>
        </p:nvSpPr>
        <p:spPr bwMode="auto">
          <a:xfrm>
            <a:off x="3886200" y="3828256"/>
            <a:ext cx="4648200" cy="461665"/>
          </a:xfrm>
          <a:prstGeom prst="rect">
            <a:avLst/>
          </a:prstGeom>
          <a:solidFill>
            <a:srgbClr val="CCFFFF"/>
          </a:solidFill>
          <a:ln w="9525">
            <a:solidFill>
              <a:schemeClr val="tx1"/>
            </a:solidFill>
            <a:miter lim="800000"/>
            <a:headEnd/>
            <a:tailEnd/>
          </a:ln>
        </p:spPr>
        <p:txBody>
          <a:bodyPr wrap="square">
            <a:spAutoFit/>
          </a:bodyPr>
          <a:lstStyle/>
          <a:p>
            <a:r>
              <a:rPr lang="en-US" dirty="0" smtClean="0"/>
              <a:t>Use the value of x in the expression.</a:t>
            </a:r>
            <a:endParaRPr lang="en-US" dirty="0"/>
          </a:p>
        </p:txBody>
      </p:sp>
      <p:sp>
        <p:nvSpPr>
          <p:cNvPr id="7" name="Text Box 4"/>
          <p:cNvSpPr txBox="1">
            <a:spLocks noChangeArrowheads="1"/>
          </p:cNvSpPr>
          <p:nvPr>
            <p:custDataLst>
              <p:tags r:id="rId6"/>
            </p:custDataLst>
          </p:nvPr>
        </p:nvSpPr>
        <p:spPr bwMode="auto">
          <a:xfrm>
            <a:off x="3886200" y="4440088"/>
            <a:ext cx="3810000" cy="461665"/>
          </a:xfrm>
          <a:prstGeom prst="rect">
            <a:avLst/>
          </a:prstGeom>
          <a:solidFill>
            <a:srgbClr val="CCFFFF"/>
          </a:solidFill>
          <a:ln w="9525">
            <a:solidFill>
              <a:schemeClr val="tx1"/>
            </a:solidFill>
            <a:miter lim="800000"/>
            <a:headEnd/>
            <a:tailEnd/>
          </a:ln>
        </p:spPr>
        <p:txBody>
          <a:bodyPr wrap="square">
            <a:spAutoFit/>
          </a:bodyPr>
          <a:lstStyle/>
          <a:p>
            <a:r>
              <a:rPr lang="en-US" dirty="0" smtClean="0"/>
              <a:t>Increase the value of x by 1.</a:t>
            </a:r>
            <a:endParaRPr lang="en-US" dirty="0"/>
          </a:p>
        </p:txBody>
      </p:sp>
    </p:spTree>
    <p:extLst>
      <p:ext uri="{BB962C8B-B14F-4D97-AF65-F5344CB8AC3E}">
        <p14:creationId xmlns:p14="http://schemas.microsoft.com/office/powerpoint/2010/main" val="19040226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custDataLst>
              <p:tags r:id="rId1"/>
            </p:custDataLst>
          </p:nvPr>
        </p:nvSpPr>
        <p:spPr/>
        <p:txBody>
          <a:bodyPr/>
          <a:lstStyle/>
          <a:p>
            <a:pPr>
              <a:defRPr/>
            </a:pPr>
            <a:r>
              <a:rPr lang="en-US"/>
              <a:t>Primitive Types</a:t>
            </a:r>
          </a:p>
        </p:txBody>
      </p:sp>
      <p:sp>
        <p:nvSpPr>
          <p:cNvPr id="5" name="Slide Number Placeholder 4"/>
          <p:cNvSpPr>
            <a:spLocks noGrp="1"/>
          </p:cNvSpPr>
          <p:nvPr>
            <p:ph type="sldNum" sz="quarter" idx="11"/>
            <p:custDataLst>
              <p:tags r:id="rId2"/>
            </p:custDataLst>
          </p:nvPr>
        </p:nvSpPr>
        <p:spPr/>
        <p:txBody>
          <a:bodyPr/>
          <a:lstStyle/>
          <a:p>
            <a:pPr>
              <a:defRPr/>
            </a:pPr>
            <a:fld id="{7D0D705C-DF2E-42A0-B72E-9BB0961411D5}" type="slidenum">
              <a:rPr lang="en-US"/>
              <a:pPr>
                <a:defRPr/>
              </a:pPr>
              <a:t>3</a:t>
            </a:fld>
            <a:endParaRPr lang="en-US"/>
          </a:p>
        </p:txBody>
      </p:sp>
      <p:sp>
        <p:nvSpPr>
          <p:cNvPr id="5124" name="Rectangle 2"/>
          <p:cNvSpPr>
            <a:spLocks noGrp="1" noChangeArrowheads="1"/>
          </p:cNvSpPr>
          <p:nvPr>
            <p:ph type="title"/>
            <p:custDataLst>
              <p:tags r:id="rId3"/>
            </p:custDataLst>
          </p:nvPr>
        </p:nvSpPr>
        <p:spPr/>
        <p:txBody>
          <a:bodyPr/>
          <a:lstStyle/>
          <a:p>
            <a:pPr eaLnBrk="1" hangingPunct="1"/>
            <a:r>
              <a:rPr lang="en-US" smtClean="0"/>
              <a:t>char</a:t>
            </a:r>
          </a:p>
        </p:txBody>
      </p:sp>
      <p:sp>
        <p:nvSpPr>
          <p:cNvPr id="5125" name="Rectangle 3"/>
          <p:cNvSpPr>
            <a:spLocks noGrp="1" noChangeArrowheads="1"/>
          </p:cNvSpPr>
          <p:nvPr>
            <p:ph type="body" idx="1"/>
            <p:custDataLst>
              <p:tags r:id="rId4"/>
            </p:custDataLst>
          </p:nvPr>
        </p:nvSpPr>
        <p:spPr/>
        <p:txBody>
          <a:bodyPr/>
          <a:lstStyle/>
          <a:p>
            <a:pPr eaLnBrk="1" hangingPunct="1">
              <a:lnSpc>
                <a:spcPct val="90000"/>
              </a:lnSpc>
            </a:pPr>
            <a:r>
              <a:rPr lang="en-US" dirty="0"/>
              <a:t>A</a:t>
            </a:r>
            <a:r>
              <a:rPr lang="en-US" dirty="0" smtClean="0"/>
              <a:t> 2-byte quantity that represents part or all of a Unicode character code</a:t>
            </a:r>
          </a:p>
          <a:p>
            <a:pPr eaLnBrk="1" hangingPunct="1">
              <a:lnSpc>
                <a:spcPct val="90000"/>
              </a:lnSpc>
            </a:pPr>
            <a:r>
              <a:rPr lang="en-US" dirty="0"/>
              <a:t>M</a:t>
            </a:r>
            <a:r>
              <a:rPr lang="en-US" dirty="0" smtClean="0"/>
              <a:t>ost common characters are represented by a single 2-byte code, so they can be stored in a variable of type </a:t>
            </a:r>
            <a:r>
              <a:rPr lang="en-US" b="1" dirty="0" smtClean="0">
                <a:latin typeface="Courier New" pitchFamily="49" charset="0"/>
              </a:rPr>
              <a:t>char</a:t>
            </a:r>
          </a:p>
          <a:p>
            <a:pPr eaLnBrk="1" hangingPunct="1">
              <a:lnSpc>
                <a:spcPct val="90000"/>
              </a:lnSpc>
            </a:pPr>
            <a:r>
              <a:rPr lang="en-US" dirty="0"/>
              <a:t>L</a:t>
            </a:r>
            <a:r>
              <a:rPr lang="en-US" dirty="0" smtClean="0"/>
              <a:t>ess common characters require two </a:t>
            </a:r>
            <a:r>
              <a:rPr lang="en-US" b="1" dirty="0" smtClean="0">
                <a:latin typeface="Courier New" pitchFamily="49" charset="0"/>
              </a:rPr>
              <a:t>char</a:t>
            </a:r>
            <a:r>
              <a:rPr lang="en-US" dirty="0" smtClean="0"/>
              <a:t> variables</a:t>
            </a:r>
          </a:p>
          <a:p>
            <a:pPr lvl="1" eaLnBrk="1" hangingPunct="1">
              <a:lnSpc>
                <a:spcPct val="90000"/>
              </a:lnSpc>
            </a:pPr>
            <a:r>
              <a:rPr lang="en-US" dirty="0"/>
              <a:t>W</a:t>
            </a:r>
            <a:r>
              <a:rPr lang="en-US" dirty="0" smtClean="0"/>
              <a:t>e will not use any of these characters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custDataLst>
              <p:tags r:id="rId1"/>
            </p:custDataLst>
          </p:nvPr>
        </p:nvSpPr>
        <p:spPr/>
        <p:txBody>
          <a:bodyPr/>
          <a:lstStyle/>
          <a:p>
            <a:pPr>
              <a:defRPr/>
            </a:pPr>
            <a:r>
              <a:rPr lang="en-US"/>
              <a:t>Primitive Types</a:t>
            </a:r>
          </a:p>
        </p:txBody>
      </p:sp>
      <p:sp>
        <p:nvSpPr>
          <p:cNvPr id="5" name="Slide Number Placeholder 4"/>
          <p:cNvSpPr>
            <a:spLocks noGrp="1"/>
          </p:cNvSpPr>
          <p:nvPr>
            <p:ph type="sldNum" sz="quarter" idx="11"/>
            <p:custDataLst>
              <p:tags r:id="rId2"/>
            </p:custDataLst>
          </p:nvPr>
        </p:nvSpPr>
        <p:spPr/>
        <p:txBody>
          <a:bodyPr/>
          <a:lstStyle/>
          <a:p>
            <a:pPr>
              <a:defRPr/>
            </a:pPr>
            <a:fld id="{EB8A560F-5276-4992-B885-8B993F0D7949}" type="slidenum">
              <a:rPr lang="en-US"/>
              <a:pPr>
                <a:defRPr/>
              </a:pPr>
              <a:t>30</a:t>
            </a:fld>
            <a:endParaRPr lang="en-US"/>
          </a:p>
        </p:txBody>
      </p:sp>
      <p:sp>
        <p:nvSpPr>
          <p:cNvPr id="30724" name="Rectangle 2"/>
          <p:cNvSpPr>
            <a:spLocks noGrp="1" noChangeArrowheads="1"/>
          </p:cNvSpPr>
          <p:nvPr>
            <p:ph type="title"/>
            <p:custDataLst>
              <p:tags r:id="rId3"/>
            </p:custDataLst>
          </p:nvPr>
        </p:nvSpPr>
        <p:spPr/>
        <p:txBody>
          <a:bodyPr/>
          <a:lstStyle/>
          <a:p>
            <a:pPr eaLnBrk="1" hangingPunct="1"/>
            <a:r>
              <a:rPr lang="en-US" dirty="0" smtClean="0"/>
              <a:t>Increment and Decrement</a:t>
            </a:r>
          </a:p>
        </p:txBody>
      </p:sp>
      <p:sp>
        <p:nvSpPr>
          <p:cNvPr id="30725" name="Rectangle 3"/>
          <p:cNvSpPr>
            <a:spLocks noGrp="1" noChangeArrowheads="1"/>
          </p:cNvSpPr>
          <p:nvPr>
            <p:ph type="body" idx="1"/>
            <p:custDataLst>
              <p:tags r:id="rId4"/>
            </p:custDataLst>
          </p:nvPr>
        </p:nvSpPr>
        <p:spPr/>
        <p:txBody>
          <a:bodyPr/>
          <a:lstStyle/>
          <a:p>
            <a:pPr eaLnBrk="1" hangingPunct="1"/>
            <a:r>
              <a:rPr lang="en-US" dirty="0" smtClean="0"/>
              <a:t>Pre Increment &amp; Decrement</a:t>
            </a:r>
          </a:p>
          <a:p>
            <a:pPr lvl="1" eaLnBrk="1" hangingPunct="1"/>
            <a:r>
              <a:rPr lang="en-US" b="1" dirty="0" smtClean="0">
                <a:latin typeface="Courier New" pitchFamily="49" charset="0"/>
              </a:rPr>
              <a:t>++x </a:t>
            </a:r>
            <a:r>
              <a:rPr lang="en-US" dirty="0" smtClean="0"/>
              <a:t>increments the value of x before using it in the expression.</a:t>
            </a:r>
            <a:endParaRPr lang="en-US" b="1" dirty="0">
              <a:latin typeface="Courier New" pitchFamily="49" charset="0"/>
            </a:endParaRPr>
          </a:p>
          <a:p>
            <a:pPr lvl="1" eaLnBrk="1" hangingPunct="1"/>
            <a:r>
              <a:rPr lang="en-US" b="1" dirty="0" smtClean="0">
                <a:latin typeface="Courier New" pitchFamily="49" charset="0"/>
              </a:rPr>
              <a:t>--x </a:t>
            </a:r>
            <a:r>
              <a:rPr lang="en-US" dirty="0" smtClean="0"/>
              <a:t>decrements the </a:t>
            </a:r>
            <a:r>
              <a:rPr lang="en-US" dirty="0"/>
              <a:t>value of x before using it in the expression</a:t>
            </a:r>
            <a:r>
              <a:rPr lang="en-US" dirty="0" smtClean="0"/>
              <a:t>.</a:t>
            </a:r>
          </a:p>
          <a:p>
            <a:pPr eaLnBrk="1" hangingPunct="1"/>
            <a:r>
              <a:rPr lang="en-US" dirty="0" smtClean="0"/>
              <a:t>Best not to use other than as a single statement.  </a:t>
            </a:r>
          </a:p>
          <a:p>
            <a:pPr lvl="1" eaLnBrk="1" hangingPunct="1"/>
            <a:r>
              <a:rPr lang="en-US" b="1" dirty="0" smtClean="0">
                <a:latin typeface="Courier New" pitchFamily="49" charset="0"/>
              </a:rPr>
              <a:t>x++;</a:t>
            </a:r>
            <a:r>
              <a:rPr lang="en-US" dirty="0" smtClean="0"/>
              <a:t> </a:t>
            </a:r>
            <a:endParaRPr lang="en-US" b="1" dirty="0" smtClean="0">
              <a:latin typeface="Courier New" pitchFamily="49" charset="0"/>
            </a:endParaRPr>
          </a:p>
        </p:txBody>
      </p:sp>
      <p:sp>
        <p:nvSpPr>
          <p:cNvPr id="8" name="Text Box 4"/>
          <p:cNvSpPr txBox="1">
            <a:spLocks noChangeArrowheads="1"/>
          </p:cNvSpPr>
          <p:nvPr>
            <p:custDataLst>
              <p:tags r:id="rId5"/>
            </p:custDataLst>
          </p:nvPr>
        </p:nvSpPr>
        <p:spPr bwMode="auto">
          <a:xfrm>
            <a:off x="2971800" y="5038417"/>
            <a:ext cx="5595938" cy="1228239"/>
          </a:xfrm>
          <a:prstGeom prst="rect">
            <a:avLst/>
          </a:prstGeom>
          <a:solidFill>
            <a:srgbClr val="CCFFFF"/>
          </a:solidFill>
          <a:ln w="9525">
            <a:solidFill>
              <a:schemeClr val="tx1"/>
            </a:solidFill>
            <a:miter lim="800000"/>
            <a:headEnd/>
            <a:tailEnd/>
          </a:ln>
        </p:spPr>
        <p:txBody>
          <a:bodyPr wrap="square">
            <a:spAutoFit/>
          </a:bodyPr>
          <a:lstStyle/>
          <a:p>
            <a:r>
              <a:rPr lang="en-US" dirty="0" smtClean="0"/>
              <a:t>This is okay. The value of x is never used, so it doesn’t matter when the increment happens.</a:t>
            </a:r>
            <a:endParaRPr lang="en-US" dirty="0"/>
          </a:p>
        </p:txBody>
      </p:sp>
    </p:spTree>
    <p:extLst>
      <p:ext uri="{BB962C8B-B14F-4D97-AF65-F5344CB8AC3E}">
        <p14:creationId xmlns:p14="http://schemas.microsoft.com/office/powerpoint/2010/main" val="1984602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ooter Placeholder 3"/>
          <p:cNvSpPr>
            <a:spLocks noGrp="1"/>
          </p:cNvSpPr>
          <p:nvPr>
            <p:ph type="ftr" sz="quarter" idx="10"/>
            <p:custDataLst>
              <p:tags r:id="rId1"/>
            </p:custDataLst>
          </p:nvPr>
        </p:nvSpPr>
        <p:spPr/>
        <p:txBody>
          <a:bodyPr/>
          <a:lstStyle/>
          <a:p>
            <a:pPr>
              <a:defRPr/>
            </a:pPr>
            <a:r>
              <a:rPr lang="en-US"/>
              <a:t>Primitive Types</a:t>
            </a:r>
          </a:p>
        </p:txBody>
      </p:sp>
      <p:sp>
        <p:nvSpPr>
          <p:cNvPr id="27" name="Slide Number Placeholder 4"/>
          <p:cNvSpPr>
            <a:spLocks noGrp="1"/>
          </p:cNvSpPr>
          <p:nvPr>
            <p:ph type="sldNum" sz="quarter" idx="11"/>
            <p:custDataLst>
              <p:tags r:id="rId2"/>
            </p:custDataLst>
          </p:nvPr>
        </p:nvSpPr>
        <p:spPr/>
        <p:txBody>
          <a:bodyPr/>
          <a:lstStyle/>
          <a:p>
            <a:pPr>
              <a:defRPr/>
            </a:pPr>
            <a:fld id="{1F2067B5-B52D-43C3-919D-C5F90F31548D}" type="slidenum">
              <a:rPr lang="en-US"/>
              <a:pPr>
                <a:defRPr/>
              </a:pPr>
              <a:t>31</a:t>
            </a:fld>
            <a:endParaRPr lang="en-US"/>
          </a:p>
        </p:txBody>
      </p:sp>
      <p:sp>
        <p:nvSpPr>
          <p:cNvPr id="31748" name="Rectangle 2"/>
          <p:cNvSpPr>
            <a:spLocks noGrp="1" noChangeArrowheads="1"/>
          </p:cNvSpPr>
          <p:nvPr>
            <p:ph type="title"/>
            <p:custDataLst>
              <p:tags r:id="rId3"/>
            </p:custDataLst>
          </p:nvPr>
        </p:nvSpPr>
        <p:spPr/>
        <p:txBody>
          <a:bodyPr/>
          <a:lstStyle/>
          <a:p>
            <a:pPr eaLnBrk="1" hangingPunct="1"/>
            <a:r>
              <a:rPr lang="en-US" smtClean="0"/>
              <a:t>More Notational Shortcuts</a:t>
            </a:r>
          </a:p>
        </p:txBody>
      </p:sp>
      <p:graphicFrame>
        <p:nvGraphicFramePr>
          <p:cNvPr id="587834" name="Group 58"/>
          <p:cNvGraphicFramePr>
            <a:graphicFrameLocks noGrp="1"/>
          </p:cNvGraphicFramePr>
          <p:nvPr>
            <p:custDataLst>
              <p:tags r:id="rId4"/>
            </p:custDataLst>
          </p:nvPr>
        </p:nvGraphicFramePr>
        <p:xfrm>
          <a:off x="1447800" y="1905000"/>
          <a:ext cx="6172200" cy="3108960"/>
        </p:xfrm>
        <a:graphic>
          <a:graphicData uri="http://schemas.openxmlformats.org/drawingml/2006/table">
            <a:tbl>
              <a:tblPr/>
              <a:tblGrid>
                <a:gridCol w="3086100"/>
                <a:gridCol w="3086100"/>
              </a:tblGrid>
              <a:tr h="4254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1" i="0" u="none" strike="noStrike" cap="none" normalizeH="0" baseline="0" smtClean="0">
                          <a:ln>
                            <a:noFill/>
                          </a:ln>
                          <a:solidFill>
                            <a:schemeClr val="tx1"/>
                          </a:solidFill>
                          <a:effectLst/>
                          <a:latin typeface="Tahoma" pitchFamily="34" charset="0"/>
                        </a:rPr>
                        <a:t>Shortcut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1" i="0" u="none" strike="noStrike" cap="none" normalizeH="0" baseline="0" smtClean="0">
                          <a:ln>
                            <a:noFill/>
                          </a:ln>
                          <a:solidFill>
                            <a:schemeClr val="tx1"/>
                          </a:solidFill>
                          <a:effectLst/>
                          <a:latin typeface="Tahoma" pitchFamily="34" charset="0"/>
                        </a:rPr>
                        <a:t>Meaning</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1" i="0" u="none" strike="noStrike" cap="none" normalizeH="0" baseline="0" smtClean="0">
                          <a:ln>
                            <a:noFill/>
                          </a:ln>
                          <a:solidFill>
                            <a:schemeClr val="tx1"/>
                          </a:solidFill>
                          <a:effectLst/>
                          <a:latin typeface="Courier New" pitchFamily="49" charset="0"/>
                        </a:rPr>
                        <a:t>x += 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1" i="0" u="none" strike="noStrike" cap="none" normalizeH="0" baseline="0" smtClean="0">
                          <a:ln>
                            <a:noFill/>
                          </a:ln>
                          <a:solidFill>
                            <a:schemeClr val="tx1"/>
                          </a:solidFill>
                          <a:effectLst/>
                          <a:latin typeface="Courier New" pitchFamily="49" charset="0"/>
                        </a:rPr>
                        <a:t>x = x + 5;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762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1" i="0" u="none" strike="noStrike" cap="none" normalizeH="0" baseline="0" smtClean="0">
                          <a:ln>
                            <a:noFill/>
                          </a:ln>
                          <a:solidFill>
                            <a:schemeClr val="tx1"/>
                          </a:solidFill>
                          <a:effectLst/>
                          <a:latin typeface="Courier New" pitchFamily="49" charset="0"/>
                        </a:rPr>
                        <a:t>x -= 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1" i="0" u="none" strike="noStrike" cap="none" normalizeH="0" baseline="0" smtClean="0">
                          <a:ln>
                            <a:noFill/>
                          </a:ln>
                          <a:solidFill>
                            <a:schemeClr val="tx1"/>
                          </a:solidFill>
                          <a:effectLst/>
                          <a:latin typeface="Courier New" pitchFamily="49" charset="0"/>
                        </a:rPr>
                        <a:t>x = x – 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762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1" i="0" u="none" strike="noStrike" cap="none" normalizeH="0" baseline="0" smtClean="0">
                          <a:ln>
                            <a:noFill/>
                          </a:ln>
                          <a:solidFill>
                            <a:schemeClr val="tx1"/>
                          </a:solidFill>
                          <a:effectLst/>
                          <a:latin typeface="Courier New" pitchFamily="49" charset="0"/>
                        </a:rPr>
                        <a:t>x *= 6;</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1" i="0" u="none" strike="noStrike" cap="none" normalizeH="0" baseline="0" smtClean="0">
                          <a:ln>
                            <a:noFill/>
                          </a:ln>
                          <a:solidFill>
                            <a:schemeClr val="tx1"/>
                          </a:solidFill>
                          <a:effectLst/>
                          <a:latin typeface="Courier New" pitchFamily="49" charset="0"/>
                        </a:rPr>
                        <a:t>x = x * 6;</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746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1" i="0" u="none" strike="noStrike" cap="none" normalizeH="0" baseline="0" smtClean="0">
                          <a:ln>
                            <a:noFill/>
                          </a:ln>
                          <a:solidFill>
                            <a:schemeClr val="tx1"/>
                          </a:solidFill>
                          <a:effectLst/>
                          <a:latin typeface="Courier New" pitchFamily="49" charset="0"/>
                        </a:rPr>
                        <a:t>x /= 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1" i="0" u="none" strike="noStrike" cap="none" normalizeH="0" baseline="0" smtClean="0">
                          <a:ln>
                            <a:noFill/>
                          </a:ln>
                          <a:solidFill>
                            <a:schemeClr val="tx1"/>
                          </a:solidFill>
                          <a:effectLst/>
                          <a:latin typeface="Courier New" pitchFamily="49" charset="0"/>
                        </a:rPr>
                        <a:t>x = x / 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778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1" i="0" u="none" strike="noStrike" cap="none" normalizeH="0" baseline="0" smtClean="0">
                          <a:ln>
                            <a:noFill/>
                          </a:ln>
                          <a:solidFill>
                            <a:schemeClr val="tx1"/>
                          </a:solidFill>
                          <a:effectLst/>
                          <a:latin typeface="Courier New" pitchFamily="49" charset="0"/>
                        </a:rPr>
                        <a:t>x %= 8;</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1" i="0" u="none" strike="noStrike" cap="none" normalizeH="0" baseline="0" smtClean="0">
                          <a:ln>
                            <a:noFill/>
                          </a:ln>
                          <a:solidFill>
                            <a:schemeClr val="tx1"/>
                          </a:solidFill>
                          <a:effectLst/>
                          <a:latin typeface="Courier New" pitchFamily="49" charset="0"/>
                        </a:rPr>
                        <a:t>x = x % 8;</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custDataLst>
              <p:tags r:id="rId1"/>
            </p:custDataLst>
          </p:nvPr>
        </p:nvSpPr>
        <p:spPr/>
        <p:txBody>
          <a:bodyPr/>
          <a:lstStyle/>
          <a:p>
            <a:pPr>
              <a:defRPr/>
            </a:pPr>
            <a:r>
              <a:rPr lang="en-US"/>
              <a:t>Primitive Types</a:t>
            </a:r>
          </a:p>
        </p:txBody>
      </p:sp>
      <p:sp>
        <p:nvSpPr>
          <p:cNvPr id="5" name="Slide Number Placeholder 4"/>
          <p:cNvSpPr>
            <a:spLocks noGrp="1"/>
          </p:cNvSpPr>
          <p:nvPr>
            <p:ph type="sldNum" sz="quarter" idx="11"/>
            <p:custDataLst>
              <p:tags r:id="rId2"/>
            </p:custDataLst>
          </p:nvPr>
        </p:nvSpPr>
        <p:spPr/>
        <p:txBody>
          <a:bodyPr/>
          <a:lstStyle/>
          <a:p>
            <a:pPr>
              <a:defRPr/>
            </a:pPr>
            <a:fld id="{ECE34007-0232-4B61-AD9B-A2BD215EC2D8}" type="slidenum">
              <a:rPr lang="en-US"/>
              <a:pPr>
                <a:defRPr/>
              </a:pPr>
              <a:t>32</a:t>
            </a:fld>
            <a:endParaRPr lang="en-US"/>
          </a:p>
        </p:txBody>
      </p:sp>
      <p:sp>
        <p:nvSpPr>
          <p:cNvPr id="32772" name="Rectangle 2"/>
          <p:cNvSpPr>
            <a:spLocks noGrp="1" noChangeArrowheads="1"/>
          </p:cNvSpPr>
          <p:nvPr>
            <p:ph type="title"/>
            <p:custDataLst>
              <p:tags r:id="rId3"/>
            </p:custDataLst>
          </p:nvPr>
        </p:nvSpPr>
        <p:spPr/>
        <p:txBody>
          <a:bodyPr/>
          <a:lstStyle/>
          <a:p>
            <a:pPr eaLnBrk="1" hangingPunct="1"/>
            <a:r>
              <a:rPr lang="en-US" smtClean="0"/>
              <a:t>Java Math Class</a:t>
            </a:r>
          </a:p>
        </p:txBody>
      </p:sp>
      <p:sp>
        <p:nvSpPr>
          <p:cNvPr id="32773" name="Rectangle 3"/>
          <p:cNvSpPr>
            <a:spLocks noGrp="1" noChangeArrowheads="1"/>
          </p:cNvSpPr>
          <p:nvPr>
            <p:ph type="body" idx="1"/>
            <p:custDataLst>
              <p:tags r:id="rId4"/>
            </p:custDataLst>
          </p:nvPr>
        </p:nvSpPr>
        <p:spPr/>
        <p:txBody>
          <a:bodyPr/>
          <a:lstStyle/>
          <a:p>
            <a:pPr eaLnBrk="1" hangingPunct="1"/>
            <a:r>
              <a:rPr lang="en-US" dirty="0" smtClean="0"/>
              <a:t>Java supplies a Math class that provides many useful methods that implement mathematical functions.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custDataLst>
              <p:tags r:id="rId1"/>
            </p:custDataLst>
          </p:nvPr>
        </p:nvSpPr>
        <p:spPr/>
        <p:txBody>
          <a:bodyPr/>
          <a:lstStyle/>
          <a:p>
            <a:pPr>
              <a:defRPr/>
            </a:pPr>
            <a:r>
              <a:rPr lang="en-US"/>
              <a:t>Primitive Types</a:t>
            </a:r>
          </a:p>
        </p:txBody>
      </p:sp>
      <p:sp>
        <p:nvSpPr>
          <p:cNvPr id="5" name="Slide Number Placeholder 4"/>
          <p:cNvSpPr>
            <a:spLocks noGrp="1"/>
          </p:cNvSpPr>
          <p:nvPr>
            <p:ph type="sldNum" sz="quarter" idx="11"/>
            <p:custDataLst>
              <p:tags r:id="rId2"/>
            </p:custDataLst>
          </p:nvPr>
        </p:nvSpPr>
        <p:spPr/>
        <p:txBody>
          <a:bodyPr/>
          <a:lstStyle/>
          <a:p>
            <a:pPr>
              <a:defRPr/>
            </a:pPr>
            <a:fld id="{3ADFE638-A4C3-4AD8-8086-D1841DDF7AF5}" type="slidenum">
              <a:rPr lang="en-US"/>
              <a:pPr>
                <a:defRPr/>
              </a:pPr>
              <a:t>33</a:t>
            </a:fld>
            <a:endParaRPr lang="en-US"/>
          </a:p>
        </p:txBody>
      </p:sp>
      <p:sp>
        <p:nvSpPr>
          <p:cNvPr id="33796" name="Rectangle 2"/>
          <p:cNvSpPr>
            <a:spLocks noGrp="1" noChangeArrowheads="1"/>
          </p:cNvSpPr>
          <p:nvPr>
            <p:ph type="title"/>
            <p:custDataLst>
              <p:tags r:id="rId3"/>
            </p:custDataLst>
          </p:nvPr>
        </p:nvSpPr>
        <p:spPr/>
        <p:txBody>
          <a:bodyPr/>
          <a:lstStyle/>
          <a:p>
            <a:pPr eaLnBrk="1" hangingPunct="1"/>
            <a:r>
              <a:rPr lang="en-US" smtClean="0"/>
              <a:t>Java Math Class</a:t>
            </a:r>
          </a:p>
        </p:txBody>
      </p:sp>
      <p:sp>
        <p:nvSpPr>
          <p:cNvPr id="33797" name="Rectangle 3"/>
          <p:cNvSpPr>
            <a:spLocks noGrp="1" noChangeArrowheads="1"/>
          </p:cNvSpPr>
          <p:nvPr>
            <p:ph type="body" idx="1"/>
            <p:custDataLst>
              <p:tags r:id="rId4"/>
            </p:custDataLst>
          </p:nvPr>
        </p:nvSpPr>
        <p:spPr/>
        <p:txBody>
          <a:bodyPr/>
          <a:lstStyle/>
          <a:p>
            <a:pPr eaLnBrk="1" hangingPunct="1"/>
            <a:r>
              <a:rPr lang="en-US" dirty="0"/>
              <a:t>T</a:t>
            </a:r>
            <a:r>
              <a:rPr lang="en-US" dirty="0" smtClean="0"/>
              <a:t>he Math class methods are </a:t>
            </a:r>
            <a:r>
              <a:rPr lang="en-US" i="1" dirty="0" smtClean="0"/>
              <a:t>static</a:t>
            </a:r>
            <a:r>
              <a:rPr lang="en-US" dirty="0" smtClean="0"/>
              <a:t> methods.</a:t>
            </a:r>
          </a:p>
          <a:p>
            <a:pPr eaLnBrk="1" hangingPunct="1"/>
            <a:r>
              <a:rPr lang="en-US" dirty="0"/>
              <a:t>T</a:t>
            </a:r>
            <a:r>
              <a:rPr lang="en-US" dirty="0" smtClean="0"/>
              <a:t>hey are used without instantiating an object from a class.</a:t>
            </a:r>
          </a:p>
          <a:p>
            <a:pPr eaLnBrk="1" hangingPunct="1"/>
            <a:r>
              <a:rPr lang="en-US" dirty="0"/>
              <a:t>U</a:t>
            </a:r>
            <a:r>
              <a:rPr lang="en-US" dirty="0" smtClean="0"/>
              <a:t>se the  class name instead of the name of a receiving object.</a:t>
            </a:r>
          </a:p>
          <a:p>
            <a:pPr eaLnBrk="1" hangingPunct="1"/>
            <a:r>
              <a:rPr lang="en-US" dirty="0" smtClean="0"/>
              <a:t>Syntax:</a:t>
            </a:r>
          </a:p>
          <a:p>
            <a:pPr lvl="1" eaLnBrk="1" hangingPunct="1"/>
            <a:r>
              <a:rPr lang="en-US" b="1" dirty="0" err="1" smtClean="0">
                <a:latin typeface="Courier New" pitchFamily="49" charset="0"/>
              </a:rPr>
              <a:t>Math.methodName</a:t>
            </a:r>
            <a:r>
              <a:rPr lang="en-US" b="1" dirty="0" smtClean="0">
                <a:latin typeface="Courier New" pitchFamily="49" charset="0"/>
              </a:rPr>
              <a:t>( argument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custDataLst>
              <p:tags r:id="rId1"/>
            </p:custDataLst>
          </p:nvPr>
        </p:nvSpPr>
        <p:spPr/>
        <p:txBody>
          <a:bodyPr/>
          <a:lstStyle/>
          <a:p>
            <a:pPr>
              <a:defRPr/>
            </a:pPr>
            <a:r>
              <a:rPr lang="en-US"/>
              <a:t>Primitive Types</a:t>
            </a:r>
          </a:p>
        </p:txBody>
      </p:sp>
      <p:sp>
        <p:nvSpPr>
          <p:cNvPr id="5" name="Slide Number Placeholder 4"/>
          <p:cNvSpPr>
            <a:spLocks noGrp="1"/>
          </p:cNvSpPr>
          <p:nvPr>
            <p:ph type="sldNum" sz="quarter" idx="11"/>
            <p:custDataLst>
              <p:tags r:id="rId2"/>
            </p:custDataLst>
          </p:nvPr>
        </p:nvSpPr>
        <p:spPr/>
        <p:txBody>
          <a:bodyPr/>
          <a:lstStyle/>
          <a:p>
            <a:pPr>
              <a:defRPr/>
            </a:pPr>
            <a:fld id="{2FD7F2C6-AA36-44FF-8D10-24F4824D90F4}" type="slidenum">
              <a:rPr lang="en-US"/>
              <a:pPr>
                <a:defRPr/>
              </a:pPr>
              <a:t>34</a:t>
            </a:fld>
            <a:endParaRPr lang="en-US"/>
          </a:p>
        </p:txBody>
      </p:sp>
      <p:sp>
        <p:nvSpPr>
          <p:cNvPr id="34820" name="Rectangle 2"/>
          <p:cNvSpPr>
            <a:spLocks noGrp="1" noChangeArrowheads="1"/>
          </p:cNvSpPr>
          <p:nvPr>
            <p:ph type="title"/>
            <p:custDataLst>
              <p:tags r:id="rId3"/>
            </p:custDataLst>
          </p:nvPr>
        </p:nvSpPr>
        <p:spPr/>
        <p:txBody>
          <a:bodyPr/>
          <a:lstStyle/>
          <a:p>
            <a:pPr eaLnBrk="1" hangingPunct="1"/>
            <a:r>
              <a:rPr lang="en-US" smtClean="0"/>
              <a:t>Square Root Method</a:t>
            </a:r>
          </a:p>
        </p:txBody>
      </p:sp>
      <p:sp>
        <p:nvSpPr>
          <p:cNvPr id="34821" name="Rectangle 3"/>
          <p:cNvSpPr>
            <a:spLocks noGrp="1" noChangeArrowheads="1"/>
          </p:cNvSpPr>
          <p:nvPr>
            <p:ph type="body" idx="1"/>
            <p:custDataLst>
              <p:tags r:id="rId4"/>
            </p:custDataLst>
          </p:nvPr>
        </p:nvSpPr>
        <p:spPr/>
        <p:txBody>
          <a:bodyPr/>
          <a:lstStyle/>
          <a:p>
            <a:pPr eaLnBrk="1" hangingPunct="1"/>
            <a:r>
              <a:rPr lang="en-US" b="1" dirty="0" err="1" smtClean="0">
                <a:latin typeface="Courier New" pitchFamily="49" charset="0"/>
              </a:rPr>
              <a:t>sqrt</a:t>
            </a:r>
            <a:r>
              <a:rPr lang="en-US" dirty="0" smtClean="0"/>
              <a:t> returns the square root of its argument as a </a:t>
            </a:r>
            <a:r>
              <a:rPr lang="en-US" b="1" dirty="0" smtClean="0">
                <a:latin typeface="Courier New" pitchFamily="49" charset="0"/>
              </a:rPr>
              <a:t>double</a:t>
            </a:r>
            <a:r>
              <a:rPr lang="en-US" dirty="0" smtClean="0"/>
              <a:t> type.</a:t>
            </a:r>
          </a:p>
          <a:p>
            <a:pPr eaLnBrk="1" hangingPunct="1"/>
            <a:r>
              <a:rPr lang="en-US" dirty="0" smtClean="0"/>
              <a:t>Syntax:</a:t>
            </a:r>
          </a:p>
          <a:p>
            <a:pPr lvl="1" eaLnBrk="1" hangingPunct="1"/>
            <a:r>
              <a:rPr lang="en-US" b="1" dirty="0" err="1" smtClean="0">
                <a:latin typeface="Courier New" pitchFamily="49" charset="0"/>
              </a:rPr>
              <a:t>Math.sqrt</a:t>
            </a:r>
            <a:r>
              <a:rPr lang="en-US" b="1" dirty="0" smtClean="0">
                <a:latin typeface="Courier New" pitchFamily="49" charset="0"/>
              </a:rPr>
              <a:t>( argument );</a:t>
            </a:r>
            <a:endParaRPr lang="en-US"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custDataLst>
              <p:tags r:id="rId1"/>
            </p:custDataLst>
          </p:nvPr>
        </p:nvSpPr>
        <p:spPr/>
        <p:txBody>
          <a:bodyPr/>
          <a:lstStyle/>
          <a:p>
            <a:pPr>
              <a:defRPr/>
            </a:pPr>
            <a:r>
              <a:rPr lang="en-US"/>
              <a:t>Primitive Types</a:t>
            </a:r>
          </a:p>
        </p:txBody>
      </p:sp>
      <p:sp>
        <p:nvSpPr>
          <p:cNvPr id="5" name="Slide Number Placeholder 4"/>
          <p:cNvSpPr>
            <a:spLocks noGrp="1"/>
          </p:cNvSpPr>
          <p:nvPr>
            <p:ph type="sldNum" sz="quarter" idx="11"/>
            <p:custDataLst>
              <p:tags r:id="rId2"/>
            </p:custDataLst>
          </p:nvPr>
        </p:nvSpPr>
        <p:spPr/>
        <p:txBody>
          <a:bodyPr/>
          <a:lstStyle/>
          <a:p>
            <a:pPr>
              <a:defRPr/>
            </a:pPr>
            <a:fld id="{133CAACE-5574-40B7-B7B0-B9D16E653C1D}" type="slidenum">
              <a:rPr lang="en-US"/>
              <a:pPr>
                <a:defRPr/>
              </a:pPr>
              <a:t>35</a:t>
            </a:fld>
            <a:endParaRPr lang="en-US"/>
          </a:p>
        </p:txBody>
      </p:sp>
      <p:sp>
        <p:nvSpPr>
          <p:cNvPr id="35844" name="Rectangle 2"/>
          <p:cNvSpPr>
            <a:spLocks noGrp="1" noChangeArrowheads="1"/>
          </p:cNvSpPr>
          <p:nvPr>
            <p:ph type="title"/>
            <p:custDataLst>
              <p:tags r:id="rId3"/>
            </p:custDataLst>
          </p:nvPr>
        </p:nvSpPr>
        <p:spPr/>
        <p:txBody>
          <a:bodyPr/>
          <a:lstStyle/>
          <a:p>
            <a:pPr eaLnBrk="1" hangingPunct="1"/>
            <a:r>
              <a:rPr lang="en-US" smtClean="0"/>
              <a:t>Square Root Method</a:t>
            </a:r>
          </a:p>
        </p:txBody>
      </p:sp>
      <p:sp>
        <p:nvSpPr>
          <p:cNvPr id="35845" name="Rectangle 3"/>
          <p:cNvSpPr>
            <a:spLocks noGrp="1" noChangeArrowheads="1"/>
          </p:cNvSpPr>
          <p:nvPr>
            <p:ph type="body" idx="1"/>
            <p:custDataLst>
              <p:tags r:id="rId4"/>
            </p:custDataLst>
          </p:nvPr>
        </p:nvSpPr>
        <p:spPr/>
        <p:txBody>
          <a:bodyPr/>
          <a:lstStyle/>
          <a:p>
            <a:pPr eaLnBrk="1" hangingPunct="1">
              <a:lnSpc>
                <a:spcPct val="90000"/>
              </a:lnSpc>
              <a:buFont typeface="Wingdings" pitchFamily="2" charset="2"/>
              <a:buNone/>
            </a:pPr>
            <a:r>
              <a:rPr lang="en-US" b="1" dirty="0" smtClean="0">
                <a:latin typeface="Courier New" pitchFamily="49" charset="0"/>
              </a:rPr>
              <a:t>double x;</a:t>
            </a:r>
          </a:p>
          <a:p>
            <a:pPr eaLnBrk="1" hangingPunct="1">
              <a:lnSpc>
                <a:spcPct val="90000"/>
              </a:lnSpc>
              <a:buFont typeface="Wingdings" pitchFamily="2" charset="2"/>
              <a:buNone/>
            </a:pPr>
            <a:r>
              <a:rPr lang="en-US" b="1" dirty="0" smtClean="0">
                <a:latin typeface="Courier New" pitchFamily="49" charset="0"/>
              </a:rPr>
              <a:t>double y;</a:t>
            </a:r>
          </a:p>
          <a:p>
            <a:pPr eaLnBrk="1" hangingPunct="1">
              <a:lnSpc>
                <a:spcPct val="90000"/>
              </a:lnSpc>
              <a:buFont typeface="Wingdings" pitchFamily="2" charset="2"/>
              <a:buNone/>
            </a:pPr>
            <a:r>
              <a:rPr lang="en-US" b="1" dirty="0" smtClean="0">
                <a:latin typeface="Courier New" pitchFamily="49" charset="0"/>
              </a:rPr>
              <a:t>double a = 25.0;</a:t>
            </a:r>
          </a:p>
          <a:p>
            <a:pPr eaLnBrk="1" hangingPunct="1">
              <a:lnSpc>
                <a:spcPct val="90000"/>
              </a:lnSpc>
              <a:buFont typeface="Wingdings" pitchFamily="2" charset="2"/>
              <a:buNone/>
            </a:pPr>
            <a:r>
              <a:rPr lang="en-US" b="1" dirty="0" smtClean="0">
                <a:latin typeface="Courier New" pitchFamily="49" charset="0"/>
              </a:rPr>
              <a:t>double b = 16.0;</a:t>
            </a:r>
          </a:p>
          <a:p>
            <a:pPr eaLnBrk="1" hangingPunct="1">
              <a:lnSpc>
                <a:spcPct val="90000"/>
              </a:lnSpc>
              <a:spcBef>
                <a:spcPct val="50000"/>
              </a:spcBef>
              <a:buFont typeface="Wingdings" pitchFamily="2" charset="2"/>
              <a:buNone/>
            </a:pPr>
            <a:r>
              <a:rPr lang="en-US" dirty="0" smtClean="0">
                <a:latin typeface="Courier New" pitchFamily="49" charset="0"/>
              </a:rPr>
              <a:t>//Assigns the value 5.0 to x</a:t>
            </a:r>
          </a:p>
          <a:p>
            <a:pPr eaLnBrk="1" hangingPunct="1">
              <a:lnSpc>
                <a:spcPct val="90000"/>
              </a:lnSpc>
              <a:buFont typeface="Wingdings" pitchFamily="2" charset="2"/>
              <a:buNone/>
            </a:pPr>
            <a:r>
              <a:rPr lang="en-US" b="1" dirty="0" smtClean="0">
                <a:latin typeface="Courier New" pitchFamily="49" charset="0"/>
              </a:rPr>
              <a:t>x = </a:t>
            </a:r>
            <a:r>
              <a:rPr lang="en-US" b="1" dirty="0" err="1" smtClean="0">
                <a:latin typeface="Courier New" pitchFamily="49" charset="0"/>
              </a:rPr>
              <a:t>Math.sqrt</a:t>
            </a:r>
            <a:r>
              <a:rPr lang="en-US" b="1" dirty="0" smtClean="0">
                <a:latin typeface="Courier New" pitchFamily="49" charset="0"/>
              </a:rPr>
              <a:t>( a );</a:t>
            </a:r>
          </a:p>
          <a:p>
            <a:pPr eaLnBrk="1" hangingPunct="1">
              <a:lnSpc>
                <a:spcPct val="90000"/>
              </a:lnSpc>
              <a:spcBef>
                <a:spcPct val="50000"/>
              </a:spcBef>
              <a:buFont typeface="Wingdings" pitchFamily="2" charset="2"/>
              <a:buNone/>
            </a:pPr>
            <a:r>
              <a:rPr lang="en-US" dirty="0" smtClean="0">
                <a:latin typeface="Courier New" pitchFamily="49" charset="0"/>
              </a:rPr>
              <a:t>//Assigns the value 4.0 to y</a:t>
            </a:r>
          </a:p>
          <a:p>
            <a:pPr eaLnBrk="1" hangingPunct="1">
              <a:lnSpc>
                <a:spcPct val="90000"/>
              </a:lnSpc>
              <a:buFont typeface="Wingdings" pitchFamily="2" charset="2"/>
              <a:buNone/>
            </a:pPr>
            <a:r>
              <a:rPr lang="en-US" b="1" dirty="0" smtClean="0">
                <a:latin typeface="Courier New" pitchFamily="49" charset="0"/>
              </a:rPr>
              <a:t>y = </a:t>
            </a:r>
            <a:r>
              <a:rPr lang="en-US" b="1" dirty="0" err="1" smtClean="0">
                <a:latin typeface="Courier New" pitchFamily="49" charset="0"/>
              </a:rPr>
              <a:t>Math.sqrt</a:t>
            </a:r>
            <a:r>
              <a:rPr lang="en-US" b="1" dirty="0" smtClean="0">
                <a:latin typeface="Courier New" pitchFamily="49" charset="0"/>
              </a:rPr>
              <a:t> ( b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custDataLst>
              <p:tags r:id="rId1"/>
            </p:custDataLst>
          </p:nvPr>
        </p:nvSpPr>
        <p:spPr/>
        <p:txBody>
          <a:bodyPr/>
          <a:lstStyle/>
          <a:p>
            <a:pPr>
              <a:defRPr/>
            </a:pPr>
            <a:r>
              <a:rPr lang="en-US"/>
              <a:t>Primitive Types</a:t>
            </a:r>
          </a:p>
        </p:txBody>
      </p:sp>
      <p:sp>
        <p:nvSpPr>
          <p:cNvPr id="5" name="Slide Number Placeholder 4"/>
          <p:cNvSpPr>
            <a:spLocks noGrp="1"/>
          </p:cNvSpPr>
          <p:nvPr>
            <p:ph type="sldNum" sz="quarter" idx="11"/>
            <p:custDataLst>
              <p:tags r:id="rId2"/>
            </p:custDataLst>
          </p:nvPr>
        </p:nvSpPr>
        <p:spPr/>
        <p:txBody>
          <a:bodyPr/>
          <a:lstStyle/>
          <a:p>
            <a:pPr>
              <a:defRPr/>
            </a:pPr>
            <a:fld id="{9417699A-804F-43FA-91D7-C5EACFEDE111}" type="slidenum">
              <a:rPr lang="en-US"/>
              <a:pPr>
                <a:defRPr/>
              </a:pPr>
              <a:t>36</a:t>
            </a:fld>
            <a:endParaRPr lang="en-US"/>
          </a:p>
        </p:txBody>
      </p:sp>
      <p:sp>
        <p:nvSpPr>
          <p:cNvPr id="36868" name="Rectangle 2"/>
          <p:cNvSpPr>
            <a:spLocks noGrp="1" noChangeArrowheads="1"/>
          </p:cNvSpPr>
          <p:nvPr>
            <p:ph type="title"/>
            <p:custDataLst>
              <p:tags r:id="rId3"/>
            </p:custDataLst>
          </p:nvPr>
        </p:nvSpPr>
        <p:spPr/>
        <p:txBody>
          <a:bodyPr/>
          <a:lstStyle/>
          <a:p>
            <a:pPr eaLnBrk="1" hangingPunct="1"/>
            <a:r>
              <a:rPr lang="en-US" smtClean="0"/>
              <a:t>Power Method</a:t>
            </a:r>
          </a:p>
        </p:txBody>
      </p:sp>
      <p:sp>
        <p:nvSpPr>
          <p:cNvPr id="36869" name="Rectangle 3"/>
          <p:cNvSpPr>
            <a:spLocks noGrp="1" noChangeArrowheads="1"/>
          </p:cNvSpPr>
          <p:nvPr>
            <p:ph type="body" idx="1"/>
            <p:custDataLst>
              <p:tags r:id="rId4"/>
            </p:custDataLst>
          </p:nvPr>
        </p:nvSpPr>
        <p:spPr/>
        <p:txBody>
          <a:bodyPr/>
          <a:lstStyle/>
          <a:p>
            <a:pPr eaLnBrk="1" hangingPunct="1"/>
            <a:r>
              <a:rPr lang="en-US" b="1" dirty="0" smtClean="0">
                <a:latin typeface="Courier New" pitchFamily="49" charset="0"/>
              </a:rPr>
              <a:t>pow</a:t>
            </a:r>
            <a:r>
              <a:rPr lang="en-US" dirty="0" smtClean="0"/>
              <a:t> returns the </a:t>
            </a:r>
            <a:r>
              <a:rPr lang="en-US" b="1" dirty="0" smtClean="0">
                <a:latin typeface="Courier New" pitchFamily="49" charset="0"/>
              </a:rPr>
              <a:t>double</a:t>
            </a:r>
            <a:r>
              <a:rPr lang="en-US" dirty="0" smtClean="0"/>
              <a:t> value </a:t>
            </a:r>
            <a:r>
              <a:rPr lang="en-US" b="1" dirty="0" err="1" smtClean="0">
                <a:latin typeface="Courier New" pitchFamily="49" charset="0"/>
              </a:rPr>
              <a:t>x</a:t>
            </a:r>
            <a:r>
              <a:rPr lang="en-US" b="1" baseline="30000" dirty="0" err="1" smtClean="0">
                <a:latin typeface="Courier New" pitchFamily="49" charset="0"/>
              </a:rPr>
              <a:t>y</a:t>
            </a:r>
            <a:endParaRPr lang="en-US" b="1" baseline="30000" dirty="0" smtClean="0">
              <a:latin typeface="Courier New" pitchFamily="49" charset="0"/>
            </a:endParaRPr>
          </a:p>
          <a:p>
            <a:pPr eaLnBrk="1" hangingPunct="1"/>
            <a:r>
              <a:rPr lang="en-US" dirty="0" smtClean="0"/>
              <a:t>Syntax:</a:t>
            </a:r>
          </a:p>
          <a:p>
            <a:pPr lvl="1" eaLnBrk="1" hangingPunct="1">
              <a:buFont typeface="Wingdings" pitchFamily="2" charset="2"/>
              <a:buNone/>
            </a:pPr>
            <a:r>
              <a:rPr lang="en-US" sz="3200" b="1" dirty="0" err="1" smtClean="0">
                <a:latin typeface="Courier New" pitchFamily="49" charset="0"/>
              </a:rPr>
              <a:t>Math.pow</a:t>
            </a:r>
            <a:r>
              <a:rPr lang="en-US" sz="3200" b="1" dirty="0" smtClean="0">
                <a:latin typeface="Courier New" pitchFamily="49" charset="0"/>
              </a:rPr>
              <a:t>(x, y)</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custDataLst>
              <p:tags r:id="rId1"/>
            </p:custDataLst>
          </p:nvPr>
        </p:nvSpPr>
        <p:spPr/>
        <p:txBody>
          <a:bodyPr/>
          <a:lstStyle/>
          <a:p>
            <a:pPr>
              <a:defRPr/>
            </a:pPr>
            <a:r>
              <a:rPr lang="en-US"/>
              <a:t>Primitive Types</a:t>
            </a:r>
          </a:p>
        </p:txBody>
      </p:sp>
      <p:sp>
        <p:nvSpPr>
          <p:cNvPr id="5" name="Slide Number Placeholder 4"/>
          <p:cNvSpPr>
            <a:spLocks noGrp="1"/>
          </p:cNvSpPr>
          <p:nvPr>
            <p:ph type="sldNum" sz="quarter" idx="11"/>
            <p:custDataLst>
              <p:tags r:id="rId2"/>
            </p:custDataLst>
          </p:nvPr>
        </p:nvSpPr>
        <p:spPr/>
        <p:txBody>
          <a:bodyPr/>
          <a:lstStyle/>
          <a:p>
            <a:pPr>
              <a:defRPr/>
            </a:pPr>
            <a:fld id="{AFE1718C-D892-4316-A1F4-198E2533B6EF}" type="slidenum">
              <a:rPr lang="en-US"/>
              <a:pPr>
                <a:defRPr/>
              </a:pPr>
              <a:t>37</a:t>
            </a:fld>
            <a:endParaRPr lang="en-US"/>
          </a:p>
        </p:txBody>
      </p:sp>
      <p:sp>
        <p:nvSpPr>
          <p:cNvPr id="37892" name="Rectangle 2"/>
          <p:cNvSpPr>
            <a:spLocks noGrp="1" noChangeArrowheads="1"/>
          </p:cNvSpPr>
          <p:nvPr>
            <p:ph type="title"/>
            <p:custDataLst>
              <p:tags r:id="rId3"/>
            </p:custDataLst>
          </p:nvPr>
        </p:nvSpPr>
        <p:spPr/>
        <p:txBody>
          <a:bodyPr/>
          <a:lstStyle/>
          <a:p>
            <a:pPr eaLnBrk="1" hangingPunct="1"/>
            <a:r>
              <a:rPr lang="en-US" smtClean="0"/>
              <a:t>Power Method</a:t>
            </a:r>
          </a:p>
        </p:txBody>
      </p:sp>
      <p:sp>
        <p:nvSpPr>
          <p:cNvPr id="37893" name="Rectangle 3"/>
          <p:cNvSpPr>
            <a:spLocks noGrp="1" noChangeArrowheads="1"/>
          </p:cNvSpPr>
          <p:nvPr>
            <p:ph type="body" idx="1"/>
            <p:custDataLst>
              <p:tags r:id="rId4"/>
            </p:custDataLst>
          </p:nvPr>
        </p:nvSpPr>
        <p:spPr>
          <a:xfrm>
            <a:off x="914400" y="1524000"/>
            <a:ext cx="7772400" cy="4608513"/>
          </a:xfrm>
        </p:spPr>
        <p:txBody>
          <a:bodyPr/>
          <a:lstStyle/>
          <a:p>
            <a:pPr eaLnBrk="1" hangingPunct="1">
              <a:lnSpc>
                <a:spcPct val="90000"/>
              </a:lnSpc>
              <a:buFont typeface="Wingdings" pitchFamily="2" charset="2"/>
              <a:buNone/>
            </a:pPr>
            <a:r>
              <a:rPr lang="en-US" b="1" dirty="0" smtClean="0">
                <a:latin typeface="Courier New" pitchFamily="49" charset="0"/>
              </a:rPr>
              <a:t>double x, y;</a:t>
            </a:r>
          </a:p>
          <a:p>
            <a:pPr eaLnBrk="1" hangingPunct="1">
              <a:lnSpc>
                <a:spcPct val="90000"/>
              </a:lnSpc>
              <a:buFont typeface="Wingdings" pitchFamily="2" charset="2"/>
              <a:buNone/>
            </a:pPr>
            <a:r>
              <a:rPr lang="en-US" b="1" dirty="0" smtClean="0">
                <a:latin typeface="Courier New" pitchFamily="49" charset="0"/>
              </a:rPr>
              <a:t>double a = 2.0;</a:t>
            </a:r>
          </a:p>
          <a:p>
            <a:pPr eaLnBrk="1" hangingPunct="1">
              <a:lnSpc>
                <a:spcPct val="90000"/>
              </a:lnSpc>
              <a:buFont typeface="Wingdings" pitchFamily="2" charset="2"/>
              <a:buNone/>
            </a:pPr>
            <a:r>
              <a:rPr lang="en-US" b="1" dirty="0" smtClean="0">
                <a:latin typeface="Courier New" pitchFamily="49" charset="0"/>
              </a:rPr>
              <a:t>double b = 3.0;</a:t>
            </a:r>
          </a:p>
          <a:p>
            <a:pPr eaLnBrk="1" hangingPunct="1">
              <a:lnSpc>
                <a:spcPct val="90000"/>
              </a:lnSpc>
              <a:buFont typeface="Wingdings" pitchFamily="2" charset="2"/>
              <a:buNone/>
            </a:pPr>
            <a:r>
              <a:rPr lang="en-US" dirty="0" smtClean="0">
                <a:latin typeface="Courier New" pitchFamily="49" charset="0"/>
              </a:rPr>
              <a:t>//Assigns the value 8.0 to x</a:t>
            </a:r>
          </a:p>
          <a:p>
            <a:pPr eaLnBrk="1" hangingPunct="1">
              <a:lnSpc>
                <a:spcPct val="90000"/>
              </a:lnSpc>
              <a:buFont typeface="Wingdings" pitchFamily="2" charset="2"/>
              <a:buNone/>
            </a:pPr>
            <a:r>
              <a:rPr lang="en-US" b="1" dirty="0" smtClean="0">
                <a:latin typeface="Courier New" pitchFamily="49" charset="0"/>
              </a:rPr>
              <a:t>x = </a:t>
            </a:r>
            <a:r>
              <a:rPr lang="en-US" b="1" dirty="0" err="1" smtClean="0">
                <a:latin typeface="Courier New" pitchFamily="49" charset="0"/>
              </a:rPr>
              <a:t>Math.pow</a:t>
            </a:r>
            <a:r>
              <a:rPr lang="en-US" b="1" dirty="0" smtClean="0">
                <a:latin typeface="Courier New" pitchFamily="49" charset="0"/>
              </a:rPr>
              <a:t>( a, b );</a:t>
            </a:r>
          </a:p>
          <a:p>
            <a:pPr eaLnBrk="1" hangingPunct="1">
              <a:lnSpc>
                <a:spcPct val="90000"/>
              </a:lnSpc>
              <a:buFont typeface="Wingdings" pitchFamily="2" charset="2"/>
              <a:buNone/>
            </a:pPr>
            <a:r>
              <a:rPr lang="en-US" dirty="0" smtClean="0">
                <a:latin typeface="Courier New" pitchFamily="49" charset="0"/>
              </a:rPr>
              <a:t>//Assigns the value 15.625 to x</a:t>
            </a:r>
          </a:p>
          <a:p>
            <a:pPr eaLnBrk="1" hangingPunct="1">
              <a:lnSpc>
                <a:spcPct val="90000"/>
              </a:lnSpc>
              <a:buFont typeface="Wingdings" pitchFamily="2" charset="2"/>
              <a:buNone/>
            </a:pPr>
            <a:r>
              <a:rPr lang="en-US" dirty="0" smtClean="0">
                <a:latin typeface="Courier New" pitchFamily="49" charset="0"/>
              </a:rPr>
              <a:t>//because 2.5</a:t>
            </a:r>
            <a:r>
              <a:rPr lang="en-US" baseline="30000" dirty="0" smtClean="0">
                <a:latin typeface="Courier New" pitchFamily="49" charset="0"/>
              </a:rPr>
              <a:t>3</a:t>
            </a:r>
            <a:r>
              <a:rPr lang="en-US" dirty="0" smtClean="0">
                <a:latin typeface="Courier New" pitchFamily="49" charset="0"/>
              </a:rPr>
              <a:t> = 15.625</a:t>
            </a:r>
          </a:p>
          <a:p>
            <a:pPr eaLnBrk="1" hangingPunct="1">
              <a:lnSpc>
                <a:spcPct val="90000"/>
              </a:lnSpc>
              <a:buFont typeface="Wingdings" pitchFamily="2" charset="2"/>
              <a:buNone/>
            </a:pPr>
            <a:r>
              <a:rPr lang="en-US" b="1" dirty="0" smtClean="0">
                <a:latin typeface="Courier New" pitchFamily="49" charset="0"/>
              </a:rPr>
              <a:t>y =  </a:t>
            </a:r>
            <a:r>
              <a:rPr lang="en-US" b="1" dirty="0" err="1" smtClean="0">
                <a:latin typeface="Courier New" pitchFamily="49" charset="0"/>
              </a:rPr>
              <a:t>Math.pow</a:t>
            </a:r>
            <a:r>
              <a:rPr lang="en-US" b="1" dirty="0" smtClean="0">
                <a:latin typeface="Courier New" pitchFamily="49" charset="0"/>
              </a:rPr>
              <a:t>( 2.5, 3.0 );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custDataLst>
              <p:tags r:id="rId1"/>
            </p:custDataLst>
          </p:nvPr>
        </p:nvSpPr>
        <p:spPr/>
        <p:txBody>
          <a:bodyPr/>
          <a:lstStyle/>
          <a:p>
            <a:pPr>
              <a:defRPr/>
            </a:pPr>
            <a:r>
              <a:rPr lang="en-US"/>
              <a:t>Primitive Types</a:t>
            </a:r>
          </a:p>
        </p:txBody>
      </p:sp>
      <p:sp>
        <p:nvSpPr>
          <p:cNvPr id="5" name="Slide Number Placeholder 4"/>
          <p:cNvSpPr>
            <a:spLocks noGrp="1"/>
          </p:cNvSpPr>
          <p:nvPr>
            <p:ph type="sldNum" sz="quarter" idx="11"/>
            <p:custDataLst>
              <p:tags r:id="rId2"/>
            </p:custDataLst>
          </p:nvPr>
        </p:nvSpPr>
        <p:spPr/>
        <p:txBody>
          <a:bodyPr/>
          <a:lstStyle/>
          <a:p>
            <a:pPr>
              <a:defRPr/>
            </a:pPr>
            <a:fld id="{2C3948ED-E43E-442A-9890-CC2DA20ABED7}" type="slidenum">
              <a:rPr lang="en-US"/>
              <a:pPr>
                <a:defRPr/>
              </a:pPr>
              <a:t>38</a:t>
            </a:fld>
            <a:endParaRPr lang="en-US"/>
          </a:p>
        </p:txBody>
      </p:sp>
      <p:sp>
        <p:nvSpPr>
          <p:cNvPr id="38916" name="Rectangle 2"/>
          <p:cNvSpPr>
            <a:spLocks noGrp="1" noChangeArrowheads="1"/>
          </p:cNvSpPr>
          <p:nvPr>
            <p:ph type="title"/>
            <p:custDataLst>
              <p:tags r:id="rId3"/>
            </p:custDataLst>
          </p:nvPr>
        </p:nvSpPr>
        <p:spPr/>
        <p:txBody>
          <a:bodyPr/>
          <a:lstStyle/>
          <a:p>
            <a:pPr eaLnBrk="1" hangingPunct="1"/>
            <a:r>
              <a:rPr lang="en-US" smtClean="0"/>
              <a:t>Method </a:t>
            </a:r>
            <a:r>
              <a:rPr lang="en-US" b="1" smtClean="0">
                <a:latin typeface="Courier New" pitchFamily="49" charset="0"/>
              </a:rPr>
              <a:t>round</a:t>
            </a:r>
            <a:endParaRPr lang="en-US" smtClean="0"/>
          </a:p>
        </p:txBody>
      </p:sp>
      <p:sp>
        <p:nvSpPr>
          <p:cNvPr id="38917" name="Rectangle 3"/>
          <p:cNvSpPr>
            <a:spLocks noGrp="1" noChangeArrowheads="1"/>
          </p:cNvSpPr>
          <p:nvPr>
            <p:ph type="body" idx="1"/>
            <p:custDataLst>
              <p:tags r:id="rId4"/>
            </p:custDataLst>
          </p:nvPr>
        </p:nvSpPr>
        <p:spPr/>
        <p:txBody>
          <a:bodyPr/>
          <a:lstStyle/>
          <a:p>
            <a:pPr eaLnBrk="1" hangingPunct="1"/>
            <a:r>
              <a:rPr lang="en-US" dirty="0"/>
              <a:t>T</a:t>
            </a:r>
            <a:r>
              <a:rPr lang="en-US" dirty="0" smtClean="0"/>
              <a:t>he </a:t>
            </a:r>
            <a:r>
              <a:rPr lang="en-US" b="1" dirty="0" smtClean="0">
                <a:latin typeface="Courier New" pitchFamily="49" charset="0"/>
              </a:rPr>
              <a:t>Math</a:t>
            </a:r>
            <a:r>
              <a:rPr lang="en-US" dirty="0" smtClean="0"/>
              <a:t> class has two versions of the </a:t>
            </a:r>
            <a:r>
              <a:rPr lang="en-US" b="1" dirty="0" smtClean="0">
                <a:latin typeface="Courier New" pitchFamily="49" charset="0"/>
              </a:rPr>
              <a:t>round</a:t>
            </a:r>
            <a:r>
              <a:rPr lang="en-US" dirty="0" smtClean="0"/>
              <a:t> method.</a:t>
            </a:r>
          </a:p>
          <a:p>
            <a:pPr eaLnBrk="1" hangingPunct="1"/>
            <a:r>
              <a:rPr lang="en-US" b="1" dirty="0" err="1" smtClean="0">
                <a:latin typeface="Courier New" pitchFamily="49" charset="0"/>
              </a:rPr>
              <a:t>Math.round</a:t>
            </a:r>
            <a:r>
              <a:rPr lang="en-US" b="1" dirty="0" smtClean="0">
                <a:latin typeface="Courier New" pitchFamily="49" charset="0"/>
              </a:rPr>
              <a:t>(double)</a:t>
            </a:r>
            <a:r>
              <a:rPr lang="en-US" dirty="0" smtClean="0"/>
              <a:t> returns a </a:t>
            </a:r>
            <a:r>
              <a:rPr lang="en-US" b="1" dirty="0" smtClean="0">
                <a:latin typeface="Courier New" pitchFamily="49" charset="0"/>
              </a:rPr>
              <a:t>long</a:t>
            </a:r>
            <a:r>
              <a:rPr lang="en-US" dirty="0" smtClean="0"/>
              <a:t> value.</a:t>
            </a:r>
          </a:p>
          <a:p>
            <a:pPr eaLnBrk="1" hangingPunct="1"/>
            <a:r>
              <a:rPr lang="en-US" b="1" dirty="0" err="1" smtClean="0">
                <a:latin typeface="Courier New" pitchFamily="49" charset="0"/>
              </a:rPr>
              <a:t>Math.round</a:t>
            </a:r>
            <a:r>
              <a:rPr lang="en-US" b="1" dirty="0" smtClean="0">
                <a:latin typeface="Courier New" pitchFamily="49" charset="0"/>
              </a:rPr>
              <a:t>(float) </a:t>
            </a:r>
            <a:r>
              <a:rPr lang="en-US" dirty="0" smtClean="0"/>
              <a:t>returns an </a:t>
            </a:r>
            <a:r>
              <a:rPr lang="en-US" b="1" dirty="0" err="1" smtClean="0">
                <a:latin typeface="Courier New" pitchFamily="49" charset="0"/>
              </a:rPr>
              <a:t>int</a:t>
            </a:r>
            <a:r>
              <a:rPr lang="en-US" dirty="0" smtClean="0"/>
              <a:t> value.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custDataLst>
              <p:tags r:id="rId1"/>
            </p:custDataLst>
          </p:nvPr>
        </p:nvSpPr>
        <p:spPr/>
        <p:txBody>
          <a:bodyPr/>
          <a:lstStyle/>
          <a:p>
            <a:pPr>
              <a:defRPr/>
            </a:pPr>
            <a:r>
              <a:rPr lang="en-US"/>
              <a:t>Primitive Types</a:t>
            </a:r>
          </a:p>
        </p:txBody>
      </p:sp>
      <p:sp>
        <p:nvSpPr>
          <p:cNvPr id="5" name="Slide Number Placeholder 4"/>
          <p:cNvSpPr>
            <a:spLocks noGrp="1"/>
          </p:cNvSpPr>
          <p:nvPr>
            <p:ph type="sldNum" sz="quarter" idx="11"/>
            <p:custDataLst>
              <p:tags r:id="rId2"/>
            </p:custDataLst>
          </p:nvPr>
        </p:nvSpPr>
        <p:spPr/>
        <p:txBody>
          <a:bodyPr/>
          <a:lstStyle/>
          <a:p>
            <a:pPr>
              <a:defRPr/>
            </a:pPr>
            <a:fld id="{A653DE3E-0349-48FB-B270-A24FEA327039}" type="slidenum">
              <a:rPr lang="en-US"/>
              <a:pPr>
                <a:defRPr/>
              </a:pPr>
              <a:t>39</a:t>
            </a:fld>
            <a:endParaRPr lang="en-US"/>
          </a:p>
        </p:txBody>
      </p:sp>
      <p:sp>
        <p:nvSpPr>
          <p:cNvPr id="39940" name="Rectangle 2"/>
          <p:cNvSpPr>
            <a:spLocks noGrp="1" noChangeArrowheads="1"/>
          </p:cNvSpPr>
          <p:nvPr>
            <p:ph type="title"/>
            <p:custDataLst>
              <p:tags r:id="rId3"/>
            </p:custDataLst>
          </p:nvPr>
        </p:nvSpPr>
        <p:spPr/>
        <p:txBody>
          <a:bodyPr/>
          <a:lstStyle/>
          <a:p>
            <a:pPr eaLnBrk="1" hangingPunct="1"/>
            <a:r>
              <a:rPr lang="en-US" smtClean="0"/>
              <a:t>Method </a:t>
            </a:r>
            <a:r>
              <a:rPr lang="en-US" b="1" smtClean="0">
                <a:latin typeface="Courier New" pitchFamily="49" charset="0"/>
              </a:rPr>
              <a:t>round</a:t>
            </a:r>
            <a:endParaRPr lang="en-US" smtClean="0"/>
          </a:p>
        </p:txBody>
      </p:sp>
      <p:sp>
        <p:nvSpPr>
          <p:cNvPr id="39941" name="Rectangle 3"/>
          <p:cNvSpPr>
            <a:spLocks noGrp="1" noChangeArrowheads="1"/>
          </p:cNvSpPr>
          <p:nvPr>
            <p:ph type="body" idx="1"/>
            <p:custDataLst>
              <p:tags r:id="rId4"/>
            </p:custDataLst>
          </p:nvPr>
        </p:nvSpPr>
        <p:spPr/>
        <p:txBody>
          <a:bodyPr/>
          <a:lstStyle/>
          <a:p>
            <a:pPr eaLnBrk="1" hangingPunct="1">
              <a:lnSpc>
                <a:spcPct val="90000"/>
              </a:lnSpc>
            </a:pPr>
            <a:r>
              <a:rPr lang="en-US" dirty="0"/>
              <a:t>A</a:t>
            </a:r>
            <a:r>
              <a:rPr lang="en-US" dirty="0" smtClean="0"/>
              <a:t>ssume </a:t>
            </a:r>
            <a:r>
              <a:rPr lang="en-US" b="1" dirty="0" smtClean="0">
                <a:latin typeface="Courier New" pitchFamily="49" charset="0"/>
              </a:rPr>
              <a:t>x</a:t>
            </a:r>
            <a:r>
              <a:rPr lang="en-US" dirty="0" smtClean="0"/>
              <a:t>, </a:t>
            </a:r>
            <a:r>
              <a:rPr lang="en-US" b="1" dirty="0" smtClean="0">
                <a:latin typeface="Courier New" pitchFamily="49" charset="0"/>
              </a:rPr>
              <a:t>y</a:t>
            </a:r>
            <a:r>
              <a:rPr lang="en-US" dirty="0" smtClean="0"/>
              <a:t>, </a:t>
            </a:r>
            <a:r>
              <a:rPr lang="en-US" b="1" dirty="0" smtClean="0">
                <a:latin typeface="Courier New" pitchFamily="49" charset="0"/>
              </a:rPr>
              <a:t>z</a:t>
            </a:r>
            <a:r>
              <a:rPr lang="en-US" dirty="0" smtClean="0"/>
              <a:t> </a:t>
            </a:r>
            <a:r>
              <a:rPr lang="en-US" sz="2800" dirty="0" smtClean="0"/>
              <a:t>are of type</a:t>
            </a:r>
            <a:r>
              <a:rPr lang="en-US" dirty="0" smtClean="0"/>
              <a:t> </a:t>
            </a:r>
            <a:r>
              <a:rPr lang="en-US" b="1" dirty="0" smtClean="0">
                <a:latin typeface="Courier New" pitchFamily="49" charset="0"/>
              </a:rPr>
              <a:t>long</a:t>
            </a:r>
          </a:p>
          <a:p>
            <a:pPr eaLnBrk="1" hangingPunct="1">
              <a:lnSpc>
                <a:spcPct val="90000"/>
              </a:lnSpc>
              <a:spcBef>
                <a:spcPct val="60000"/>
              </a:spcBef>
              <a:buFont typeface="Wingdings" pitchFamily="2" charset="2"/>
              <a:buNone/>
            </a:pPr>
            <a:r>
              <a:rPr lang="en-US" dirty="0" smtClean="0">
                <a:latin typeface="Courier New" pitchFamily="49" charset="0"/>
              </a:rPr>
              <a:t>//Assigns 4 to x</a:t>
            </a:r>
          </a:p>
          <a:p>
            <a:pPr eaLnBrk="1" hangingPunct="1">
              <a:lnSpc>
                <a:spcPct val="90000"/>
              </a:lnSpc>
              <a:buFont typeface="Wingdings" pitchFamily="2" charset="2"/>
              <a:buNone/>
            </a:pPr>
            <a:r>
              <a:rPr lang="en-US" b="1" dirty="0" smtClean="0">
                <a:latin typeface="Courier New" pitchFamily="49" charset="0"/>
              </a:rPr>
              <a:t>x = </a:t>
            </a:r>
            <a:r>
              <a:rPr lang="en-US" b="1" dirty="0" err="1" smtClean="0">
                <a:latin typeface="Courier New" pitchFamily="49" charset="0"/>
              </a:rPr>
              <a:t>Math.round</a:t>
            </a:r>
            <a:r>
              <a:rPr lang="en-US" b="1" dirty="0" smtClean="0">
                <a:latin typeface="Courier New" pitchFamily="49" charset="0"/>
              </a:rPr>
              <a:t>( 3.8 );</a:t>
            </a:r>
          </a:p>
          <a:p>
            <a:pPr eaLnBrk="1" hangingPunct="1">
              <a:lnSpc>
                <a:spcPct val="90000"/>
              </a:lnSpc>
              <a:spcBef>
                <a:spcPct val="55000"/>
              </a:spcBef>
              <a:buFont typeface="Wingdings" pitchFamily="2" charset="2"/>
              <a:buNone/>
            </a:pPr>
            <a:r>
              <a:rPr lang="en-US" dirty="0" smtClean="0">
                <a:latin typeface="Courier New" pitchFamily="49" charset="0"/>
              </a:rPr>
              <a:t>//Assigns 3 to y</a:t>
            </a:r>
          </a:p>
          <a:p>
            <a:pPr eaLnBrk="1" hangingPunct="1">
              <a:lnSpc>
                <a:spcPct val="90000"/>
              </a:lnSpc>
              <a:buFont typeface="Wingdings" pitchFamily="2" charset="2"/>
              <a:buNone/>
            </a:pPr>
            <a:r>
              <a:rPr lang="en-US" b="1" dirty="0" smtClean="0">
                <a:latin typeface="Courier New" pitchFamily="49" charset="0"/>
              </a:rPr>
              <a:t>y = </a:t>
            </a:r>
            <a:r>
              <a:rPr lang="en-US" b="1" dirty="0" err="1" smtClean="0">
                <a:latin typeface="Courier New" pitchFamily="49" charset="0"/>
              </a:rPr>
              <a:t>Math.round</a:t>
            </a:r>
            <a:r>
              <a:rPr lang="en-US" b="1" dirty="0" smtClean="0">
                <a:latin typeface="Courier New" pitchFamily="49" charset="0"/>
              </a:rPr>
              <a:t>( 3.1 );</a:t>
            </a:r>
          </a:p>
          <a:p>
            <a:pPr eaLnBrk="1" hangingPunct="1">
              <a:lnSpc>
                <a:spcPct val="90000"/>
              </a:lnSpc>
              <a:spcBef>
                <a:spcPct val="55000"/>
              </a:spcBef>
              <a:buFont typeface="Wingdings" pitchFamily="2" charset="2"/>
              <a:buNone/>
            </a:pPr>
            <a:r>
              <a:rPr lang="en-US" dirty="0" smtClean="0">
                <a:latin typeface="Courier New" pitchFamily="49" charset="0"/>
              </a:rPr>
              <a:t>//Assigns 6 to z</a:t>
            </a:r>
          </a:p>
          <a:p>
            <a:pPr eaLnBrk="1" hangingPunct="1">
              <a:lnSpc>
                <a:spcPct val="90000"/>
              </a:lnSpc>
              <a:buFont typeface="Wingdings" pitchFamily="2" charset="2"/>
              <a:buNone/>
            </a:pPr>
            <a:r>
              <a:rPr lang="en-US" b="1" dirty="0" smtClean="0">
                <a:latin typeface="Courier New" pitchFamily="49" charset="0"/>
              </a:rPr>
              <a:t>z = </a:t>
            </a:r>
            <a:r>
              <a:rPr lang="en-US" b="1" dirty="0" err="1" smtClean="0">
                <a:latin typeface="Courier New" pitchFamily="49" charset="0"/>
              </a:rPr>
              <a:t>Math.round</a:t>
            </a:r>
            <a:r>
              <a:rPr lang="en-US" b="1" dirty="0" smtClean="0">
                <a:latin typeface="Courier New" pitchFamily="49" charset="0"/>
              </a:rPr>
              <a:t>( 5.5 );</a:t>
            </a:r>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custDataLst>
              <p:tags r:id="rId1"/>
            </p:custDataLst>
          </p:nvPr>
        </p:nvSpPr>
        <p:spPr/>
        <p:txBody>
          <a:bodyPr/>
          <a:lstStyle/>
          <a:p>
            <a:pPr>
              <a:defRPr/>
            </a:pPr>
            <a:r>
              <a:rPr lang="en-US"/>
              <a:t>Primitive Types</a:t>
            </a:r>
          </a:p>
        </p:txBody>
      </p:sp>
      <p:sp>
        <p:nvSpPr>
          <p:cNvPr id="5" name="Slide Number Placeholder 4"/>
          <p:cNvSpPr>
            <a:spLocks noGrp="1"/>
          </p:cNvSpPr>
          <p:nvPr>
            <p:ph type="sldNum" sz="quarter" idx="11"/>
            <p:custDataLst>
              <p:tags r:id="rId2"/>
            </p:custDataLst>
          </p:nvPr>
        </p:nvSpPr>
        <p:spPr/>
        <p:txBody>
          <a:bodyPr/>
          <a:lstStyle/>
          <a:p>
            <a:pPr>
              <a:defRPr/>
            </a:pPr>
            <a:fld id="{F029A1F0-A702-4515-93FC-029F4DCDEB4D}" type="slidenum">
              <a:rPr lang="en-US"/>
              <a:pPr>
                <a:defRPr/>
              </a:pPr>
              <a:t>4</a:t>
            </a:fld>
            <a:endParaRPr lang="en-US"/>
          </a:p>
        </p:txBody>
      </p:sp>
      <p:sp>
        <p:nvSpPr>
          <p:cNvPr id="6148" name="Rectangle 2"/>
          <p:cNvSpPr>
            <a:spLocks noGrp="1" noChangeArrowheads="1"/>
          </p:cNvSpPr>
          <p:nvPr>
            <p:ph type="title"/>
            <p:custDataLst>
              <p:tags r:id="rId3"/>
            </p:custDataLst>
          </p:nvPr>
        </p:nvSpPr>
        <p:spPr/>
        <p:txBody>
          <a:bodyPr/>
          <a:lstStyle/>
          <a:p>
            <a:pPr eaLnBrk="1" hangingPunct="1"/>
            <a:r>
              <a:rPr lang="en-US" smtClean="0"/>
              <a:t>Character Literals</a:t>
            </a:r>
          </a:p>
        </p:txBody>
      </p:sp>
      <p:sp>
        <p:nvSpPr>
          <p:cNvPr id="6149" name="Rectangle 3"/>
          <p:cNvSpPr>
            <a:spLocks noGrp="1" noChangeArrowheads="1"/>
          </p:cNvSpPr>
          <p:nvPr>
            <p:ph type="body" idx="1"/>
            <p:custDataLst>
              <p:tags r:id="rId4"/>
            </p:custDataLst>
          </p:nvPr>
        </p:nvSpPr>
        <p:spPr>
          <a:xfrm>
            <a:off x="1182688" y="1524000"/>
            <a:ext cx="7351712" cy="4608513"/>
          </a:xfrm>
        </p:spPr>
        <p:txBody>
          <a:bodyPr/>
          <a:lstStyle/>
          <a:p>
            <a:pPr eaLnBrk="1" hangingPunct="1"/>
            <a:r>
              <a:rPr lang="en-US" dirty="0"/>
              <a:t>C</a:t>
            </a:r>
            <a:r>
              <a:rPr lang="en-US" dirty="0" smtClean="0"/>
              <a:t>haracter literals are delimited by </a:t>
            </a:r>
            <a:r>
              <a:rPr lang="en-US" i="1" dirty="0" smtClean="0"/>
              <a:t>single</a:t>
            </a:r>
            <a:r>
              <a:rPr lang="en-US" dirty="0" smtClean="0"/>
              <a:t> quote marks:</a:t>
            </a:r>
          </a:p>
          <a:p>
            <a:pPr lvl="1" eaLnBrk="1" hangingPunct="1"/>
            <a:r>
              <a:rPr lang="en-US" b="1" dirty="0" smtClean="0">
                <a:latin typeface="Courier New" pitchFamily="49" charset="0"/>
              </a:rPr>
              <a:t>'h'</a:t>
            </a:r>
            <a:r>
              <a:rPr lang="en-US" dirty="0" smtClean="0"/>
              <a:t>– the character h</a:t>
            </a:r>
          </a:p>
          <a:p>
            <a:pPr lvl="1" eaLnBrk="1" hangingPunct="1"/>
            <a:r>
              <a:rPr lang="en-US" b="1" dirty="0" smtClean="0">
                <a:latin typeface="Courier New" pitchFamily="49" charset="0"/>
              </a:rPr>
              <a:t>"h"</a:t>
            </a:r>
            <a:r>
              <a:rPr lang="en-US" dirty="0" smtClean="0"/>
              <a:t>– a </a:t>
            </a:r>
            <a:r>
              <a:rPr lang="en-US" b="1" dirty="0" smtClean="0">
                <a:latin typeface="Courier New" pitchFamily="49" charset="0"/>
              </a:rPr>
              <a:t>String</a:t>
            </a:r>
            <a:r>
              <a:rPr lang="en-US" dirty="0" smtClean="0"/>
              <a:t> consisting of one character</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custDataLst>
              <p:tags r:id="rId1"/>
            </p:custDataLst>
          </p:nvPr>
        </p:nvSpPr>
        <p:spPr/>
        <p:txBody>
          <a:bodyPr/>
          <a:lstStyle/>
          <a:p>
            <a:pPr>
              <a:defRPr/>
            </a:pPr>
            <a:r>
              <a:rPr lang="en-US"/>
              <a:t>Primitive Types</a:t>
            </a:r>
          </a:p>
        </p:txBody>
      </p:sp>
      <p:sp>
        <p:nvSpPr>
          <p:cNvPr id="5" name="Slide Number Placeholder 4"/>
          <p:cNvSpPr>
            <a:spLocks noGrp="1"/>
          </p:cNvSpPr>
          <p:nvPr>
            <p:ph type="sldNum" sz="quarter" idx="11"/>
            <p:custDataLst>
              <p:tags r:id="rId2"/>
            </p:custDataLst>
          </p:nvPr>
        </p:nvSpPr>
        <p:spPr/>
        <p:txBody>
          <a:bodyPr/>
          <a:lstStyle/>
          <a:p>
            <a:pPr>
              <a:defRPr/>
            </a:pPr>
            <a:fld id="{0CC1995F-B082-4DF4-992A-A514D7815265}" type="slidenum">
              <a:rPr lang="en-US"/>
              <a:pPr>
                <a:defRPr/>
              </a:pPr>
              <a:t>40</a:t>
            </a:fld>
            <a:endParaRPr lang="en-US"/>
          </a:p>
        </p:txBody>
      </p:sp>
      <p:sp>
        <p:nvSpPr>
          <p:cNvPr id="40964" name="Rectangle 2"/>
          <p:cNvSpPr>
            <a:spLocks noGrp="1" noChangeArrowheads="1"/>
          </p:cNvSpPr>
          <p:nvPr>
            <p:ph type="title"/>
            <p:custDataLst>
              <p:tags r:id="rId3"/>
            </p:custDataLst>
          </p:nvPr>
        </p:nvSpPr>
        <p:spPr/>
        <p:txBody>
          <a:bodyPr/>
          <a:lstStyle/>
          <a:p>
            <a:pPr eaLnBrk="1" hangingPunct="1"/>
            <a:r>
              <a:rPr lang="en-US" smtClean="0"/>
              <a:t>Constants</a:t>
            </a:r>
          </a:p>
        </p:txBody>
      </p:sp>
      <p:sp>
        <p:nvSpPr>
          <p:cNvPr id="40965" name="Rectangle 3"/>
          <p:cNvSpPr>
            <a:spLocks noGrp="1" noChangeArrowheads="1"/>
          </p:cNvSpPr>
          <p:nvPr>
            <p:ph type="body" idx="1"/>
            <p:custDataLst>
              <p:tags r:id="rId4"/>
            </p:custDataLst>
          </p:nvPr>
        </p:nvSpPr>
        <p:spPr/>
        <p:txBody>
          <a:bodyPr/>
          <a:lstStyle/>
          <a:p>
            <a:pPr eaLnBrk="1" hangingPunct="1"/>
            <a:r>
              <a:rPr lang="en-US" dirty="0">
                <a:solidFill>
                  <a:srgbClr val="000000"/>
                </a:solidFill>
              </a:rPr>
              <a:t>N</a:t>
            </a:r>
            <a:r>
              <a:rPr lang="en-US" dirty="0" smtClean="0">
                <a:solidFill>
                  <a:srgbClr val="000000"/>
                </a:solidFill>
              </a:rPr>
              <a:t>amed constants should be used in your program in almost all circumstances where constants are required.</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custDataLst>
              <p:tags r:id="rId1"/>
            </p:custDataLst>
          </p:nvPr>
        </p:nvSpPr>
        <p:spPr/>
        <p:txBody>
          <a:bodyPr/>
          <a:lstStyle/>
          <a:p>
            <a:pPr>
              <a:defRPr/>
            </a:pPr>
            <a:r>
              <a:rPr lang="en-US"/>
              <a:t>Primitive Types</a:t>
            </a:r>
          </a:p>
        </p:txBody>
      </p:sp>
      <p:sp>
        <p:nvSpPr>
          <p:cNvPr id="5" name="Slide Number Placeholder 4"/>
          <p:cNvSpPr>
            <a:spLocks noGrp="1"/>
          </p:cNvSpPr>
          <p:nvPr>
            <p:ph type="sldNum" sz="quarter" idx="11"/>
            <p:custDataLst>
              <p:tags r:id="rId2"/>
            </p:custDataLst>
          </p:nvPr>
        </p:nvSpPr>
        <p:spPr/>
        <p:txBody>
          <a:bodyPr/>
          <a:lstStyle/>
          <a:p>
            <a:pPr>
              <a:defRPr/>
            </a:pPr>
            <a:fld id="{5BA99CE4-49D9-4AD4-9639-8E6F5E9CF255}" type="slidenum">
              <a:rPr lang="en-US"/>
              <a:pPr>
                <a:defRPr/>
              </a:pPr>
              <a:t>41</a:t>
            </a:fld>
            <a:endParaRPr lang="en-US"/>
          </a:p>
        </p:txBody>
      </p:sp>
      <p:sp>
        <p:nvSpPr>
          <p:cNvPr id="41988" name="Rectangle 2"/>
          <p:cNvSpPr>
            <a:spLocks noGrp="1" noChangeArrowheads="1"/>
          </p:cNvSpPr>
          <p:nvPr>
            <p:ph type="title"/>
            <p:custDataLst>
              <p:tags r:id="rId3"/>
            </p:custDataLst>
          </p:nvPr>
        </p:nvSpPr>
        <p:spPr/>
        <p:txBody>
          <a:bodyPr/>
          <a:lstStyle/>
          <a:p>
            <a:pPr eaLnBrk="1" hangingPunct="1"/>
            <a:r>
              <a:rPr lang="en-US" smtClean="0"/>
              <a:t>Constant Declarations</a:t>
            </a:r>
          </a:p>
        </p:txBody>
      </p:sp>
      <p:sp>
        <p:nvSpPr>
          <p:cNvPr id="41989" name="Rectangle 3"/>
          <p:cNvSpPr>
            <a:spLocks noGrp="1" noChangeArrowheads="1"/>
          </p:cNvSpPr>
          <p:nvPr>
            <p:ph type="body" idx="1"/>
            <p:custDataLst>
              <p:tags r:id="rId4"/>
            </p:custDataLst>
          </p:nvPr>
        </p:nvSpPr>
        <p:spPr/>
        <p:txBody>
          <a:bodyPr/>
          <a:lstStyle/>
          <a:p>
            <a:pPr eaLnBrk="1" hangingPunct="1"/>
            <a:r>
              <a:rPr lang="en-US" dirty="0"/>
              <a:t>C</a:t>
            </a:r>
            <a:r>
              <a:rPr lang="en-US" dirty="0" smtClean="0"/>
              <a:t>onstants are declared with the keyword final.</a:t>
            </a:r>
          </a:p>
          <a:p>
            <a:pPr eaLnBrk="1" hangingPunct="1"/>
            <a:r>
              <a:rPr lang="en-US" dirty="0"/>
              <a:t>W</a:t>
            </a:r>
            <a:r>
              <a:rPr lang="en-US" dirty="0" smtClean="0"/>
              <a:t>hen an identifier is declared as final, its value can never be changed.</a:t>
            </a:r>
          </a:p>
          <a:p>
            <a:pPr eaLnBrk="1" hangingPunct="1"/>
            <a:r>
              <a:rPr lang="en-US" dirty="0"/>
              <a:t>C</a:t>
            </a:r>
            <a:r>
              <a:rPr lang="en-US" dirty="0" smtClean="0"/>
              <a:t>onstant names should be all uppercase.</a:t>
            </a:r>
          </a:p>
          <a:p>
            <a:pPr eaLnBrk="1" hangingPunct="1"/>
            <a:r>
              <a:rPr lang="en-US" dirty="0"/>
              <a:t>U</a:t>
            </a:r>
            <a:r>
              <a:rPr lang="en-US" dirty="0" smtClean="0"/>
              <a:t>se underscores to separate words.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custDataLst>
              <p:tags r:id="rId1"/>
            </p:custDataLst>
          </p:nvPr>
        </p:nvSpPr>
        <p:spPr/>
        <p:txBody>
          <a:bodyPr/>
          <a:lstStyle/>
          <a:p>
            <a:pPr>
              <a:defRPr/>
            </a:pPr>
            <a:r>
              <a:rPr lang="en-US"/>
              <a:t>Primitive Types</a:t>
            </a:r>
          </a:p>
        </p:txBody>
      </p:sp>
      <p:sp>
        <p:nvSpPr>
          <p:cNvPr id="5" name="Slide Number Placeholder 4"/>
          <p:cNvSpPr>
            <a:spLocks noGrp="1"/>
          </p:cNvSpPr>
          <p:nvPr>
            <p:ph type="sldNum" sz="quarter" idx="11"/>
            <p:custDataLst>
              <p:tags r:id="rId2"/>
            </p:custDataLst>
          </p:nvPr>
        </p:nvSpPr>
        <p:spPr/>
        <p:txBody>
          <a:bodyPr/>
          <a:lstStyle/>
          <a:p>
            <a:pPr>
              <a:defRPr/>
            </a:pPr>
            <a:fld id="{CD28F8BA-D76E-4B6F-9EF6-6E2A6B8BB940}" type="slidenum">
              <a:rPr lang="en-US"/>
              <a:pPr>
                <a:defRPr/>
              </a:pPr>
              <a:t>42</a:t>
            </a:fld>
            <a:endParaRPr lang="en-US"/>
          </a:p>
        </p:txBody>
      </p:sp>
      <p:sp>
        <p:nvSpPr>
          <p:cNvPr id="43012" name="Rectangle 2"/>
          <p:cNvSpPr>
            <a:spLocks noGrp="1" noChangeArrowheads="1"/>
          </p:cNvSpPr>
          <p:nvPr>
            <p:ph type="title"/>
            <p:custDataLst>
              <p:tags r:id="rId3"/>
            </p:custDataLst>
          </p:nvPr>
        </p:nvSpPr>
        <p:spPr/>
        <p:txBody>
          <a:bodyPr/>
          <a:lstStyle/>
          <a:p>
            <a:pPr eaLnBrk="1" hangingPunct="1"/>
            <a:r>
              <a:rPr lang="en-US" smtClean="0"/>
              <a:t>Constant Declarations</a:t>
            </a:r>
          </a:p>
        </p:txBody>
      </p:sp>
      <p:sp>
        <p:nvSpPr>
          <p:cNvPr id="43013" name="Rectangle 3"/>
          <p:cNvSpPr>
            <a:spLocks noGrp="1" noChangeArrowheads="1"/>
          </p:cNvSpPr>
          <p:nvPr>
            <p:ph type="body" idx="1"/>
            <p:custDataLst>
              <p:tags r:id="rId4"/>
            </p:custDataLst>
          </p:nvPr>
        </p:nvSpPr>
        <p:spPr/>
        <p:txBody>
          <a:bodyPr/>
          <a:lstStyle/>
          <a:p>
            <a:pPr eaLnBrk="1" hangingPunct="1"/>
            <a:r>
              <a:rPr lang="en-US" dirty="0"/>
              <a:t>I</a:t>
            </a:r>
            <a:r>
              <a:rPr lang="en-US" dirty="0" smtClean="0"/>
              <a:t>n a method</a:t>
            </a:r>
          </a:p>
          <a:p>
            <a:pPr eaLnBrk="1" hangingPunct="1">
              <a:buFont typeface="Wingdings" pitchFamily="2" charset="2"/>
              <a:buNone/>
            </a:pPr>
            <a:r>
              <a:rPr lang="en-US" b="1" dirty="0" smtClean="0">
                <a:latin typeface="Courier New" pitchFamily="49" charset="0"/>
              </a:rPr>
              <a:t>  final </a:t>
            </a:r>
            <a:r>
              <a:rPr lang="en-US" b="1" i="1" dirty="0" smtClean="0">
                <a:latin typeface="Courier New" pitchFamily="49" charset="0"/>
              </a:rPr>
              <a:t>type</a:t>
            </a:r>
            <a:r>
              <a:rPr lang="en-US" b="1" dirty="0" smtClean="0">
                <a:latin typeface="Courier New" pitchFamily="49" charset="0"/>
              </a:rPr>
              <a:t> </a:t>
            </a:r>
            <a:r>
              <a:rPr lang="en-US" b="1" i="1" dirty="0" smtClean="0">
                <a:latin typeface="Courier New" pitchFamily="49" charset="0"/>
              </a:rPr>
              <a:t>name</a:t>
            </a:r>
            <a:r>
              <a:rPr lang="en-US" b="1" dirty="0" smtClean="0">
                <a:latin typeface="Courier New" pitchFamily="49" charset="0"/>
              </a:rPr>
              <a:t> = </a:t>
            </a:r>
            <a:r>
              <a:rPr lang="en-US" b="1" i="1" dirty="0" smtClean="0">
                <a:latin typeface="Courier New" pitchFamily="49" charset="0"/>
              </a:rPr>
              <a:t>expression</a:t>
            </a:r>
            <a:r>
              <a:rPr lang="en-US" b="1" dirty="0" smtClean="0">
                <a:latin typeface="Courier New" pitchFamily="49" charset="0"/>
              </a:rPr>
              <a:t>;</a:t>
            </a:r>
          </a:p>
          <a:p>
            <a:pPr eaLnBrk="1" hangingPunct="1"/>
            <a:endParaRPr lang="en-US" dirty="0" smtClean="0"/>
          </a:p>
          <a:p>
            <a:pPr eaLnBrk="1" hangingPunct="1"/>
            <a:r>
              <a:rPr lang="en-US" dirty="0"/>
              <a:t>F</a:t>
            </a:r>
            <a:r>
              <a:rPr lang="en-US" dirty="0" smtClean="0"/>
              <a:t>or class constants, begin declaration with</a:t>
            </a:r>
          </a:p>
          <a:p>
            <a:pPr eaLnBrk="1" hangingPunct="1">
              <a:buFont typeface="Wingdings" pitchFamily="2" charset="2"/>
              <a:buNone/>
            </a:pPr>
            <a:r>
              <a:rPr lang="en-US" dirty="0" smtClean="0"/>
              <a:t>   </a:t>
            </a:r>
            <a:r>
              <a:rPr lang="en-US" b="1" i="1" dirty="0" err="1" smtClean="0">
                <a:latin typeface="Courier New" pitchFamily="49" charset="0"/>
              </a:rPr>
              <a:t>accessSpecifier</a:t>
            </a:r>
            <a:r>
              <a:rPr lang="en-US" b="1" dirty="0" smtClean="0">
                <a:latin typeface="Courier New" pitchFamily="49" charset="0"/>
              </a:rPr>
              <a:t> static</a:t>
            </a:r>
            <a:endParaRPr lang="en-US" dirty="0" smtClean="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custDataLst>
              <p:tags r:id="rId1"/>
            </p:custDataLst>
          </p:nvPr>
        </p:nvSpPr>
        <p:spPr/>
        <p:txBody>
          <a:bodyPr/>
          <a:lstStyle/>
          <a:p>
            <a:pPr>
              <a:defRPr/>
            </a:pPr>
            <a:r>
              <a:rPr lang="en-US"/>
              <a:t>Primitive Types</a:t>
            </a:r>
          </a:p>
        </p:txBody>
      </p:sp>
      <p:sp>
        <p:nvSpPr>
          <p:cNvPr id="5" name="Slide Number Placeholder 4"/>
          <p:cNvSpPr>
            <a:spLocks noGrp="1"/>
          </p:cNvSpPr>
          <p:nvPr>
            <p:ph type="sldNum" sz="quarter" idx="11"/>
            <p:custDataLst>
              <p:tags r:id="rId2"/>
            </p:custDataLst>
          </p:nvPr>
        </p:nvSpPr>
        <p:spPr/>
        <p:txBody>
          <a:bodyPr/>
          <a:lstStyle/>
          <a:p>
            <a:pPr>
              <a:defRPr/>
            </a:pPr>
            <a:fld id="{1F5C0A60-55FE-4D92-8772-611958533BC0}" type="slidenum">
              <a:rPr lang="en-US"/>
              <a:pPr>
                <a:defRPr/>
              </a:pPr>
              <a:t>43</a:t>
            </a:fld>
            <a:endParaRPr lang="en-US"/>
          </a:p>
        </p:txBody>
      </p:sp>
      <p:sp>
        <p:nvSpPr>
          <p:cNvPr id="44036" name="Rectangle 2"/>
          <p:cNvSpPr>
            <a:spLocks noGrp="1" noChangeArrowheads="1"/>
          </p:cNvSpPr>
          <p:nvPr>
            <p:ph type="title"/>
            <p:custDataLst>
              <p:tags r:id="rId3"/>
            </p:custDataLst>
          </p:nvPr>
        </p:nvSpPr>
        <p:spPr/>
        <p:txBody>
          <a:bodyPr/>
          <a:lstStyle/>
          <a:p>
            <a:pPr eaLnBrk="1" hangingPunct="1"/>
            <a:r>
              <a:rPr lang="en-US" smtClean="0"/>
              <a:t>Example</a:t>
            </a:r>
          </a:p>
        </p:txBody>
      </p:sp>
      <p:sp>
        <p:nvSpPr>
          <p:cNvPr id="44037" name="Rectangle 3"/>
          <p:cNvSpPr>
            <a:spLocks noGrp="1" noChangeArrowheads="1"/>
          </p:cNvSpPr>
          <p:nvPr>
            <p:ph type="body" idx="1"/>
            <p:custDataLst>
              <p:tags r:id="rId4"/>
            </p:custDataLst>
          </p:nvPr>
        </p:nvSpPr>
        <p:spPr/>
        <p:txBody>
          <a:bodyPr/>
          <a:lstStyle/>
          <a:p>
            <a:pPr eaLnBrk="1" hangingPunct="1"/>
            <a:r>
              <a:rPr lang="en-US" dirty="0"/>
              <a:t>I</a:t>
            </a:r>
            <a:r>
              <a:rPr lang="en-US" dirty="0" smtClean="0"/>
              <a:t>n the Math class</a:t>
            </a:r>
          </a:p>
          <a:p>
            <a:pPr eaLnBrk="1" hangingPunct="1">
              <a:buFont typeface="Wingdings" pitchFamily="2" charset="2"/>
              <a:buNone/>
            </a:pPr>
            <a:endParaRPr lang="en-US" b="1" dirty="0" smtClean="0">
              <a:latin typeface="Courier New" pitchFamily="49" charset="0"/>
            </a:endParaRPr>
          </a:p>
          <a:p>
            <a:pPr eaLnBrk="1" hangingPunct="1">
              <a:buFont typeface="Wingdings" pitchFamily="2" charset="2"/>
              <a:buNone/>
            </a:pPr>
            <a:r>
              <a:rPr lang="en-US" b="1" dirty="0" smtClean="0">
                <a:latin typeface="Courier New" pitchFamily="49" charset="0"/>
              </a:rPr>
              <a:t>public static final double</a:t>
            </a:r>
          </a:p>
          <a:p>
            <a:pPr eaLnBrk="1" hangingPunct="1">
              <a:buFont typeface="Wingdings" pitchFamily="2" charset="2"/>
              <a:buNone/>
            </a:pPr>
            <a:r>
              <a:rPr lang="en-US" b="1" dirty="0" smtClean="0">
                <a:latin typeface="Courier New" pitchFamily="49" charset="0"/>
              </a:rPr>
              <a:t>PI = 3.141592653589793;</a:t>
            </a:r>
          </a:p>
          <a:p>
            <a:pPr eaLnBrk="1" hangingPunct="1">
              <a:buFont typeface="Wingdings" pitchFamily="2" charset="2"/>
              <a:buNone/>
            </a:pPr>
            <a:endParaRPr lang="en-US" b="1" dirty="0" smtClean="0">
              <a:latin typeface="Courier New" pitchFamily="49" charset="0"/>
            </a:endParaRPr>
          </a:p>
          <a:p>
            <a:pPr eaLnBrk="1" hangingPunct="1"/>
            <a:r>
              <a:rPr lang="en-US" dirty="0">
                <a:latin typeface="+mj-lt"/>
              </a:rPr>
              <a:t>R</a:t>
            </a:r>
            <a:r>
              <a:rPr lang="en-US" dirty="0" smtClean="0">
                <a:latin typeface="+mj-lt"/>
              </a:rPr>
              <a:t>efer to this constant as </a:t>
            </a:r>
            <a:r>
              <a:rPr lang="en-US" dirty="0" err="1" smtClean="0">
                <a:latin typeface="Courier New" panose="02070309020205020404" pitchFamily="49" charset="0"/>
                <a:cs typeface="Courier New" panose="02070309020205020404" pitchFamily="49" charset="0"/>
              </a:rPr>
              <a:t>Math.PI</a:t>
            </a:r>
            <a:r>
              <a:rPr lang="en-US" dirty="0" smtClean="0">
                <a:latin typeface="+mj-lt"/>
              </a:rPr>
              <a:t> in your programs.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custDataLst>
              <p:tags r:id="rId1"/>
            </p:custDataLst>
          </p:nvPr>
        </p:nvSpPr>
        <p:spPr/>
        <p:txBody>
          <a:bodyPr/>
          <a:lstStyle/>
          <a:p>
            <a:pPr>
              <a:defRPr/>
            </a:pPr>
            <a:r>
              <a:rPr lang="en-US"/>
              <a:t>Primitive Types</a:t>
            </a:r>
          </a:p>
        </p:txBody>
      </p:sp>
      <p:sp>
        <p:nvSpPr>
          <p:cNvPr id="5" name="Slide Number Placeholder 4"/>
          <p:cNvSpPr>
            <a:spLocks noGrp="1"/>
          </p:cNvSpPr>
          <p:nvPr>
            <p:ph type="sldNum" sz="quarter" idx="11"/>
            <p:custDataLst>
              <p:tags r:id="rId2"/>
            </p:custDataLst>
          </p:nvPr>
        </p:nvSpPr>
        <p:spPr/>
        <p:txBody>
          <a:bodyPr/>
          <a:lstStyle/>
          <a:p>
            <a:pPr>
              <a:defRPr/>
            </a:pPr>
            <a:fld id="{D0C1B615-D9A3-42E2-8CE8-EE8B1FB3E789}" type="slidenum">
              <a:rPr lang="en-US"/>
              <a:pPr>
                <a:defRPr/>
              </a:pPr>
              <a:t>44</a:t>
            </a:fld>
            <a:endParaRPr lang="en-US"/>
          </a:p>
        </p:txBody>
      </p:sp>
      <p:sp>
        <p:nvSpPr>
          <p:cNvPr id="45060" name="Rectangle 2"/>
          <p:cNvSpPr>
            <a:spLocks noGrp="1" noChangeArrowheads="1"/>
          </p:cNvSpPr>
          <p:nvPr>
            <p:ph type="title"/>
            <p:custDataLst>
              <p:tags r:id="rId3"/>
            </p:custDataLst>
          </p:nvPr>
        </p:nvSpPr>
        <p:spPr/>
        <p:txBody>
          <a:bodyPr/>
          <a:lstStyle/>
          <a:p>
            <a:pPr eaLnBrk="1" hangingPunct="1"/>
            <a:r>
              <a:rPr lang="en-US" smtClean="0"/>
              <a:t>Example</a:t>
            </a:r>
          </a:p>
        </p:txBody>
      </p:sp>
      <p:sp>
        <p:nvSpPr>
          <p:cNvPr id="45061" name="Rectangle 3"/>
          <p:cNvSpPr>
            <a:spLocks noGrp="1" noChangeArrowheads="1"/>
          </p:cNvSpPr>
          <p:nvPr>
            <p:ph type="body" idx="1"/>
            <p:custDataLst>
              <p:tags r:id="rId4"/>
            </p:custDataLst>
          </p:nvPr>
        </p:nvSpPr>
        <p:spPr/>
        <p:txBody>
          <a:bodyPr/>
          <a:lstStyle/>
          <a:p>
            <a:pPr eaLnBrk="1" hangingPunct="1"/>
            <a:r>
              <a:rPr lang="en-US" dirty="0"/>
              <a:t>I</a:t>
            </a:r>
            <a:r>
              <a:rPr lang="en-US" dirty="0" smtClean="0"/>
              <a:t>n a method</a:t>
            </a:r>
          </a:p>
          <a:p>
            <a:pPr eaLnBrk="1" hangingPunct="1">
              <a:buFont typeface="Wingdings" pitchFamily="2" charset="2"/>
              <a:buNone/>
            </a:pPr>
            <a:endParaRPr lang="en-US" sz="2800" b="1" dirty="0" smtClean="0">
              <a:latin typeface="Courier New" pitchFamily="49" charset="0"/>
            </a:endParaRPr>
          </a:p>
          <a:p>
            <a:pPr eaLnBrk="1" hangingPunct="1">
              <a:buFont typeface="Wingdings" pitchFamily="2" charset="2"/>
              <a:buNone/>
            </a:pPr>
            <a:r>
              <a:rPr lang="en-US" sz="2800" b="1" dirty="0" smtClean="0">
                <a:latin typeface="Courier New" pitchFamily="49" charset="0"/>
              </a:rPr>
              <a:t>final double INTEREST_RATE = 4.3;</a:t>
            </a:r>
          </a:p>
          <a:p>
            <a:pPr eaLnBrk="1" hangingPunct="1">
              <a:buFont typeface="Wingdings" pitchFamily="2" charset="2"/>
              <a:buNone/>
            </a:pPr>
            <a:r>
              <a:rPr lang="en-US" sz="2800" b="1" dirty="0" smtClean="0">
                <a:solidFill>
                  <a:srgbClr val="000000"/>
                </a:solidFill>
                <a:latin typeface="Courier New" pitchFamily="49" charset="0"/>
              </a:rPr>
              <a:t>balance</a:t>
            </a:r>
            <a:r>
              <a:rPr lang="en-US" sz="2800" b="1" dirty="0" smtClean="0">
                <a:solidFill>
                  <a:srgbClr val="7F0055"/>
                </a:solidFill>
                <a:latin typeface="Courier New" pitchFamily="49" charset="0"/>
              </a:rPr>
              <a:t> </a:t>
            </a:r>
            <a:r>
              <a:rPr lang="en-US" sz="2800" b="1" dirty="0" smtClean="0">
                <a:solidFill>
                  <a:srgbClr val="000000"/>
                </a:solidFill>
                <a:latin typeface="Courier New" pitchFamily="49" charset="0"/>
              </a:rPr>
              <a:t>=</a:t>
            </a:r>
            <a:r>
              <a:rPr lang="en-US" sz="2800" b="1" dirty="0" smtClean="0">
                <a:solidFill>
                  <a:srgbClr val="7F0055"/>
                </a:solidFill>
                <a:latin typeface="Courier New" pitchFamily="49" charset="0"/>
              </a:rPr>
              <a:t> </a:t>
            </a:r>
            <a:r>
              <a:rPr lang="en-US" sz="2800" b="1" dirty="0" smtClean="0">
                <a:solidFill>
                  <a:srgbClr val="000000"/>
                </a:solidFill>
                <a:latin typeface="Courier New" pitchFamily="49" charset="0"/>
              </a:rPr>
              <a:t>balance</a:t>
            </a:r>
          </a:p>
          <a:p>
            <a:pPr eaLnBrk="1" hangingPunct="1">
              <a:buFont typeface="Wingdings" pitchFamily="2" charset="2"/>
              <a:buNone/>
            </a:pPr>
            <a:r>
              <a:rPr lang="en-US" sz="2800" b="1" dirty="0" smtClean="0">
                <a:solidFill>
                  <a:srgbClr val="000000"/>
                </a:solidFill>
                <a:latin typeface="Courier New" pitchFamily="49" charset="0"/>
              </a:rPr>
              <a:t>        + balance * INTEREST_RATE;</a:t>
            </a:r>
            <a:r>
              <a:rPr lang="en-US" sz="2800" b="1" dirty="0" smtClean="0">
                <a:solidFill>
                  <a:srgbClr val="7F0055"/>
                </a:solidFill>
                <a:latin typeface="Courier New" pitchFamily="49" charset="0"/>
              </a:rPr>
              <a:t> </a:t>
            </a:r>
          </a:p>
          <a:p>
            <a:pPr eaLnBrk="1" hangingPunct="1">
              <a:buFont typeface="Wingdings" pitchFamily="2" charset="2"/>
              <a:buNone/>
            </a:pPr>
            <a:endParaRPr lang="en-US" sz="2800" b="1" dirty="0" smtClean="0">
              <a:solidFill>
                <a:srgbClr val="000000"/>
              </a:solidFill>
              <a:latin typeface="Courier New" pitchFamily="49"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custDataLst>
              <p:tags r:id="rId1"/>
            </p:custDataLst>
          </p:nvPr>
        </p:nvSpPr>
        <p:spPr/>
        <p:txBody>
          <a:bodyPr/>
          <a:lstStyle/>
          <a:p>
            <a:pPr>
              <a:defRPr/>
            </a:pPr>
            <a:r>
              <a:rPr lang="en-US"/>
              <a:t>Primitive Types</a:t>
            </a:r>
          </a:p>
        </p:txBody>
      </p:sp>
      <p:sp>
        <p:nvSpPr>
          <p:cNvPr id="5" name="Slide Number Placeholder 4"/>
          <p:cNvSpPr>
            <a:spLocks noGrp="1"/>
          </p:cNvSpPr>
          <p:nvPr>
            <p:ph type="sldNum" sz="quarter" idx="11"/>
            <p:custDataLst>
              <p:tags r:id="rId2"/>
            </p:custDataLst>
          </p:nvPr>
        </p:nvSpPr>
        <p:spPr/>
        <p:txBody>
          <a:bodyPr/>
          <a:lstStyle/>
          <a:p>
            <a:pPr>
              <a:defRPr/>
            </a:pPr>
            <a:fld id="{BF729D8C-0765-4DDC-B91E-DE5052429CBF}" type="slidenum">
              <a:rPr lang="en-US"/>
              <a:pPr>
                <a:defRPr/>
              </a:pPr>
              <a:t>45</a:t>
            </a:fld>
            <a:endParaRPr lang="en-US"/>
          </a:p>
        </p:txBody>
      </p:sp>
      <p:sp>
        <p:nvSpPr>
          <p:cNvPr id="46084" name="Rectangle 2"/>
          <p:cNvSpPr>
            <a:spLocks noGrp="1" noChangeArrowheads="1"/>
          </p:cNvSpPr>
          <p:nvPr>
            <p:ph type="title"/>
            <p:custDataLst>
              <p:tags r:id="rId3"/>
            </p:custDataLst>
          </p:nvPr>
        </p:nvSpPr>
        <p:spPr/>
        <p:txBody>
          <a:bodyPr/>
          <a:lstStyle/>
          <a:p>
            <a:pPr eaLnBrk="1" hangingPunct="1"/>
            <a:r>
              <a:rPr lang="en-US" smtClean="0"/>
              <a:t>Using Named Constants</a:t>
            </a:r>
            <a:endParaRPr lang="en-US" smtClean="0">
              <a:solidFill>
                <a:srgbClr val="000000"/>
              </a:solidFill>
            </a:endParaRPr>
          </a:p>
        </p:txBody>
      </p:sp>
      <p:sp>
        <p:nvSpPr>
          <p:cNvPr id="46085" name="Rectangle 3"/>
          <p:cNvSpPr>
            <a:spLocks noGrp="1" noChangeArrowheads="1"/>
          </p:cNvSpPr>
          <p:nvPr>
            <p:ph type="body" idx="1"/>
            <p:custDataLst>
              <p:tags r:id="rId4"/>
            </p:custDataLst>
          </p:nvPr>
        </p:nvSpPr>
        <p:spPr/>
        <p:txBody>
          <a:bodyPr/>
          <a:lstStyle/>
          <a:p>
            <a:pPr eaLnBrk="1" hangingPunct="1"/>
            <a:r>
              <a:rPr lang="en-US" dirty="0">
                <a:solidFill>
                  <a:srgbClr val="000000"/>
                </a:solidFill>
              </a:rPr>
              <a:t>I</a:t>
            </a:r>
            <a:r>
              <a:rPr lang="en-US" dirty="0" smtClean="0">
                <a:solidFill>
                  <a:srgbClr val="000000"/>
                </a:solidFill>
              </a:rPr>
              <a:t>n the above example, if the interest rate changes, this value only needs to be changed one place if a named constant is used.</a:t>
            </a:r>
            <a:endParaRPr lang="en-US" dirty="0" smtClean="0"/>
          </a:p>
          <a:p>
            <a:pPr eaLnBrk="1" hangingPunct="1"/>
            <a:r>
              <a:rPr lang="en-US" dirty="0">
                <a:solidFill>
                  <a:srgbClr val="000000"/>
                </a:solidFill>
              </a:rPr>
              <a:t>I</a:t>
            </a:r>
            <a:r>
              <a:rPr lang="en-US" dirty="0" smtClean="0">
                <a:solidFill>
                  <a:srgbClr val="000000"/>
                </a:solidFill>
              </a:rPr>
              <a:t>f named constants are not used and the interest rate changes, then you must search for every occurrence of the value 4.3 and manually change each occurrence.</a:t>
            </a:r>
            <a:endParaRPr lang="en-US" dirty="0" smtClean="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ctrTitle"/>
            <p:custDataLst>
              <p:tags r:id="rId1"/>
            </p:custDataLst>
          </p:nvPr>
        </p:nvSpPr>
        <p:spPr>
          <a:noFill/>
        </p:spPr>
        <p:txBody>
          <a:bodyPr lIns="92075" tIns="46038" rIns="92075" bIns="46038" anchor="ctr"/>
          <a:lstStyle/>
          <a:p>
            <a:pPr algn="ctr" eaLnBrk="1" hangingPunct="1"/>
            <a:r>
              <a:rPr lang="en-US" smtClean="0"/>
              <a:t>Primitive Types</a:t>
            </a:r>
          </a:p>
        </p:txBody>
      </p:sp>
      <p:sp>
        <p:nvSpPr>
          <p:cNvPr id="47107" name="Rectangle 3"/>
          <p:cNvSpPr>
            <a:spLocks noGrp="1" noChangeArrowheads="1"/>
          </p:cNvSpPr>
          <p:nvPr>
            <p:ph type="subTitle" idx="1"/>
            <p:custDataLst>
              <p:tags r:id="rId2"/>
            </p:custDataLst>
          </p:nvPr>
        </p:nvSpPr>
        <p:spPr>
          <a:noFill/>
        </p:spPr>
        <p:txBody>
          <a:bodyPr lIns="92075" tIns="46038" rIns="92075" bIns="46038"/>
          <a:lstStyle/>
          <a:p>
            <a:pPr eaLnBrk="1" hangingPunct="1"/>
            <a:r>
              <a:rPr lang="en-US" smtClean="0"/>
              <a:t>The End</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custDataLst>
              <p:tags r:id="rId1"/>
            </p:custDataLst>
          </p:nvPr>
        </p:nvSpPr>
        <p:spPr/>
        <p:txBody>
          <a:bodyPr/>
          <a:lstStyle/>
          <a:p>
            <a:pPr>
              <a:defRPr/>
            </a:pPr>
            <a:r>
              <a:rPr lang="en-US"/>
              <a:t>Primitive Types</a:t>
            </a:r>
          </a:p>
        </p:txBody>
      </p:sp>
      <p:sp>
        <p:nvSpPr>
          <p:cNvPr id="5" name="Slide Number Placeholder 4"/>
          <p:cNvSpPr>
            <a:spLocks noGrp="1"/>
          </p:cNvSpPr>
          <p:nvPr>
            <p:ph type="sldNum" sz="quarter" idx="11"/>
            <p:custDataLst>
              <p:tags r:id="rId2"/>
            </p:custDataLst>
          </p:nvPr>
        </p:nvSpPr>
        <p:spPr/>
        <p:txBody>
          <a:bodyPr/>
          <a:lstStyle/>
          <a:p>
            <a:pPr>
              <a:defRPr/>
            </a:pPr>
            <a:fld id="{6E1F4E70-2C85-4AE7-98B6-32F5965F4A5A}" type="slidenum">
              <a:rPr lang="en-US"/>
              <a:pPr>
                <a:defRPr/>
              </a:pPr>
              <a:t>5</a:t>
            </a:fld>
            <a:endParaRPr lang="en-US"/>
          </a:p>
        </p:txBody>
      </p:sp>
      <p:sp>
        <p:nvSpPr>
          <p:cNvPr id="7172" name="Rectangle 2"/>
          <p:cNvSpPr>
            <a:spLocks noGrp="1" noChangeArrowheads="1"/>
          </p:cNvSpPr>
          <p:nvPr>
            <p:ph type="title"/>
            <p:custDataLst>
              <p:tags r:id="rId3"/>
            </p:custDataLst>
          </p:nvPr>
        </p:nvSpPr>
        <p:spPr/>
        <p:txBody>
          <a:bodyPr/>
          <a:lstStyle/>
          <a:p>
            <a:pPr eaLnBrk="1" hangingPunct="1"/>
            <a:r>
              <a:rPr lang="en-US" smtClean="0"/>
              <a:t>The </a:t>
            </a:r>
            <a:r>
              <a:rPr lang="en-US" b="1" smtClean="0">
                <a:latin typeface="Courier New" pitchFamily="49" charset="0"/>
              </a:rPr>
              <a:t>charAt</a:t>
            </a:r>
            <a:r>
              <a:rPr lang="en-US" smtClean="0"/>
              <a:t> Method</a:t>
            </a:r>
          </a:p>
        </p:txBody>
      </p:sp>
      <p:sp>
        <p:nvSpPr>
          <p:cNvPr id="7173" name="Rectangle 3"/>
          <p:cNvSpPr>
            <a:spLocks noGrp="1" noChangeArrowheads="1"/>
          </p:cNvSpPr>
          <p:nvPr>
            <p:ph type="body" idx="1"/>
            <p:custDataLst>
              <p:tags r:id="rId4"/>
            </p:custDataLst>
          </p:nvPr>
        </p:nvSpPr>
        <p:spPr/>
        <p:txBody>
          <a:bodyPr/>
          <a:lstStyle/>
          <a:p>
            <a:pPr eaLnBrk="1" hangingPunct="1">
              <a:lnSpc>
                <a:spcPct val="90000"/>
              </a:lnSpc>
            </a:pPr>
            <a:r>
              <a:rPr lang="en-US" dirty="0"/>
              <a:t>T</a:t>
            </a:r>
            <a:r>
              <a:rPr lang="en-US" dirty="0" smtClean="0"/>
              <a:t>he </a:t>
            </a:r>
            <a:r>
              <a:rPr lang="en-US" b="1" dirty="0" err="1" smtClean="0">
                <a:latin typeface="Courier New" pitchFamily="49" charset="0"/>
              </a:rPr>
              <a:t>charAt</a:t>
            </a:r>
            <a:r>
              <a:rPr lang="en-US" dirty="0" smtClean="0"/>
              <a:t> method of the </a:t>
            </a:r>
            <a:r>
              <a:rPr lang="en-US" b="1" dirty="0" smtClean="0">
                <a:latin typeface="Courier New" pitchFamily="49" charset="0"/>
              </a:rPr>
              <a:t>String</a:t>
            </a:r>
            <a:r>
              <a:rPr lang="en-US" dirty="0" smtClean="0"/>
              <a:t> class has one argument representing an index value</a:t>
            </a:r>
          </a:p>
          <a:p>
            <a:pPr eaLnBrk="1" hangingPunct="1">
              <a:lnSpc>
                <a:spcPct val="90000"/>
              </a:lnSpc>
            </a:pPr>
            <a:r>
              <a:rPr lang="en-US" dirty="0"/>
              <a:t>T</a:t>
            </a:r>
            <a:r>
              <a:rPr lang="en-US" dirty="0" smtClean="0"/>
              <a:t>his method returns the character in the specified position</a:t>
            </a:r>
          </a:p>
          <a:p>
            <a:pPr eaLnBrk="1" hangingPunct="1">
              <a:lnSpc>
                <a:spcPct val="90000"/>
              </a:lnSpc>
            </a:pPr>
            <a:r>
              <a:rPr lang="en-US" dirty="0" smtClean="0"/>
              <a:t>Example:</a:t>
            </a:r>
          </a:p>
          <a:p>
            <a:pPr lvl="1" eaLnBrk="1" hangingPunct="1">
              <a:lnSpc>
                <a:spcPct val="90000"/>
              </a:lnSpc>
              <a:buFont typeface="Wingdings" pitchFamily="2" charset="2"/>
              <a:buNone/>
            </a:pPr>
            <a:r>
              <a:rPr lang="en-US" b="1" dirty="0" smtClean="0">
                <a:solidFill>
                  <a:srgbClr val="000000"/>
                </a:solidFill>
                <a:latin typeface="Courier New" pitchFamily="49" charset="0"/>
              </a:rPr>
              <a:t>String </a:t>
            </a:r>
            <a:r>
              <a:rPr lang="en-US" b="1" dirty="0" err="1" smtClean="0">
                <a:solidFill>
                  <a:srgbClr val="000000"/>
                </a:solidFill>
                <a:latin typeface="Courier New" pitchFamily="49" charset="0"/>
              </a:rPr>
              <a:t>dogName</a:t>
            </a:r>
            <a:r>
              <a:rPr lang="en-US" b="1" dirty="0" smtClean="0">
                <a:solidFill>
                  <a:srgbClr val="000000"/>
                </a:solidFill>
                <a:latin typeface="Courier New" pitchFamily="49" charset="0"/>
              </a:rPr>
              <a:t> = "Zelda";</a:t>
            </a:r>
          </a:p>
          <a:p>
            <a:pPr lvl="1" eaLnBrk="1" hangingPunct="1">
              <a:lnSpc>
                <a:spcPct val="90000"/>
              </a:lnSpc>
              <a:buFont typeface="Wingdings" pitchFamily="2" charset="2"/>
              <a:buNone/>
            </a:pPr>
            <a:r>
              <a:rPr lang="en-US" b="1" dirty="0" smtClean="0">
                <a:solidFill>
                  <a:srgbClr val="000000"/>
                </a:solidFill>
                <a:latin typeface="Courier New" pitchFamily="49" charset="0"/>
              </a:rPr>
              <a:t>char </a:t>
            </a:r>
            <a:r>
              <a:rPr lang="en-US" b="1" dirty="0" err="1" smtClean="0">
                <a:solidFill>
                  <a:srgbClr val="000000"/>
                </a:solidFill>
                <a:latin typeface="Courier New" pitchFamily="49" charset="0"/>
              </a:rPr>
              <a:t>ch</a:t>
            </a:r>
            <a:r>
              <a:rPr lang="en-US" b="1" dirty="0" smtClean="0">
                <a:solidFill>
                  <a:srgbClr val="000000"/>
                </a:solidFill>
                <a:latin typeface="Courier New" pitchFamily="49" charset="0"/>
              </a:rPr>
              <a:t> = </a:t>
            </a:r>
            <a:r>
              <a:rPr lang="en-US" b="1" dirty="0" err="1" smtClean="0">
                <a:solidFill>
                  <a:srgbClr val="000000"/>
                </a:solidFill>
                <a:latin typeface="Courier New" pitchFamily="49" charset="0"/>
              </a:rPr>
              <a:t>dogName.charAt</a:t>
            </a:r>
            <a:r>
              <a:rPr lang="en-US" b="1" dirty="0" smtClean="0">
                <a:solidFill>
                  <a:srgbClr val="000000"/>
                </a:solidFill>
                <a:latin typeface="Courier New" pitchFamily="49" charset="0"/>
              </a:rPr>
              <a:t>(3);</a:t>
            </a:r>
          </a:p>
          <a:p>
            <a:pPr lvl="1" eaLnBrk="1" hangingPunct="1">
              <a:lnSpc>
                <a:spcPct val="90000"/>
              </a:lnSpc>
              <a:buFont typeface="Wingdings" pitchFamily="2" charset="2"/>
              <a:buNone/>
            </a:pPr>
            <a:r>
              <a:rPr lang="en-US" sz="3200" dirty="0" smtClean="0">
                <a:solidFill>
                  <a:srgbClr val="000000"/>
                </a:solidFill>
              </a:rPr>
              <a:t>sets </a:t>
            </a:r>
            <a:r>
              <a:rPr lang="en-US" sz="3200" b="1" dirty="0" err="1" smtClean="0">
                <a:solidFill>
                  <a:srgbClr val="000000"/>
                </a:solidFill>
                <a:latin typeface="Courier New" pitchFamily="49" charset="0"/>
              </a:rPr>
              <a:t>ch</a:t>
            </a:r>
            <a:r>
              <a:rPr lang="en-US" sz="3200" dirty="0" smtClean="0">
                <a:solidFill>
                  <a:srgbClr val="000000"/>
                </a:solidFill>
              </a:rPr>
              <a:t> to the character </a:t>
            </a:r>
            <a:r>
              <a:rPr lang="en-US" sz="3200" b="1" dirty="0" smtClean="0">
                <a:solidFill>
                  <a:srgbClr val="000000"/>
                </a:solidFill>
                <a:latin typeface="Courier New" pitchFamily="49" charset="0"/>
              </a:rPr>
              <a:t>'d'</a:t>
            </a:r>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custDataLst>
              <p:tags r:id="rId1"/>
            </p:custDataLst>
          </p:nvPr>
        </p:nvSpPr>
        <p:spPr/>
        <p:txBody>
          <a:bodyPr/>
          <a:lstStyle/>
          <a:p>
            <a:pPr>
              <a:defRPr/>
            </a:pPr>
            <a:r>
              <a:rPr lang="en-US"/>
              <a:t>Primitive Types</a:t>
            </a:r>
          </a:p>
        </p:txBody>
      </p:sp>
      <p:sp>
        <p:nvSpPr>
          <p:cNvPr id="5" name="Slide Number Placeholder 4"/>
          <p:cNvSpPr>
            <a:spLocks noGrp="1"/>
          </p:cNvSpPr>
          <p:nvPr>
            <p:ph type="sldNum" sz="quarter" idx="11"/>
            <p:custDataLst>
              <p:tags r:id="rId2"/>
            </p:custDataLst>
          </p:nvPr>
        </p:nvSpPr>
        <p:spPr/>
        <p:txBody>
          <a:bodyPr/>
          <a:lstStyle/>
          <a:p>
            <a:pPr>
              <a:defRPr/>
            </a:pPr>
            <a:fld id="{76F6F2E0-DA77-4315-BACB-4F00F3C1361A}" type="slidenum">
              <a:rPr lang="en-US"/>
              <a:pPr>
                <a:defRPr/>
              </a:pPr>
              <a:t>6</a:t>
            </a:fld>
            <a:endParaRPr lang="en-US"/>
          </a:p>
        </p:txBody>
      </p:sp>
      <p:sp>
        <p:nvSpPr>
          <p:cNvPr id="8196" name="Rectangle 2"/>
          <p:cNvSpPr>
            <a:spLocks noGrp="1" noChangeArrowheads="1"/>
          </p:cNvSpPr>
          <p:nvPr>
            <p:ph type="title"/>
            <p:custDataLst>
              <p:tags r:id="rId3"/>
            </p:custDataLst>
          </p:nvPr>
        </p:nvSpPr>
        <p:spPr/>
        <p:txBody>
          <a:bodyPr/>
          <a:lstStyle/>
          <a:p>
            <a:pPr eaLnBrk="1" hangingPunct="1"/>
            <a:r>
              <a:rPr lang="en-US" smtClean="0"/>
              <a:t>boolean</a:t>
            </a:r>
          </a:p>
        </p:txBody>
      </p:sp>
      <p:sp>
        <p:nvSpPr>
          <p:cNvPr id="8197" name="Rectangle 3"/>
          <p:cNvSpPr>
            <a:spLocks noGrp="1" noChangeArrowheads="1"/>
          </p:cNvSpPr>
          <p:nvPr>
            <p:ph type="body" idx="1"/>
            <p:custDataLst>
              <p:tags r:id="rId4"/>
            </p:custDataLst>
          </p:nvPr>
        </p:nvSpPr>
        <p:spPr/>
        <p:txBody>
          <a:bodyPr/>
          <a:lstStyle/>
          <a:p>
            <a:pPr eaLnBrk="1" hangingPunct="1"/>
            <a:r>
              <a:rPr lang="en-US" dirty="0"/>
              <a:t>T</a:t>
            </a:r>
            <a:r>
              <a:rPr lang="en-US" dirty="0" smtClean="0"/>
              <a:t>his type has just two values</a:t>
            </a:r>
          </a:p>
          <a:p>
            <a:pPr lvl="1" eaLnBrk="1" hangingPunct="1"/>
            <a:r>
              <a:rPr lang="en-US" b="1" dirty="0" smtClean="0">
                <a:latin typeface="Courier New" pitchFamily="49" charset="0"/>
              </a:rPr>
              <a:t>true</a:t>
            </a:r>
            <a:endParaRPr lang="en-US" dirty="0" smtClean="0"/>
          </a:p>
          <a:p>
            <a:pPr lvl="1" eaLnBrk="1" hangingPunct="1"/>
            <a:r>
              <a:rPr lang="en-US" b="1" dirty="0" smtClean="0">
                <a:latin typeface="Courier New" pitchFamily="49" charset="0"/>
              </a:rPr>
              <a:t>false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custDataLst>
              <p:tags r:id="rId1"/>
            </p:custDataLst>
          </p:nvPr>
        </p:nvSpPr>
        <p:spPr/>
        <p:txBody>
          <a:bodyPr/>
          <a:lstStyle/>
          <a:p>
            <a:pPr>
              <a:defRPr/>
            </a:pPr>
            <a:r>
              <a:rPr lang="en-US"/>
              <a:t>Primitive Types</a:t>
            </a:r>
          </a:p>
        </p:txBody>
      </p:sp>
      <p:sp>
        <p:nvSpPr>
          <p:cNvPr id="5" name="Slide Number Placeholder 4"/>
          <p:cNvSpPr>
            <a:spLocks noGrp="1"/>
          </p:cNvSpPr>
          <p:nvPr>
            <p:ph type="sldNum" sz="quarter" idx="11"/>
            <p:custDataLst>
              <p:tags r:id="rId2"/>
            </p:custDataLst>
          </p:nvPr>
        </p:nvSpPr>
        <p:spPr/>
        <p:txBody>
          <a:bodyPr/>
          <a:lstStyle/>
          <a:p>
            <a:pPr>
              <a:defRPr/>
            </a:pPr>
            <a:fld id="{2CB162C2-E6BB-4A2A-9D5B-664AF86FBB62}" type="slidenum">
              <a:rPr lang="en-US"/>
              <a:pPr>
                <a:defRPr/>
              </a:pPr>
              <a:t>7</a:t>
            </a:fld>
            <a:endParaRPr lang="en-US"/>
          </a:p>
        </p:txBody>
      </p:sp>
      <p:sp>
        <p:nvSpPr>
          <p:cNvPr id="9220" name="Rectangle 2"/>
          <p:cNvSpPr>
            <a:spLocks noGrp="1" noChangeArrowheads="1"/>
          </p:cNvSpPr>
          <p:nvPr>
            <p:ph type="title"/>
            <p:custDataLst>
              <p:tags r:id="rId3"/>
            </p:custDataLst>
          </p:nvPr>
        </p:nvSpPr>
        <p:spPr/>
        <p:txBody>
          <a:bodyPr/>
          <a:lstStyle/>
          <a:p>
            <a:pPr eaLnBrk="1" hangingPunct="1"/>
            <a:r>
              <a:rPr lang="en-US" smtClean="0"/>
              <a:t>Integer Types in Java</a:t>
            </a:r>
          </a:p>
        </p:txBody>
      </p:sp>
      <p:sp>
        <p:nvSpPr>
          <p:cNvPr id="9221" name="Rectangle 3"/>
          <p:cNvSpPr>
            <a:spLocks noGrp="1" noChangeArrowheads="1"/>
          </p:cNvSpPr>
          <p:nvPr>
            <p:ph type="body" idx="1"/>
            <p:custDataLst>
              <p:tags r:id="rId4"/>
            </p:custDataLst>
          </p:nvPr>
        </p:nvSpPr>
        <p:spPr>
          <a:xfrm>
            <a:off x="1182688" y="1524000"/>
            <a:ext cx="7772400" cy="4608513"/>
          </a:xfrm>
        </p:spPr>
        <p:txBody>
          <a:bodyPr/>
          <a:lstStyle/>
          <a:p>
            <a:pPr eaLnBrk="1" hangingPunct="1"/>
            <a:r>
              <a:rPr lang="en-US" b="1" dirty="0" smtClean="0">
                <a:latin typeface="Courier New" pitchFamily="49" charset="0"/>
              </a:rPr>
              <a:t>byte</a:t>
            </a:r>
            <a:r>
              <a:rPr lang="en-US" dirty="0" smtClean="0"/>
              <a:t> (1 byte long)</a:t>
            </a:r>
          </a:p>
          <a:p>
            <a:pPr lvl="1" eaLnBrk="1" hangingPunct="1"/>
            <a:r>
              <a:rPr lang="en-US" dirty="0"/>
              <a:t>R</a:t>
            </a:r>
            <a:r>
              <a:rPr lang="en-US" dirty="0" smtClean="0"/>
              <a:t>ange is -128 to +127</a:t>
            </a:r>
          </a:p>
          <a:p>
            <a:pPr eaLnBrk="1" hangingPunct="1"/>
            <a:r>
              <a:rPr lang="en-US" b="1" dirty="0" smtClean="0">
                <a:latin typeface="Courier New" pitchFamily="49" charset="0"/>
              </a:rPr>
              <a:t>short</a:t>
            </a:r>
            <a:r>
              <a:rPr lang="en-US" dirty="0" smtClean="0"/>
              <a:t> (2 bytes long)</a:t>
            </a:r>
          </a:p>
          <a:p>
            <a:pPr lvl="1" eaLnBrk="1" hangingPunct="1"/>
            <a:r>
              <a:rPr lang="en-US" dirty="0"/>
              <a:t>R</a:t>
            </a:r>
            <a:r>
              <a:rPr lang="en-US" dirty="0" smtClean="0"/>
              <a:t>ange is –32,768 to +32,767</a:t>
            </a:r>
          </a:p>
          <a:p>
            <a:pPr eaLnBrk="1" hangingPunct="1"/>
            <a:r>
              <a:rPr lang="en-US" b="1" dirty="0" err="1" smtClean="0">
                <a:latin typeface="Courier New" pitchFamily="49" charset="0"/>
              </a:rPr>
              <a:t>int</a:t>
            </a:r>
            <a:r>
              <a:rPr lang="en-US" dirty="0" smtClean="0"/>
              <a:t> (4 bytes long)</a:t>
            </a:r>
          </a:p>
          <a:p>
            <a:pPr lvl="1" eaLnBrk="1" hangingPunct="1"/>
            <a:r>
              <a:rPr lang="en-US" dirty="0"/>
              <a:t>R</a:t>
            </a:r>
            <a:r>
              <a:rPr lang="en-US" dirty="0" smtClean="0"/>
              <a:t>ange is -2,147,483,648 to +2,147,483,647</a:t>
            </a:r>
          </a:p>
          <a:p>
            <a:pPr eaLnBrk="1" hangingPunct="1"/>
            <a:r>
              <a:rPr lang="en-US" b="1" dirty="0" smtClean="0">
                <a:latin typeface="Courier New" pitchFamily="49" charset="0"/>
              </a:rPr>
              <a:t>long</a:t>
            </a:r>
            <a:r>
              <a:rPr lang="en-US" dirty="0" smtClean="0"/>
              <a:t> (8 bytes long)</a:t>
            </a:r>
          </a:p>
          <a:p>
            <a:pPr lvl="1" eaLnBrk="1" hangingPunct="1"/>
            <a:r>
              <a:rPr lang="en-US" dirty="0"/>
              <a:t>R</a:t>
            </a:r>
            <a:r>
              <a:rPr lang="en-US" dirty="0" smtClean="0"/>
              <a:t>ange is about –9x10</a:t>
            </a:r>
            <a:r>
              <a:rPr lang="en-US" baseline="30000" dirty="0" smtClean="0"/>
              <a:t>18</a:t>
            </a:r>
            <a:r>
              <a:rPr lang="en-US" dirty="0" smtClean="0"/>
              <a:t> to +9x10</a:t>
            </a:r>
            <a:r>
              <a:rPr lang="en-US" baseline="30000" dirty="0" smtClean="0"/>
              <a:t>18</a:t>
            </a:r>
            <a:r>
              <a:rPr lang="en-US" dirty="0" smtClean="0"/>
              <a: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custDataLst>
              <p:tags r:id="rId1"/>
            </p:custDataLst>
          </p:nvPr>
        </p:nvSpPr>
        <p:spPr/>
        <p:txBody>
          <a:bodyPr/>
          <a:lstStyle/>
          <a:p>
            <a:pPr>
              <a:defRPr/>
            </a:pPr>
            <a:r>
              <a:rPr lang="en-US"/>
              <a:t>Primitive Types</a:t>
            </a:r>
          </a:p>
        </p:txBody>
      </p:sp>
      <p:sp>
        <p:nvSpPr>
          <p:cNvPr id="5" name="Slide Number Placeholder 4"/>
          <p:cNvSpPr>
            <a:spLocks noGrp="1"/>
          </p:cNvSpPr>
          <p:nvPr>
            <p:ph type="sldNum" sz="quarter" idx="11"/>
            <p:custDataLst>
              <p:tags r:id="rId2"/>
            </p:custDataLst>
          </p:nvPr>
        </p:nvSpPr>
        <p:spPr/>
        <p:txBody>
          <a:bodyPr/>
          <a:lstStyle/>
          <a:p>
            <a:pPr>
              <a:defRPr/>
            </a:pPr>
            <a:fld id="{362DAD42-98BF-4CAF-ACD2-ADB6E27D6E71}" type="slidenum">
              <a:rPr lang="en-US"/>
              <a:pPr>
                <a:defRPr/>
              </a:pPr>
              <a:t>8</a:t>
            </a:fld>
            <a:endParaRPr lang="en-US"/>
          </a:p>
        </p:txBody>
      </p:sp>
      <p:sp>
        <p:nvSpPr>
          <p:cNvPr id="10244" name="Rectangle 2"/>
          <p:cNvSpPr>
            <a:spLocks noGrp="1" noChangeArrowheads="1"/>
          </p:cNvSpPr>
          <p:nvPr>
            <p:ph type="title"/>
            <p:custDataLst>
              <p:tags r:id="rId3"/>
            </p:custDataLst>
          </p:nvPr>
        </p:nvSpPr>
        <p:spPr/>
        <p:txBody>
          <a:bodyPr/>
          <a:lstStyle/>
          <a:p>
            <a:pPr eaLnBrk="1" hangingPunct="1"/>
            <a:r>
              <a:rPr lang="en-US" smtClean="0"/>
              <a:t>Integer Arithmetic Operators</a:t>
            </a:r>
          </a:p>
        </p:txBody>
      </p:sp>
      <p:sp>
        <p:nvSpPr>
          <p:cNvPr id="10245" name="Rectangle 3"/>
          <p:cNvSpPr>
            <a:spLocks noGrp="1" noChangeArrowheads="1"/>
          </p:cNvSpPr>
          <p:nvPr>
            <p:ph type="body" idx="1"/>
            <p:custDataLst>
              <p:tags r:id="rId4"/>
            </p:custDataLst>
          </p:nvPr>
        </p:nvSpPr>
        <p:spPr/>
        <p:txBody>
          <a:bodyPr/>
          <a:lstStyle/>
          <a:p>
            <a:pPr eaLnBrk="1" hangingPunct="1">
              <a:tabLst>
                <a:tab pos="1035050" algn="l"/>
              </a:tabLst>
            </a:pPr>
            <a:r>
              <a:rPr lang="en-US" dirty="0" smtClean="0"/>
              <a:t>+	Addition</a:t>
            </a:r>
          </a:p>
          <a:p>
            <a:pPr eaLnBrk="1" hangingPunct="1">
              <a:tabLst>
                <a:tab pos="1035050" algn="l"/>
              </a:tabLst>
            </a:pPr>
            <a:r>
              <a:rPr lang="en-US" dirty="0" smtClean="0"/>
              <a:t>-	Subtraction</a:t>
            </a:r>
          </a:p>
          <a:p>
            <a:pPr eaLnBrk="1" hangingPunct="1">
              <a:tabLst>
                <a:tab pos="1035050" algn="l"/>
              </a:tabLst>
            </a:pPr>
            <a:r>
              <a:rPr lang="en-US" dirty="0" smtClean="0"/>
              <a:t>*	Multiplication</a:t>
            </a:r>
          </a:p>
          <a:p>
            <a:pPr eaLnBrk="1" hangingPunct="1">
              <a:tabLst>
                <a:tab pos="1035050" algn="l"/>
              </a:tabLst>
            </a:pPr>
            <a:r>
              <a:rPr lang="en-US" dirty="0" smtClean="0"/>
              <a:t>/	Division (yields integer quotient)</a:t>
            </a:r>
          </a:p>
          <a:p>
            <a:pPr eaLnBrk="1" hangingPunct="1">
              <a:tabLst>
                <a:tab pos="1035050" algn="l"/>
              </a:tabLst>
            </a:pPr>
            <a:r>
              <a:rPr lang="en-US" dirty="0" smtClean="0"/>
              <a:t>%	Remainder (modulo)</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custDataLst>
              <p:tags r:id="rId1"/>
            </p:custDataLst>
          </p:nvPr>
        </p:nvSpPr>
        <p:spPr/>
        <p:txBody>
          <a:bodyPr/>
          <a:lstStyle/>
          <a:p>
            <a:pPr>
              <a:defRPr/>
            </a:pPr>
            <a:r>
              <a:rPr lang="en-US"/>
              <a:t>Primitive Types</a:t>
            </a:r>
          </a:p>
        </p:txBody>
      </p:sp>
      <p:sp>
        <p:nvSpPr>
          <p:cNvPr id="5" name="Slide Number Placeholder 4"/>
          <p:cNvSpPr>
            <a:spLocks noGrp="1"/>
          </p:cNvSpPr>
          <p:nvPr>
            <p:ph type="sldNum" sz="quarter" idx="11"/>
            <p:custDataLst>
              <p:tags r:id="rId2"/>
            </p:custDataLst>
          </p:nvPr>
        </p:nvSpPr>
        <p:spPr/>
        <p:txBody>
          <a:bodyPr/>
          <a:lstStyle/>
          <a:p>
            <a:pPr>
              <a:defRPr/>
            </a:pPr>
            <a:fld id="{95E36F6A-21BB-4087-87D7-B6A4074BD6DD}" type="slidenum">
              <a:rPr lang="en-US"/>
              <a:pPr>
                <a:defRPr/>
              </a:pPr>
              <a:t>9</a:t>
            </a:fld>
            <a:endParaRPr lang="en-US"/>
          </a:p>
        </p:txBody>
      </p:sp>
      <p:sp>
        <p:nvSpPr>
          <p:cNvPr id="11268" name="Rectangle 2"/>
          <p:cNvSpPr>
            <a:spLocks noGrp="1" noChangeArrowheads="1"/>
          </p:cNvSpPr>
          <p:nvPr>
            <p:ph type="title"/>
            <p:custDataLst>
              <p:tags r:id="rId3"/>
            </p:custDataLst>
          </p:nvPr>
        </p:nvSpPr>
        <p:spPr/>
        <p:txBody>
          <a:bodyPr/>
          <a:lstStyle/>
          <a:p>
            <a:pPr eaLnBrk="1" hangingPunct="1"/>
            <a:r>
              <a:rPr lang="en-US" smtClean="0"/>
              <a:t>Overflow</a:t>
            </a:r>
          </a:p>
        </p:txBody>
      </p:sp>
      <p:sp>
        <p:nvSpPr>
          <p:cNvPr id="11269" name="Rectangle 3"/>
          <p:cNvSpPr>
            <a:spLocks noGrp="1" noChangeArrowheads="1"/>
          </p:cNvSpPr>
          <p:nvPr>
            <p:ph type="body" idx="1"/>
            <p:custDataLst>
              <p:tags r:id="rId4"/>
            </p:custDataLst>
          </p:nvPr>
        </p:nvSpPr>
        <p:spPr/>
        <p:txBody>
          <a:bodyPr/>
          <a:lstStyle/>
          <a:p>
            <a:pPr eaLnBrk="1" hangingPunct="1"/>
            <a:r>
              <a:rPr lang="en-US" dirty="0" smtClean="0"/>
              <a:t>An </a:t>
            </a:r>
            <a:r>
              <a:rPr lang="en-US" i="1" dirty="0" smtClean="0"/>
              <a:t>overflow</a:t>
            </a:r>
            <a:r>
              <a:rPr lang="en-US" dirty="0" smtClean="0"/>
              <a:t> occurs when an </a:t>
            </a:r>
            <a:r>
              <a:rPr lang="en-US" dirty="0"/>
              <a:t>a</a:t>
            </a:r>
            <a:r>
              <a:rPr lang="en-US" dirty="0" smtClean="0"/>
              <a:t>rithmetic operation would produce a value outside the allowed range.</a:t>
            </a:r>
          </a:p>
          <a:p>
            <a:pPr eaLnBrk="1" hangingPunct="1"/>
            <a:r>
              <a:rPr lang="en-US" dirty="0" smtClean="0"/>
              <a:t>The operation will return some incorrect value from inside the allowed range and no error will be signaled.</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GaryNew">
  <a:themeElements>
    <a:clrScheme name="GaryNew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GaryNew">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GaryNew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GaryNew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GaryNew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GaryNew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GaryNew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GaryNew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GaryNew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Designs\GaryNew.pot</Template>
  <TotalTime>9725</TotalTime>
  <Words>2174</Words>
  <Application>Microsoft Office PowerPoint</Application>
  <PresentationFormat>On-screen Show (4:3)</PresentationFormat>
  <Paragraphs>378</Paragraphs>
  <Slides>46</Slides>
  <Notes>46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Courier New</vt:lpstr>
      <vt:lpstr>Tahoma</vt:lpstr>
      <vt:lpstr>Times New Roman</vt:lpstr>
      <vt:lpstr>Wingdings</vt:lpstr>
      <vt:lpstr>GaryNew</vt:lpstr>
      <vt:lpstr>Primitive Types</vt:lpstr>
      <vt:lpstr>Primitive Types</vt:lpstr>
      <vt:lpstr>char</vt:lpstr>
      <vt:lpstr>Character Literals</vt:lpstr>
      <vt:lpstr>The charAt Method</vt:lpstr>
      <vt:lpstr>boolean</vt:lpstr>
      <vt:lpstr>Integer Types in Java</vt:lpstr>
      <vt:lpstr>Integer Arithmetic Operators</vt:lpstr>
      <vt:lpstr>Overflow</vt:lpstr>
      <vt:lpstr>Integer Division</vt:lpstr>
      <vt:lpstr>Remainder Operation %</vt:lpstr>
      <vt:lpstr>Real Number Types in Java</vt:lpstr>
      <vt:lpstr>Real Number Operators</vt:lpstr>
      <vt:lpstr>Division</vt:lpstr>
      <vt:lpstr>Precedence</vt:lpstr>
      <vt:lpstr>Precedence</vt:lpstr>
      <vt:lpstr>Example</vt:lpstr>
      <vt:lpstr>Example</vt:lpstr>
      <vt:lpstr>Declaring Numeric Data</vt:lpstr>
      <vt:lpstr>Examples</vt:lpstr>
      <vt:lpstr>Facts about Declarations</vt:lpstr>
      <vt:lpstr>Type Casting</vt:lpstr>
      <vt:lpstr>Type Casting Example</vt:lpstr>
      <vt:lpstr>First Attempt</vt:lpstr>
      <vt:lpstr>Second Attempt</vt:lpstr>
      <vt:lpstr>A Way to Fix the Problem</vt:lpstr>
      <vt:lpstr>A Solution</vt:lpstr>
      <vt:lpstr>Increment and Decrement</vt:lpstr>
      <vt:lpstr>Increment and Decrement</vt:lpstr>
      <vt:lpstr>Increment and Decrement</vt:lpstr>
      <vt:lpstr>More Notational Shortcuts</vt:lpstr>
      <vt:lpstr>Java Math Class</vt:lpstr>
      <vt:lpstr>Java Math Class</vt:lpstr>
      <vt:lpstr>Square Root Method</vt:lpstr>
      <vt:lpstr>Square Root Method</vt:lpstr>
      <vt:lpstr>Power Method</vt:lpstr>
      <vt:lpstr>Power Method</vt:lpstr>
      <vt:lpstr>Method round</vt:lpstr>
      <vt:lpstr>Method round</vt:lpstr>
      <vt:lpstr>Constants</vt:lpstr>
      <vt:lpstr>Constant Declarations</vt:lpstr>
      <vt:lpstr>Constant Declarations</vt:lpstr>
      <vt:lpstr>Example</vt:lpstr>
      <vt:lpstr>Example</vt:lpstr>
      <vt:lpstr>Using Named Constants</vt:lpstr>
      <vt:lpstr>Primitive Types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General</dc:title>
  <dc:creator>Merry &amp; Gary McDonald</dc:creator>
  <cp:lastModifiedBy>Hoot,Charles</cp:lastModifiedBy>
  <cp:revision>393</cp:revision>
  <cp:lastPrinted>2000-01-16T21:57:57Z</cp:lastPrinted>
  <dcterms:created xsi:type="dcterms:W3CDTF">1995-06-02T22:19:30Z</dcterms:created>
  <dcterms:modified xsi:type="dcterms:W3CDTF">2016-01-19T06:15:18Z</dcterms:modified>
</cp:coreProperties>
</file>