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322" r:id="rId4"/>
    <p:sldId id="324" r:id="rId5"/>
    <p:sldId id="325" r:id="rId6"/>
    <p:sldId id="326" r:id="rId7"/>
    <p:sldId id="332" r:id="rId8"/>
    <p:sldId id="309" r:id="rId9"/>
    <p:sldId id="331" r:id="rId10"/>
    <p:sldId id="330" r:id="rId11"/>
    <p:sldId id="303" r:id="rId12"/>
  </p:sldIdLst>
  <p:sldSz cx="9144000" cy="6858000" type="screen4x3"/>
  <p:notesSz cx="6858000" cy="9180513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10" autoAdjust="0"/>
  </p:normalViewPr>
  <p:slideViewPr>
    <p:cSldViewPr>
      <p:cViewPr varScale="1">
        <p:scale>
          <a:sx n="64" d="100"/>
          <a:sy n="64" d="100"/>
        </p:scale>
        <p:origin x="1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9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918378A-CAA2-4E05-9F94-0354786B0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4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6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1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Or</a:t>
            </a:r>
            <a:r>
              <a:rPr lang="en-US" baseline="0" dirty="0" smtClean="0"/>
              <a:t> use the full name for the Scanner class (</a:t>
            </a:r>
            <a:r>
              <a:rPr lang="en-US" baseline="0" dirty="0" err="1" smtClean="0"/>
              <a:t>java.util.Scanner</a:t>
            </a:r>
            <a:r>
              <a:rPr lang="en-US" baseline="0" dirty="0" smtClean="0"/>
              <a:t>) everywhere you use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8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3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aseline="0" dirty="0" smtClean="0"/>
              <a:t>There are next methods that parse and return other data types – See the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0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0863"/>
            <a:ext cx="5486400" cy="4130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183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ABFD715-732D-4105-8413-440337A7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16BFC-C628-46C8-B80A-D3678F836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D87F0-F5F3-4841-819F-4881D85C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0F726-1692-4D5F-8DA8-D99AED2C9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103B-79DF-499B-9FE2-AC89CE022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7B63-95DE-47AD-861E-8289A35D8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5C11-B0F3-4D24-9D0A-8645C7A7B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954F-ECCC-4872-987D-3E4D3A4A4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427DE-E15F-4006-84FB-4801EFC04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0A57E-5F43-4F23-916B-16542B5BB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F03FE-D007-44BE-91B4-28CCA151E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00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908D7B17-A2EA-4A8F-BEF2-A6897B0EB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Class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Scanner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b="1" dirty="0" err="1" smtClean="0">
                <a:latin typeface="Courier New" pitchFamily="49" charset="0"/>
              </a:rPr>
              <a:t>hasNext</a:t>
            </a:r>
            <a:r>
              <a:rPr lang="en-US" b="1" dirty="0" smtClean="0">
                <a:latin typeface="Courier New" pitchFamily="49" charset="0"/>
              </a:rPr>
              <a:t>()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R</a:t>
            </a:r>
            <a:r>
              <a:rPr lang="en-US" dirty="0" smtClean="0"/>
              <a:t>eturns true if this scanner has another token in its input.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err="1" smtClean="0">
                <a:latin typeface="Courier New" pitchFamily="49" charset="0"/>
              </a:rPr>
              <a:t>hasNextInt</a:t>
            </a:r>
            <a:r>
              <a:rPr lang="en-US" b="1" dirty="0" smtClean="0">
                <a:latin typeface="Courier New" pitchFamily="49" charset="0"/>
              </a:rPr>
              <a:t>()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R</a:t>
            </a:r>
            <a:r>
              <a:rPr lang="en-US" dirty="0" smtClean="0"/>
              <a:t>eturns true if the next token in this scanner’s input can be interpreted as an </a:t>
            </a:r>
            <a:r>
              <a:rPr lang="en-US" dirty="0" err="1" smtClean="0"/>
              <a:t>int</a:t>
            </a:r>
            <a:r>
              <a:rPr lang="en-US" dirty="0" smtClean="0"/>
              <a:t> value.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err="1" smtClean="0">
                <a:latin typeface="Courier New" pitchFamily="49" charset="0"/>
              </a:rPr>
              <a:t>hasNextDouble</a:t>
            </a:r>
            <a:r>
              <a:rPr lang="en-US" b="1" dirty="0" smtClean="0">
                <a:latin typeface="Courier New" pitchFamily="49" charset="0"/>
              </a:rPr>
              <a:t>() </a:t>
            </a:r>
            <a:endParaRPr lang="en-US" b="1" dirty="0">
              <a:latin typeface="Courier New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Returns true if the next token in this scanner’s input can be interpreted as </a:t>
            </a:r>
            <a:r>
              <a:rPr lang="en-US" dirty="0" smtClean="0"/>
              <a:t>a double value</a:t>
            </a:r>
            <a:r>
              <a:rPr lang="en-US" dirty="0"/>
              <a:t>.</a:t>
            </a:r>
          </a:p>
          <a:p>
            <a:pPr lvl="2"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The Scanner Class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897F70-0FAD-4517-BE54-ABD9D9E975C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Scanner</a:t>
            </a:r>
            <a:r>
              <a:rPr lang="en-US" baseline="0" dirty="0" smtClean="0"/>
              <a:t> Class</a:t>
            </a:r>
            <a:r>
              <a:rPr lang="en-US" dirty="0" smtClean="0"/>
              <a:t>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1.5 introduces a new class called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Scanner.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has several predefined methods available for reading input from a variety of sources.</a:t>
            </a:r>
          </a:p>
          <a:p>
            <a:pPr eaLnBrk="1" hangingPunct="1"/>
            <a:r>
              <a:rPr lang="en-US" dirty="0"/>
              <a:t>S</a:t>
            </a:r>
            <a:r>
              <a:rPr lang="en-US" dirty="0" smtClean="0"/>
              <a:t>ee the Java API documentation for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class for more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93DABE-44CE-45A1-80E7-4241ED25C8B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Scanner Class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is a class in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dirty="0" smtClean="0"/>
              <a:t> package.</a:t>
            </a:r>
            <a:endParaRPr lang="en-US" sz="2800" b="1" dirty="0" smtClean="0">
              <a:latin typeface="Courier New" pitchFamily="49" charset="0"/>
            </a:endParaRP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o 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class, you must import it into your program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latin typeface="Courier New" pitchFamily="49" charset="0"/>
              </a:rPr>
              <a:t>import </a:t>
            </a:r>
            <a:r>
              <a:rPr lang="en-US" sz="2800" b="1" dirty="0" err="1" smtClean="0">
                <a:latin typeface="Courier New" pitchFamily="49" charset="0"/>
              </a:rPr>
              <a:t>java.util.Scanner</a:t>
            </a:r>
            <a:r>
              <a:rPr lang="en-US" sz="28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E78358-7C13-42B7-909C-C98ACAB3EF1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Scanner Class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o read from the console use the </a:t>
            </a:r>
            <a:r>
              <a:rPr lang="en-US" b="1" dirty="0" smtClean="0">
                <a:latin typeface="Courier New" pitchFamily="49" charset="0"/>
              </a:rPr>
              <a:t>System.in</a:t>
            </a:r>
            <a:r>
              <a:rPr lang="en-US" dirty="0" smtClean="0"/>
              <a:t> object. </a:t>
            </a:r>
          </a:p>
          <a:p>
            <a:pPr eaLnBrk="1" hangingPunct="1"/>
            <a:r>
              <a:rPr lang="en-US" dirty="0"/>
              <a:t>I</a:t>
            </a:r>
            <a:r>
              <a:rPr lang="en-US" dirty="0" smtClean="0"/>
              <a:t>n the statement below, the variable </a:t>
            </a:r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 smtClean="0"/>
              <a:t> gives access to an input stream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Scanner.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Scanner </a:t>
            </a:r>
            <a:r>
              <a:rPr lang="en-US" sz="2400" b="1" dirty="0" err="1" smtClean="0">
                <a:latin typeface="Courier New" pitchFamily="49" charset="0"/>
              </a:rPr>
              <a:t>stdin</a:t>
            </a:r>
            <a:r>
              <a:rPr lang="en-US" sz="2400" b="1" dirty="0" smtClean="0">
                <a:latin typeface="Courier New" pitchFamily="49" charset="0"/>
              </a:rPr>
              <a:t> = new Scanner (</a:t>
            </a:r>
            <a:r>
              <a:rPr lang="en-US" sz="2400" b="1" dirty="0" err="1" smtClean="0">
                <a:latin typeface="Courier New" pitchFamily="49" charset="0"/>
              </a:rPr>
              <a:t>System.in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his produces a reference to a new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object that is associated with input stream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dirty="0" smtClean="0"/>
              <a:t> (keyboard).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D6083B-FB56-487A-9948-BD6C0422D96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Keyboard Input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String name;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// Prompt user for input and get name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err="1" smtClean="0">
                <a:latin typeface="Courier New" pitchFamily="49" charset="0"/>
              </a:rPr>
              <a:t>System.out.print</a:t>
            </a:r>
            <a:r>
              <a:rPr lang="en-US" sz="2400" b="1" dirty="0" smtClean="0">
                <a:latin typeface="Courier New" pitchFamily="49" charset="0"/>
              </a:rPr>
              <a:t>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</a:rPr>
              <a:t>Enter name: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name = </a:t>
            </a:r>
            <a:r>
              <a:rPr lang="en-US" sz="2400" b="1" dirty="0" err="1" smtClean="0">
                <a:latin typeface="Courier New" pitchFamily="49" charset="0"/>
              </a:rPr>
              <a:t>stdin.nextLine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terminal window displays the text and then waits for input.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Enter name: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EB7563-8206-4CFB-B07A-4A9E8CCF109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Keyboard Input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age;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double salary;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// Prompt user for input and get age</a:t>
            </a:r>
          </a:p>
          <a:p>
            <a:pPr eaLnBrk="1" hangingPunct="1">
              <a:buNone/>
            </a:pPr>
            <a:r>
              <a:rPr lang="en-US" sz="2400" b="1" smtClean="0">
                <a:latin typeface="Courier New" pitchFamily="49" charset="0"/>
              </a:rPr>
              <a:t>System.out.print 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</a:rPr>
              <a:t>Enter age: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age = </a:t>
            </a:r>
            <a:r>
              <a:rPr lang="en-US" sz="2400" b="1" dirty="0" err="1" smtClean="0">
                <a:latin typeface="Courier New" pitchFamily="49" charset="0"/>
              </a:rPr>
              <a:t>stdin.nextInt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// Prompt user for input and get salary</a:t>
            </a:r>
          </a:p>
          <a:p>
            <a:pPr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System.out.print</a:t>
            </a:r>
            <a:r>
              <a:rPr lang="en-US" sz="2400" b="1" dirty="0" smtClean="0">
                <a:latin typeface="Courier New" pitchFamily="49" charset="0"/>
              </a:rPr>
              <a:t>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</a:rPr>
              <a:t>Enter salary: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salary = </a:t>
            </a:r>
            <a:r>
              <a:rPr lang="en-US" sz="2400" b="1" dirty="0" err="1" smtClean="0">
                <a:latin typeface="Courier New" pitchFamily="49" charset="0"/>
              </a:rPr>
              <a:t>stdin.nextDouble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you are finished with the </a:t>
            </a: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</a:t>
            </a:r>
            <a:r>
              <a:rPr lang="en-US" dirty="0" smtClean="0"/>
              <a:t> object, you should close it.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stdin.close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Scanner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7FBC04-A130-410F-8C90-EEA5F32655C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dirty="0" smtClean="0"/>
              <a:t> Methods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S</a:t>
            </a:r>
            <a:r>
              <a:rPr lang="en-US" dirty="0" smtClean="0"/>
              <a:t>ome useful </a:t>
            </a:r>
            <a:r>
              <a:rPr lang="en-US" b="1" dirty="0" smtClean="0">
                <a:latin typeface="Courier New" pitchFamily="49" charset="0"/>
              </a:rPr>
              <a:t>Scanner </a:t>
            </a:r>
            <a:r>
              <a:rPr lang="en-US" dirty="0" smtClean="0"/>
              <a:t>methods: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smtClean="0">
                <a:latin typeface="Courier New" pitchFamily="49" charset="0"/>
              </a:rPr>
              <a:t>next()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F</a:t>
            </a:r>
            <a:r>
              <a:rPr lang="en-US" dirty="0" smtClean="0"/>
              <a:t>inds and returns the next complete token from this scanner.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T</a:t>
            </a:r>
            <a:r>
              <a:rPr lang="en-US" dirty="0" smtClean="0"/>
              <a:t>okens are separated by a delimiter pattern.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T</a:t>
            </a:r>
            <a:r>
              <a:rPr lang="en-US" dirty="0" smtClean="0"/>
              <a:t>he default delimiter is whitespace.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I</a:t>
            </a:r>
            <a:r>
              <a:rPr lang="en-US" dirty="0" smtClean="0"/>
              <a:t>f you have a line of input consisting of a sentence, you can use next() to find the next word in the sentence.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Scanner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b="1" dirty="0" err="1" smtClean="0">
                <a:latin typeface="Courier New" pitchFamily="49" charset="0"/>
              </a:rPr>
              <a:t>nextLine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A</a:t>
            </a:r>
            <a:r>
              <a:rPr lang="en-US" dirty="0" smtClean="0"/>
              <a:t>dvances this scanner past the current line and returns the input that was skipped.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err="1" smtClean="0">
                <a:latin typeface="Courier New" pitchFamily="49" charset="0"/>
              </a:rPr>
              <a:t>nextInt</a:t>
            </a:r>
            <a:r>
              <a:rPr lang="en-US" b="1" dirty="0" smtClean="0">
                <a:latin typeface="Courier New" pitchFamily="49" charset="0"/>
              </a:rPr>
              <a:t>()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Finds the next token, parses it as an </a:t>
            </a:r>
            <a:r>
              <a:rPr lang="en-US" dirty="0" err="1" smtClean="0"/>
              <a:t>int</a:t>
            </a:r>
            <a:r>
              <a:rPr lang="en-US" dirty="0" smtClean="0"/>
              <a:t>, and returns the result. May throw an exception.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 err="1" smtClean="0">
                <a:latin typeface="Courier New" pitchFamily="49" charset="0"/>
              </a:rPr>
              <a:t>nextDouble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Finds the next token, parses it as an </a:t>
            </a:r>
            <a:r>
              <a:rPr lang="en-US" dirty="0" smtClean="0"/>
              <a:t>double, </a:t>
            </a:r>
            <a:r>
              <a:rPr lang="en-US" dirty="0"/>
              <a:t>and returns the result. May throw an </a:t>
            </a:r>
            <a:r>
              <a:rPr lang="en-US" dirty="0" smtClean="0"/>
              <a:t>exception.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Scanner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0F726-1692-4D5F-8DA8-D99AED2C9C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Designs\GaryNew.pot</Template>
  <TotalTime>4419</TotalTime>
  <Words>475</Words>
  <Application>Microsoft Office PowerPoint</Application>
  <PresentationFormat>On-screen Show (4:3)</PresentationFormat>
  <Paragraphs>81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Tahoma</vt:lpstr>
      <vt:lpstr>Times New Roman</vt:lpstr>
      <vt:lpstr>Wingdings</vt:lpstr>
      <vt:lpstr>GaryNew</vt:lpstr>
      <vt:lpstr>The Scanner Class</vt:lpstr>
      <vt:lpstr>Scanner Class </vt:lpstr>
      <vt:lpstr>Scanner Class</vt:lpstr>
      <vt:lpstr>Scanner Class</vt:lpstr>
      <vt:lpstr>Keyboard Input</vt:lpstr>
      <vt:lpstr>Keyboard Input</vt:lpstr>
      <vt:lpstr>Closing the Scanner</vt:lpstr>
      <vt:lpstr>Scanner Methods</vt:lpstr>
      <vt:lpstr>Scanner Methods</vt:lpstr>
      <vt:lpstr>Scanner Methods</vt:lpstr>
      <vt:lpstr>The Scanner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469</cp:revision>
  <cp:lastPrinted>2000-01-16T21:57:57Z</cp:lastPrinted>
  <dcterms:created xsi:type="dcterms:W3CDTF">1995-06-02T22:19:30Z</dcterms:created>
  <dcterms:modified xsi:type="dcterms:W3CDTF">2015-10-01T14:58:05Z</dcterms:modified>
</cp:coreProperties>
</file>