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Fira Sans Black"/>
      <p:bold r:id="rId28"/>
      <p:boldItalic r:id="rId29"/>
    </p:embeddedFont>
    <p:embeddedFont>
      <p:font typeface="Proxima Nova"/>
      <p:regular r:id="rId30"/>
      <p:bold r:id="rId31"/>
      <p:italic r:id="rId32"/>
      <p:boldItalic r:id="rId33"/>
    </p:embeddedFont>
    <p:embeddedFont>
      <p:font typeface="Roboto"/>
      <p:regular r:id="rId34"/>
      <p:bold r:id="rId35"/>
      <p:italic r:id="rId36"/>
      <p:boldItalic r:id="rId37"/>
    </p:embeddedFont>
    <p:embeddedFont>
      <p:font typeface="Fira Sans"/>
      <p:regular r:id="rId38"/>
      <p:bold r:id="rId39"/>
      <p:italic r:id="rId40"/>
      <p:boldItalic r:id="rId41"/>
    </p:embeddedFont>
    <p:embeddedFont>
      <p:font typeface="Proxima Nova Semibold"/>
      <p:regular r:id="rId42"/>
      <p:bold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italic.fntdata"/><Relationship Id="rId20" Type="http://schemas.openxmlformats.org/officeDocument/2006/relationships/slide" Target="slides/slide13.xml"/><Relationship Id="rId42" Type="http://schemas.openxmlformats.org/officeDocument/2006/relationships/font" Target="fonts/ProximaNovaSemibold-regular.fntdata"/><Relationship Id="rId41" Type="http://schemas.openxmlformats.org/officeDocument/2006/relationships/font" Target="fonts/FiraSans-boldItalic.fntdata"/><Relationship Id="rId22" Type="http://schemas.openxmlformats.org/officeDocument/2006/relationships/slide" Target="slides/slide15.xml"/><Relationship Id="rId44" Type="http://schemas.openxmlformats.org/officeDocument/2006/relationships/font" Target="fonts/ProximaNovaSemibold-boldItalic.fntdata"/><Relationship Id="rId21" Type="http://schemas.openxmlformats.org/officeDocument/2006/relationships/slide" Target="slides/slide14.xml"/><Relationship Id="rId43" Type="http://schemas.openxmlformats.org/officeDocument/2006/relationships/font" Target="fonts/ProximaNovaSemibold-bold.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FiraSansBlack-bold.fntdata"/><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FiraSansBlack-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4.xml"/><Relationship Id="rId33" Type="http://schemas.openxmlformats.org/officeDocument/2006/relationships/font" Target="fonts/ProximaNova-boldItalic.fntdata"/><Relationship Id="rId10" Type="http://schemas.openxmlformats.org/officeDocument/2006/relationships/slide" Target="slides/slide3.xml"/><Relationship Id="rId32" Type="http://schemas.openxmlformats.org/officeDocument/2006/relationships/font" Target="fonts/ProximaNova-italic.fntdata"/><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39" Type="http://schemas.openxmlformats.org/officeDocument/2006/relationships/font" Target="fonts/FiraSans-bold.fntdata"/><Relationship Id="rId16" Type="http://schemas.openxmlformats.org/officeDocument/2006/relationships/slide" Target="slides/slide9.xml"/><Relationship Id="rId38" Type="http://schemas.openxmlformats.org/officeDocument/2006/relationships/font" Target="fonts/FiraSans-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cdb7d8f8ea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cdb7d8f8ea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cdb7d8f8ea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cdb7d8f8ea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cdb7d8f8ea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cdb7d8f8ea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cdb7d8f8ea_3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cdb7d8f8ea_3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cdb7d8f8ea_3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cdb7d8f8ea_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cdb7d8f8ea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cdb7d8f8ea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cdb7d8f8e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2cdb7d8f8ea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cdb7d8f8ea_2_4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5" name="Google Shape;695;g2cdb7d8f8ea_2_44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cdb7d8f8ea_2_4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2" name="Google Shape;702;g2cdb7d8f8ea_2_44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cdb7d8f8ea_2_4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8" name="Google Shape;708;g2cdb7d8f8ea_2_44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db7d8f8ea_2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2cdb7d8f8ea_2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cdb7d8f8ea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5" name="Google Shape;765;g2cdb7d8f8ea_9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db7d8f8ea_2_3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cdb7d8f8ea_2_3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db7d8f8ea_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cdb7d8f8ea_2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db7d8f8ea_2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cdb7d8f8ea_2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db7d8f8ea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cdb7d8f8ea_2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cdb7d8f8ea_2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2cdb7d8f8ea_2_1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cdb7d8f8ea_2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2cdb7d8f8ea_2_1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cdb7d8f8ea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cdb7d8f8ea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4766850" y="1445000"/>
            <a:ext cx="3567000" cy="1424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000"/>
              <a:buNone/>
              <a:defRPr sz="4000"/>
            </a:lvl1pPr>
            <a:lvl2pPr lvl="1" rtl="0" algn="ctr">
              <a:lnSpc>
                <a:spcPct val="100000"/>
              </a:lnSpc>
              <a:spcBef>
                <a:spcPts val="0"/>
              </a:spcBef>
              <a:spcAft>
                <a:spcPts val="0"/>
              </a:spcAft>
              <a:buSzPts val="4000"/>
              <a:buNone/>
              <a:defRPr sz="4000"/>
            </a:lvl2pPr>
            <a:lvl3pPr lvl="2" rtl="0" algn="ctr">
              <a:lnSpc>
                <a:spcPct val="100000"/>
              </a:lnSpc>
              <a:spcBef>
                <a:spcPts val="0"/>
              </a:spcBef>
              <a:spcAft>
                <a:spcPts val="0"/>
              </a:spcAft>
              <a:buSzPts val="4000"/>
              <a:buNone/>
              <a:defRPr sz="4000"/>
            </a:lvl3pPr>
            <a:lvl4pPr lvl="3" rtl="0" algn="ctr">
              <a:lnSpc>
                <a:spcPct val="100000"/>
              </a:lnSpc>
              <a:spcBef>
                <a:spcPts val="0"/>
              </a:spcBef>
              <a:spcAft>
                <a:spcPts val="0"/>
              </a:spcAft>
              <a:buSzPts val="4000"/>
              <a:buNone/>
              <a:defRPr sz="4000"/>
            </a:lvl4pPr>
            <a:lvl5pPr lvl="4" rtl="0" algn="ctr">
              <a:lnSpc>
                <a:spcPct val="100000"/>
              </a:lnSpc>
              <a:spcBef>
                <a:spcPts val="0"/>
              </a:spcBef>
              <a:spcAft>
                <a:spcPts val="0"/>
              </a:spcAft>
              <a:buSzPts val="4000"/>
              <a:buNone/>
              <a:defRPr sz="4000"/>
            </a:lvl5pPr>
            <a:lvl6pPr lvl="5" rtl="0" algn="ctr">
              <a:lnSpc>
                <a:spcPct val="100000"/>
              </a:lnSpc>
              <a:spcBef>
                <a:spcPts val="0"/>
              </a:spcBef>
              <a:spcAft>
                <a:spcPts val="0"/>
              </a:spcAft>
              <a:buSzPts val="4000"/>
              <a:buNone/>
              <a:defRPr sz="4000"/>
            </a:lvl6pPr>
            <a:lvl7pPr lvl="6" rtl="0" algn="ctr">
              <a:lnSpc>
                <a:spcPct val="100000"/>
              </a:lnSpc>
              <a:spcBef>
                <a:spcPts val="0"/>
              </a:spcBef>
              <a:spcAft>
                <a:spcPts val="0"/>
              </a:spcAft>
              <a:buSzPts val="4000"/>
              <a:buNone/>
              <a:defRPr sz="4000"/>
            </a:lvl7pPr>
            <a:lvl8pPr lvl="7" rtl="0" algn="ctr">
              <a:lnSpc>
                <a:spcPct val="100000"/>
              </a:lnSpc>
              <a:spcBef>
                <a:spcPts val="0"/>
              </a:spcBef>
              <a:spcAft>
                <a:spcPts val="0"/>
              </a:spcAft>
              <a:buSzPts val="4000"/>
              <a:buNone/>
              <a:defRPr sz="4000"/>
            </a:lvl8pPr>
            <a:lvl9pPr lvl="8" rtl="0" algn="ctr">
              <a:lnSpc>
                <a:spcPct val="100000"/>
              </a:lnSpc>
              <a:spcBef>
                <a:spcPts val="0"/>
              </a:spcBef>
              <a:spcAft>
                <a:spcPts val="0"/>
              </a:spcAft>
              <a:buSzPts val="4000"/>
              <a:buNone/>
              <a:defRPr sz="4000"/>
            </a:lvl9pPr>
          </a:lstStyle>
          <a:p/>
        </p:txBody>
      </p:sp>
      <p:sp>
        <p:nvSpPr>
          <p:cNvPr id="55" name="Google Shape;55;p14"/>
          <p:cNvSpPr txBox="1"/>
          <p:nvPr>
            <p:ph idx="1" type="subTitle"/>
          </p:nvPr>
        </p:nvSpPr>
        <p:spPr>
          <a:xfrm>
            <a:off x="4766850" y="2905900"/>
            <a:ext cx="35670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200"/>
              <a:buNone/>
              <a:defRPr sz="2200"/>
            </a:lvl1pPr>
            <a:lvl2pPr lvl="1" rtl="0" algn="ctr">
              <a:lnSpc>
                <a:spcPct val="100000"/>
              </a:lnSpc>
              <a:spcBef>
                <a:spcPts val="0"/>
              </a:spcBef>
              <a:spcAft>
                <a:spcPts val="0"/>
              </a:spcAft>
              <a:buSzPts val="2200"/>
              <a:buNone/>
              <a:defRPr sz="2200"/>
            </a:lvl2pPr>
            <a:lvl3pPr lvl="2" rtl="0" algn="ctr">
              <a:lnSpc>
                <a:spcPct val="100000"/>
              </a:lnSpc>
              <a:spcBef>
                <a:spcPts val="0"/>
              </a:spcBef>
              <a:spcAft>
                <a:spcPts val="0"/>
              </a:spcAft>
              <a:buSzPts val="2200"/>
              <a:buNone/>
              <a:defRPr sz="2200"/>
            </a:lvl3pPr>
            <a:lvl4pPr lvl="3" rtl="0" algn="ctr">
              <a:lnSpc>
                <a:spcPct val="100000"/>
              </a:lnSpc>
              <a:spcBef>
                <a:spcPts val="0"/>
              </a:spcBef>
              <a:spcAft>
                <a:spcPts val="0"/>
              </a:spcAft>
              <a:buSzPts val="2200"/>
              <a:buNone/>
              <a:defRPr sz="2200"/>
            </a:lvl4pPr>
            <a:lvl5pPr lvl="4" rtl="0" algn="ctr">
              <a:lnSpc>
                <a:spcPct val="100000"/>
              </a:lnSpc>
              <a:spcBef>
                <a:spcPts val="0"/>
              </a:spcBef>
              <a:spcAft>
                <a:spcPts val="0"/>
              </a:spcAft>
              <a:buSzPts val="2200"/>
              <a:buNone/>
              <a:defRPr sz="2200"/>
            </a:lvl5pPr>
            <a:lvl6pPr lvl="5" rtl="0" algn="ctr">
              <a:lnSpc>
                <a:spcPct val="100000"/>
              </a:lnSpc>
              <a:spcBef>
                <a:spcPts val="0"/>
              </a:spcBef>
              <a:spcAft>
                <a:spcPts val="0"/>
              </a:spcAft>
              <a:buSzPts val="2200"/>
              <a:buNone/>
              <a:defRPr sz="2200"/>
            </a:lvl6pPr>
            <a:lvl7pPr lvl="6" rtl="0" algn="ctr">
              <a:lnSpc>
                <a:spcPct val="100000"/>
              </a:lnSpc>
              <a:spcBef>
                <a:spcPts val="0"/>
              </a:spcBef>
              <a:spcAft>
                <a:spcPts val="0"/>
              </a:spcAft>
              <a:buSzPts val="2200"/>
              <a:buNone/>
              <a:defRPr sz="2200"/>
            </a:lvl7pPr>
            <a:lvl8pPr lvl="7" rtl="0" algn="ctr">
              <a:lnSpc>
                <a:spcPct val="100000"/>
              </a:lnSpc>
              <a:spcBef>
                <a:spcPts val="0"/>
              </a:spcBef>
              <a:spcAft>
                <a:spcPts val="0"/>
              </a:spcAft>
              <a:buSzPts val="2200"/>
              <a:buNone/>
              <a:defRPr sz="2200"/>
            </a:lvl8pPr>
            <a:lvl9pPr lvl="8" rtl="0" algn="ctr">
              <a:lnSpc>
                <a:spcPct val="100000"/>
              </a:lnSpc>
              <a:spcBef>
                <a:spcPts val="0"/>
              </a:spcBef>
              <a:spcAft>
                <a:spcPts val="0"/>
              </a:spcAft>
              <a:buSzPts val="2200"/>
              <a:buNone/>
              <a:defRPr sz="2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5"/>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Fira Sans"/>
              <a:buNone/>
              <a:defRPr b="1">
                <a:latin typeface="Fira Sans"/>
                <a:ea typeface="Fira Sans"/>
                <a:cs typeface="Fira Sans"/>
                <a:sym typeface="Fira Sans"/>
              </a:defRPr>
            </a:lvl1pPr>
            <a:lvl2pPr lvl="1" rtl="0" algn="ctr">
              <a:lnSpc>
                <a:spcPct val="100000"/>
              </a:lnSpc>
              <a:spcBef>
                <a:spcPts val="0"/>
              </a:spcBef>
              <a:spcAft>
                <a:spcPts val="0"/>
              </a:spcAft>
              <a:buSzPts val="2800"/>
              <a:buFont typeface="Fira Sans"/>
              <a:buNone/>
              <a:defRPr b="1">
                <a:latin typeface="Fira Sans"/>
                <a:ea typeface="Fira Sans"/>
                <a:cs typeface="Fira Sans"/>
                <a:sym typeface="Fira Sans"/>
              </a:defRPr>
            </a:lvl2pPr>
            <a:lvl3pPr lvl="2" rtl="0" algn="ctr">
              <a:lnSpc>
                <a:spcPct val="100000"/>
              </a:lnSpc>
              <a:spcBef>
                <a:spcPts val="0"/>
              </a:spcBef>
              <a:spcAft>
                <a:spcPts val="0"/>
              </a:spcAft>
              <a:buSzPts val="2800"/>
              <a:buFont typeface="Fira Sans"/>
              <a:buNone/>
              <a:defRPr b="1">
                <a:latin typeface="Fira Sans"/>
                <a:ea typeface="Fira Sans"/>
                <a:cs typeface="Fira Sans"/>
                <a:sym typeface="Fira Sans"/>
              </a:defRPr>
            </a:lvl3pPr>
            <a:lvl4pPr lvl="3" rtl="0" algn="ctr">
              <a:lnSpc>
                <a:spcPct val="100000"/>
              </a:lnSpc>
              <a:spcBef>
                <a:spcPts val="0"/>
              </a:spcBef>
              <a:spcAft>
                <a:spcPts val="0"/>
              </a:spcAft>
              <a:buSzPts val="2800"/>
              <a:buFont typeface="Fira Sans"/>
              <a:buNone/>
              <a:defRPr b="1">
                <a:latin typeface="Fira Sans"/>
                <a:ea typeface="Fira Sans"/>
                <a:cs typeface="Fira Sans"/>
                <a:sym typeface="Fira Sans"/>
              </a:defRPr>
            </a:lvl4pPr>
            <a:lvl5pPr lvl="4" rtl="0" algn="ctr">
              <a:lnSpc>
                <a:spcPct val="100000"/>
              </a:lnSpc>
              <a:spcBef>
                <a:spcPts val="0"/>
              </a:spcBef>
              <a:spcAft>
                <a:spcPts val="0"/>
              </a:spcAft>
              <a:buSzPts val="2800"/>
              <a:buFont typeface="Fira Sans"/>
              <a:buNone/>
              <a:defRPr b="1">
                <a:latin typeface="Fira Sans"/>
                <a:ea typeface="Fira Sans"/>
                <a:cs typeface="Fira Sans"/>
                <a:sym typeface="Fira Sans"/>
              </a:defRPr>
            </a:lvl5pPr>
            <a:lvl6pPr lvl="5" rtl="0" algn="ctr">
              <a:lnSpc>
                <a:spcPct val="100000"/>
              </a:lnSpc>
              <a:spcBef>
                <a:spcPts val="0"/>
              </a:spcBef>
              <a:spcAft>
                <a:spcPts val="0"/>
              </a:spcAft>
              <a:buSzPts val="2800"/>
              <a:buFont typeface="Fira Sans"/>
              <a:buNone/>
              <a:defRPr b="1">
                <a:latin typeface="Fira Sans"/>
                <a:ea typeface="Fira Sans"/>
                <a:cs typeface="Fira Sans"/>
                <a:sym typeface="Fira Sans"/>
              </a:defRPr>
            </a:lvl6pPr>
            <a:lvl7pPr lvl="6" rtl="0" algn="ctr">
              <a:lnSpc>
                <a:spcPct val="100000"/>
              </a:lnSpc>
              <a:spcBef>
                <a:spcPts val="0"/>
              </a:spcBef>
              <a:spcAft>
                <a:spcPts val="0"/>
              </a:spcAft>
              <a:buSzPts val="2800"/>
              <a:buFont typeface="Fira Sans"/>
              <a:buNone/>
              <a:defRPr b="1">
                <a:latin typeface="Fira Sans"/>
                <a:ea typeface="Fira Sans"/>
                <a:cs typeface="Fira Sans"/>
                <a:sym typeface="Fira Sans"/>
              </a:defRPr>
            </a:lvl7pPr>
            <a:lvl8pPr lvl="7" rtl="0" algn="ctr">
              <a:lnSpc>
                <a:spcPct val="100000"/>
              </a:lnSpc>
              <a:spcBef>
                <a:spcPts val="0"/>
              </a:spcBef>
              <a:spcAft>
                <a:spcPts val="0"/>
              </a:spcAft>
              <a:buSzPts val="2800"/>
              <a:buFont typeface="Fira Sans"/>
              <a:buNone/>
              <a:defRPr b="1">
                <a:latin typeface="Fira Sans"/>
                <a:ea typeface="Fira Sans"/>
                <a:cs typeface="Fira Sans"/>
                <a:sym typeface="Fira Sans"/>
              </a:defRPr>
            </a:lvl8pPr>
            <a:lvl9pPr lvl="8" rtl="0" algn="ctr">
              <a:lnSpc>
                <a:spcPct val="100000"/>
              </a:lnSpc>
              <a:spcBef>
                <a:spcPts val="0"/>
              </a:spcBef>
              <a:spcAft>
                <a:spcPts val="0"/>
              </a:spcAft>
              <a:buSzPts val="2800"/>
              <a:buFont typeface="Fira Sans"/>
              <a:buNone/>
              <a:defRPr b="1">
                <a:latin typeface="Fira Sans"/>
                <a:ea typeface="Fira Sans"/>
                <a:cs typeface="Fira Sans"/>
                <a:sym typeface="Fira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0" name="Google Shape;6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7"/>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1pPr>
            <a:lvl2pPr lvl="1" rtl="0"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2pPr>
            <a:lvl3pPr lvl="2" rtl="0"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3pPr>
            <a:lvl4pPr lvl="3" rtl="0"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4pPr>
            <a:lvl5pPr lvl="4" rtl="0"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5pPr>
            <a:lvl6pPr lvl="5" rtl="0"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6pPr>
            <a:lvl7pPr lvl="6" rtl="0"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7pPr>
            <a:lvl8pPr lvl="7" rtl="0"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8pPr>
            <a:lvl9pPr lvl="8" rtl="0"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9pPr>
          </a:lstStyle>
          <a:p/>
        </p:txBody>
      </p:sp>
      <p:sp>
        <p:nvSpPr>
          <p:cNvPr id="63" name="Google Shape;63;p17"/>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Font typeface="Fira Sans"/>
              <a:buChar char="●"/>
              <a:defRPr>
                <a:latin typeface="Fira Sans"/>
                <a:ea typeface="Fira Sans"/>
                <a:cs typeface="Fira Sans"/>
                <a:sym typeface="Fira Sans"/>
              </a:defRPr>
            </a:lvl1pPr>
            <a:lvl2pPr indent="-317500" lvl="1" marL="914400" rtl="0" algn="l">
              <a:lnSpc>
                <a:spcPct val="115000"/>
              </a:lnSpc>
              <a:spcBef>
                <a:spcPts val="1600"/>
              </a:spcBef>
              <a:spcAft>
                <a:spcPts val="0"/>
              </a:spcAft>
              <a:buSzPts val="1400"/>
              <a:buFont typeface="Fira Sans"/>
              <a:buChar char="○"/>
              <a:defRPr>
                <a:latin typeface="Fira Sans"/>
                <a:ea typeface="Fira Sans"/>
                <a:cs typeface="Fira Sans"/>
                <a:sym typeface="Fira Sans"/>
              </a:defRPr>
            </a:lvl2pPr>
            <a:lvl3pPr indent="-317500" lvl="2" marL="1371600" rtl="0" algn="l">
              <a:lnSpc>
                <a:spcPct val="115000"/>
              </a:lnSpc>
              <a:spcBef>
                <a:spcPts val="1600"/>
              </a:spcBef>
              <a:spcAft>
                <a:spcPts val="0"/>
              </a:spcAft>
              <a:buSzPts val="1400"/>
              <a:buFont typeface="Fira Sans"/>
              <a:buChar char="■"/>
              <a:defRPr>
                <a:latin typeface="Fira Sans"/>
                <a:ea typeface="Fira Sans"/>
                <a:cs typeface="Fira Sans"/>
                <a:sym typeface="Fira Sans"/>
              </a:defRPr>
            </a:lvl3pPr>
            <a:lvl4pPr indent="-317500" lvl="3" marL="1828800" rtl="0" algn="l">
              <a:lnSpc>
                <a:spcPct val="115000"/>
              </a:lnSpc>
              <a:spcBef>
                <a:spcPts val="1600"/>
              </a:spcBef>
              <a:spcAft>
                <a:spcPts val="0"/>
              </a:spcAft>
              <a:buSzPts val="1400"/>
              <a:buFont typeface="Fira Sans"/>
              <a:buChar char="●"/>
              <a:defRPr>
                <a:latin typeface="Fira Sans"/>
                <a:ea typeface="Fira Sans"/>
                <a:cs typeface="Fira Sans"/>
                <a:sym typeface="Fira Sans"/>
              </a:defRPr>
            </a:lvl4pPr>
            <a:lvl5pPr indent="-317500" lvl="4" marL="2286000" rtl="0" algn="l">
              <a:lnSpc>
                <a:spcPct val="115000"/>
              </a:lnSpc>
              <a:spcBef>
                <a:spcPts val="1600"/>
              </a:spcBef>
              <a:spcAft>
                <a:spcPts val="0"/>
              </a:spcAft>
              <a:buSzPts val="1400"/>
              <a:buFont typeface="Fira Sans"/>
              <a:buChar char="○"/>
              <a:defRPr>
                <a:latin typeface="Fira Sans"/>
                <a:ea typeface="Fira Sans"/>
                <a:cs typeface="Fira Sans"/>
                <a:sym typeface="Fira Sans"/>
              </a:defRPr>
            </a:lvl5pPr>
            <a:lvl6pPr indent="-317500" lvl="5" marL="2743200" rtl="0" algn="l">
              <a:lnSpc>
                <a:spcPct val="115000"/>
              </a:lnSpc>
              <a:spcBef>
                <a:spcPts val="1600"/>
              </a:spcBef>
              <a:spcAft>
                <a:spcPts val="0"/>
              </a:spcAft>
              <a:buSzPts val="1400"/>
              <a:buFont typeface="Fira Sans"/>
              <a:buChar char="■"/>
              <a:defRPr>
                <a:latin typeface="Fira Sans"/>
                <a:ea typeface="Fira Sans"/>
                <a:cs typeface="Fira Sans"/>
                <a:sym typeface="Fira Sans"/>
              </a:defRPr>
            </a:lvl6pPr>
            <a:lvl7pPr indent="-317500" lvl="6" marL="3200400" rtl="0" algn="l">
              <a:lnSpc>
                <a:spcPct val="115000"/>
              </a:lnSpc>
              <a:spcBef>
                <a:spcPts val="1600"/>
              </a:spcBef>
              <a:spcAft>
                <a:spcPts val="0"/>
              </a:spcAft>
              <a:buSzPts val="1400"/>
              <a:buFont typeface="Fira Sans"/>
              <a:buChar char="●"/>
              <a:defRPr>
                <a:latin typeface="Fira Sans"/>
                <a:ea typeface="Fira Sans"/>
                <a:cs typeface="Fira Sans"/>
                <a:sym typeface="Fira Sans"/>
              </a:defRPr>
            </a:lvl7pPr>
            <a:lvl8pPr indent="-317500" lvl="7" marL="3657600" rtl="0" algn="l">
              <a:lnSpc>
                <a:spcPct val="115000"/>
              </a:lnSpc>
              <a:spcBef>
                <a:spcPts val="1600"/>
              </a:spcBef>
              <a:spcAft>
                <a:spcPts val="0"/>
              </a:spcAft>
              <a:buSzPts val="1400"/>
              <a:buFont typeface="Fira Sans"/>
              <a:buChar char="○"/>
              <a:defRPr>
                <a:latin typeface="Fira Sans"/>
                <a:ea typeface="Fira Sans"/>
                <a:cs typeface="Fira Sans"/>
                <a:sym typeface="Fira Sans"/>
              </a:defRPr>
            </a:lvl8pPr>
            <a:lvl9pPr indent="-317500" lvl="8" marL="4114800" rtl="0" algn="l">
              <a:lnSpc>
                <a:spcPct val="115000"/>
              </a:lnSpc>
              <a:spcBef>
                <a:spcPts val="1600"/>
              </a:spcBef>
              <a:spcAft>
                <a:spcPts val="1600"/>
              </a:spcAft>
              <a:buSzPts val="1400"/>
              <a:buFont typeface="Fira Sans"/>
              <a:buChar char="■"/>
              <a:defRPr>
                <a:latin typeface="Fira Sans"/>
                <a:ea typeface="Fira Sans"/>
                <a:cs typeface="Fira Sans"/>
                <a:sym typeface="Fira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sp>
        <p:nvSpPr>
          <p:cNvPr id="65" name="Google Shape;65;p18"/>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6" name="Google Shape;66;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7" name="Google Shape;67;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1" name="Google Shape;71;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2" name="Google Shape;7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5" name="Google Shape;7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79" name="Google Shape;79;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 name="Google Shape;80;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1" name="Google Shape;8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2" name="Shape 82"/>
        <p:cNvGrpSpPr/>
        <p:nvPr/>
      </p:nvGrpSpPr>
      <p:grpSpPr>
        <a:xfrm>
          <a:off x="0" y="0"/>
          <a:ext cx="0" cy="0"/>
          <a:chOff x="0" y="0"/>
          <a:chExt cx="0" cy="0"/>
        </a:xfrm>
      </p:grpSpPr>
      <p:sp>
        <p:nvSpPr>
          <p:cNvPr id="83" name="Google Shape;83;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4" name="Google Shape;8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5" name="Shape 85"/>
        <p:cNvGrpSpPr/>
        <p:nvPr/>
      </p:nvGrpSpPr>
      <p:grpSpPr>
        <a:xfrm>
          <a:off x="0" y="0"/>
          <a:ext cx="0" cy="0"/>
          <a:chOff x="0" y="0"/>
          <a:chExt cx="0" cy="0"/>
        </a:xfrm>
      </p:grpSpPr>
      <p:sp>
        <p:nvSpPr>
          <p:cNvPr id="86" name="Google Shape;86;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87" name="Google Shape;87;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88" name="Google Shape;8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94" name="Shape 9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1pPr>
            <a:lvl2pPr lvl="1"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2pPr>
            <a:lvl3pPr lvl="2"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3pPr>
            <a:lvl4pPr lvl="3"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4pPr>
            <a:lvl5pPr lvl="4"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5pPr>
            <a:lvl6pPr lvl="5"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6pPr>
            <a:lvl7pPr lvl="6"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7pPr>
            <a:lvl8pPr lvl="7"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8pPr>
            <a:lvl9pPr lvl="8"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9pPr>
          </a:lstStyle>
          <a:p/>
        </p:txBody>
      </p:sp>
      <p:sp>
        <p:nvSpPr>
          <p:cNvPr id="52" name="Google Shape;52;p13"/>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Fira Sans"/>
              <a:buChar char="●"/>
              <a:defRPr b="0" i="0" sz="1800" u="none" cap="none" strike="noStrike">
                <a:solidFill>
                  <a:schemeClr val="dk1"/>
                </a:solidFill>
                <a:latin typeface="Fira Sans"/>
                <a:ea typeface="Fira Sans"/>
                <a:cs typeface="Fira Sans"/>
                <a:sym typeface="Fira Sans"/>
              </a:defRPr>
            </a:lvl1pPr>
            <a:lvl2pPr indent="-317500" lvl="1" marL="914400" marR="0" rtl="0" algn="l">
              <a:lnSpc>
                <a:spcPct val="115000"/>
              </a:lnSpc>
              <a:spcBef>
                <a:spcPts val="1600"/>
              </a:spcBef>
              <a:spcAft>
                <a:spcPts val="0"/>
              </a:spcAft>
              <a:buClr>
                <a:schemeClr val="dk1"/>
              </a:buClr>
              <a:buSzPts val="1400"/>
              <a:buFont typeface="Fira Sans"/>
              <a:buChar char="○"/>
              <a:defRPr b="0" i="0" sz="1400" u="none" cap="none" strike="noStrike">
                <a:solidFill>
                  <a:schemeClr val="dk1"/>
                </a:solidFill>
                <a:latin typeface="Fira Sans"/>
                <a:ea typeface="Fira Sans"/>
                <a:cs typeface="Fira Sans"/>
                <a:sym typeface="Fira Sans"/>
              </a:defRPr>
            </a:lvl2pPr>
            <a:lvl3pPr indent="-317500" lvl="2" marL="1371600" marR="0" rtl="0" algn="l">
              <a:lnSpc>
                <a:spcPct val="115000"/>
              </a:lnSpc>
              <a:spcBef>
                <a:spcPts val="1600"/>
              </a:spcBef>
              <a:spcAft>
                <a:spcPts val="0"/>
              </a:spcAft>
              <a:buClr>
                <a:schemeClr val="dk1"/>
              </a:buClr>
              <a:buSzPts val="1400"/>
              <a:buFont typeface="Fira Sans"/>
              <a:buChar char="■"/>
              <a:defRPr b="0" i="0" sz="1400" u="none" cap="none" strike="noStrike">
                <a:solidFill>
                  <a:schemeClr val="dk1"/>
                </a:solidFill>
                <a:latin typeface="Fira Sans"/>
                <a:ea typeface="Fira Sans"/>
                <a:cs typeface="Fira Sans"/>
                <a:sym typeface="Fira Sans"/>
              </a:defRPr>
            </a:lvl3pPr>
            <a:lvl4pPr indent="-317500" lvl="3" marL="1828800" marR="0" rtl="0" algn="l">
              <a:lnSpc>
                <a:spcPct val="115000"/>
              </a:lnSpc>
              <a:spcBef>
                <a:spcPts val="1600"/>
              </a:spcBef>
              <a:spcAft>
                <a:spcPts val="0"/>
              </a:spcAft>
              <a:buClr>
                <a:schemeClr val="dk1"/>
              </a:buClr>
              <a:buSzPts val="1400"/>
              <a:buFont typeface="Fira Sans"/>
              <a:buChar char="●"/>
              <a:defRPr b="0" i="0" sz="1400" u="none" cap="none" strike="noStrike">
                <a:solidFill>
                  <a:schemeClr val="dk1"/>
                </a:solidFill>
                <a:latin typeface="Fira Sans"/>
                <a:ea typeface="Fira Sans"/>
                <a:cs typeface="Fira Sans"/>
                <a:sym typeface="Fira Sans"/>
              </a:defRPr>
            </a:lvl4pPr>
            <a:lvl5pPr indent="-317500" lvl="4" marL="2286000" marR="0" rtl="0" algn="l">
              <a:lnSpc>
                <a:spcPct val="115000"/>
              </a:lnSpc>
              <a:spcBef>
                <a:spcPts val="1600"/>
              </a:spcBef>
              <a:spcAft>
                <a:spcPts val="0"/>
              </a:spcAft>
              <a:buClr>
                <a:schemeClr val="dk1"/>
              </a:buClr>
              <a:buSzPts val="1400"/>
              <a:buFont typeface="Fira Sans"/>
              <a:buChar char="○"/>
              <a:defRPr b="0" i="0" sz="1400" u="none" cap="none" strike="noStrike">
                <a:solidFill>
                  <a:schemeClr val="dk1"/>
                </a:solidFill>
                <a:latin typeface="Fira Sans"/>
                <a:ea typeface="Fira Sans"/>
                <a:cs typeface="Fira Sans"/>
                <a:sym typeface="Fira Sans"/>
              </a:defRPr>
            </a:lvl5pPr>
            <a:lvl6pPr indent="-317500" lvl="5" marL="2743200" marR="0" rtl="0" algn="l">
              <a:lnSpc>
                <a:spcPct val="115000"/>
              </a:lnSpc>
              <a:spcBef>
                <a:spcPts val="1600"/>
              </a:spcBef>
              <a:spcAft>
                <a:spcPts val="0"/>
              </a:spcAft>
              <a:buClr>
                <a:schemeClr val="dk1"/>
              </a:buClr>
              <a:buSzPts val="1400"/>
              <a:buFont typeface="Fira Sans"/>
              <a:buChar char="■"/>
              <a:defRPr b="0" i="0" sz="1400" u="none" cap="none" strike="noStrike">
                <a:solidFill>
                  <a:schemeClr val="dk1"/>
                </a:solidFill>
                <a:latin typeface="Fira Sans"/>
                <a:ea typeface="Fira Sans"/>
                <a:cs typeface="Fira Sans"/>
                <a:sym typeface="Fira Sans"/>
              </a:defRPr>
            </a:lvl6pPr>
            <a:lvl7pPr indent="-317500" lvl="6" marL="3200400" marR="0" rtl="0" algn="l">
              <a:lnSpc>
                <a:spcPct val="115000"/>
              </a:lnSpc>
              <a:spcBef>
                <a:spcPts val="1600"/>
              </a:spcBef>
              <a:spcAft>
                <a:spcPts val="0"/>
              </a:spcAft>
              <a:buClr>
                <a:schemeClr val="dk1"/>
              </a:buClr>
              <a:buSzPts val="1400"/>
              <a:buFont typeface="Fira Sans"/>
              <a:buChar char="●"/>
              <a:defRPr b="0" i="0" sz="1400" u="none" cap="none" strike="noStrike">
                <a:solidFill>
                  <a:schemeClr val="dk1"/>
                </a:solidFill>
                <a:latin typeface="Fira Sans"/>
                <a:ea typeface="Fira Sans"/>
                <a:cs typeface="Fira Sans"/>
                <a:sym typeface="Fira Sans"/>
              </a:defRPr>
            </a:lvl7pPr>
            <a:lvl8pPr indent="-317500" lvl="7" marL="3657600" marR="0" rtl="0" algn="l">
              <a:lnSpc>
                <a:spcPct val="115000"/>
              </a:lnSpc>
              <a:spcBef>
                <a:spcPts val="1600"/>
              </a:spcBef>
              <a:spcAft>
                <a:spcPts val="0"/>
              </a:spcAft>
              <a:buClr>
                <a:schemeClr val="dk1"/>
              </a:buClr>
              <a:buSzPts val="1400"/>
              <a:buFont typeface="Fira Sans"/>
              <a:buChar char="○"/>
              <a:defRPr b="0" i="0" sz="1400" u="none" cap="none" strike="noStrike">
                <a:solidFill>
                  <a:schemeClr val="dk1"/>
                </a:solidFill>
                <a:latin typeface="Fira Sans"/>
                <a:ea typeface="Fira Sans"/>
                <a:cs typeface="Fira Sans"/>
                <a:sym typeface="Fira Sans"/>
              </a:defRPr>
            </a:lvl8pPr>
            <a:lvl9pPr indent="-317500" lvl="8" marL="4114800" marR="0" rtl="0" algn="l">
              <a:lnSpc>
                <a:spcPct val="115000"/>
              </a:lnSpc>
              <a:spcBef>
                <a:spcPts val="1600"/>
              </a:spcBef>
              <a:spcAft>
                <a:spcPts val="1600"/>
              </a:spcAft>
              <a:buClr>
                <a:schemeClr val="dk1"/>
              </a:buClr>
              <a:buSzPts val="1400"/>
              <a:buFont typeface="Fira Sans"/>
              <a:buChar char="■"/>
              <a:defRPr b="0" i="0" sz="1400" u="none" cap="none" strike="noStrike">
                <a:solidFill>
                  <a:schemeClr val="dk1"/>
                </a:solidFill>
                <a:latin typeface="Fira Sans"/>
                <a:ea typeface="Fira Sans"/>
                <a:cs typeface="Fira Sans"/>
                <a:sym typeface="Fira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91" name="Shape 91"/>
        <p:cNvGrpSpPr/>
        <p:nvPr/>
      </p:nvGrpSpPr>
      <p:grpSpPr>
        <a:xfrm>
          <a:off x="0" y="0"/>
          <a:ext cx="0" cy="0"/>
          <a:chOff x="0" y="0"/>
          <a:chExt cx="0" cy="0"/>
        </a:xfrm>
      </p:grpSpPr>
      <p:sp>
        <p:nvSpPr>
          <p:cNvPr id="92" name="Google Shape;92;p25"/>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1pPr>
            <a:lvl2pPr lvl="1"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2pPr>
            <a:lvl3pPr lvl="2"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3pPr>
            <a:lvl4pPr lvl="3"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4pPr>
            <a:lvl5pPr lvl="4"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5pPr>
            <a:lvl6pPr lvl="5"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6pPr>
            <a:lvl7pPr lvl="6"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7pPr>
            <a:lvl8pPr lvl="7"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8pPr>
            <a:lvl9pPr lvl="8"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9pPr>
          </a:lstStyle>
          <a:p/>
        </p:txBody>
      </p:sp>
      <p:sp>
        <p:nvSpPr>
          <p:cNvPr id="93" name="Google Shape;93;p25"/>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1pPr>
            <a:lvl2pPr indent="-298450" lvl="1" marL="914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2pPr>
            <a:lvl3pPr indent="-298450" lvl="2" marL="1371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3pPr>
            <a:lvl4pPr indent="-298450" lvl="3" marL="1828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4pPr>
            <a:lvl5pPr indent="-298450" lvl="4" marL="22860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5pPr>
            <a:lvl6pPr indent="-298450" lvl="5" marL="2743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6pPr>
            <a:lvl7pPr indent="-298450" lvl="6" marL="3200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7pPr>
            <a:lvl8pPr indent="-298450" lvl="7" marL="3657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8pPr>
            <a:lvl9pPr indent="-298450" lvl="8" marL="4114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3.jpg"/><Relationship Id="rId4" Type="http://schemas.openxmlformats.org/officeDocument/2006/relationships/image" Target="../media/image15.jpg"/><Relationship Id="rId5" Type="http://schemas.openxmlformats.org/officeDocument/2006/relationships/image" Target="../media/image12.png"/><Relationship Id="rId6"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98" name="Shape 98"/>
        <p:cNvGrpSpPr/>
        <p:nvPr/>
      </p:nvGrpSpPr>
      <p:grpSpPr>
        <a:xfrm>
          <a:off x="0" y="0"/>
          <a:ext cx="0" cy="0"/>
          <a:chOff x="0" y="0"/>
          <a:chExt cx="0" cy="0"/>
        </a:xfrm>
      </p:grpSpPr>
      <p:sp>
        <p:nvSpPr>
          <p:cNvPr id="99" name="Google Shape;99;p27"/>
          <p:cNvSpPr txBox="1"/>
          <p:nvPr>
            <p:ph type="ctrTitle"/>
          </p:nvPr>
        </p:nvSpPr>
        <p:spPr>
          <a:xfrm>
            <a:off x="311700" y="527275"/>
            <a:ext cx="8520600" cy="2269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Facial GeoLock: Next-Level Attendance Authentication with Location Tracking</a:t>
            </a:r>
            <a:r>
              <a:rPr lang="en"/>
              <a:t> </a:t>
            </a:r>
            <a:endParaRPr/>
          </a:p>
        </p:txBody>
      </p:sp>
      <p:sp>
        <p:nvSpPr>
          <p:cNvPr id="100" name="Google Shape;100;p27"/>
          <p:cNvSpPr txBox="1"/>
          <p:nvPr>
            <p:ph idx="1" type="subTitle"/>
          </p:nvPr>
        </p:nvSpPr>
        <p:spPr>
          <a:xfrm>
            <a:off x="397950" y="28958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Secure Software Design and Programming  </a:t>
            </a:r>
            <a:endParaRPr>
              <a:latin typeface="Times New Roman"/>
              <a:ea typeface="Times New Roman"/>
              <a:cs typeface="Times New Roman"/>
              <a:sym typeface="Times New Roman"/>
            </a:endParaRPr>
          </a:p>
        </p:txBody>
      </p:sp>
      <p:sp>
        <p:nvSpPr>
          <p:cNvPr id="101" name="Google Shape;101;p27"/>
          <p:cNvSpPr txBox="1"/>
          <p:nvPr/>
        </p:nvSpPr>
        <p:spPr>
          <a:xfrm>
            <a:off x="3158250" y="3511975"/>
            <a:ext cx="3000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1"/>
                </a:solidFill>
                <a:latin typeface="Times New Roman"/>
                <a:ea typeface="Times New Roman"/>
                <a:cs typeface="Times New Roman"/>
                <a:sym typeface="Times New Roman"/>
              </a:rPr>
              <a:t>(Professor Lisa Luo)</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6"/>
          <p:cNvSpPr txBox="1"/>
          <p:nvPr>
            <p:ph type="title"/>
          </p:nvPr>
        </p:nvSpPr>
        <p:spPr>
          <a:xfrm>
            <a:off x="1708600" y="292625"/>
            <a:ext cx="6978300" cy="572700"/>
          </a:xfrm>
          <a:prstGeom prst="rect">
            <a:avLst/>
          </a:prstGeom>
          <a:ln cap="flat" cmpd="sng" w="762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457200" lvl="0" marL="914400" rtl="0" algn="l">
              <a:spcBef>
                <a:spcPts val="0"/>
              </a:spcBef>
              <a:spcAft>
                <a:spcPts val="0"/>
              </a:spcAft>
              <a:buNone/>
            </a:pPr>
            <a:r>
              <a:rPr lang="en"/>
              <a:t>FACE_RECOGNITION</a:t>
            </a:r>
            <a:endParaRPr/>
          </a:p>
        </p:txBody>
      </p:sp>
      <p:sp>
        <p:nvSpPr>
          <p:cNvPr id="442" name="Google Shape;442;p36"/>
          <p:cNvSpPr txBox="1"/>
          <p:nvPr>
            <p:ph idx="1" type="body"/>
          </p:nvPr>
        </p:nvSpPr>
        <p:spPr>
          <a:xfrm>
            <a:off x="457200" y="1152475"/>
            <a:ext cx="8229600" cy="3416400"/>
          </a:xfrm>
          <a:prstGeom prst="rect">
            <a:avLst/>
          </a:prstGeom>
          <a:solidFill>
            <a:schemeClr val="dk2"/>
          </a:solidFill>
        </p:spPr>
        <p:txBody>
          <a:bodyPr anchorCtr="0" anchor="t" bIns="91425" lIns="91425" spcFirstLastPara="1" rIns="91425" wrap="square" tIns="91425">
            <a:noAutofit/>
          </a:bodyPr>
          <a:lstStyle/>
          <a:p>
            <a:pPr indent="-311150" lvl="0" marL="457200" rtl="0" algn="l">
              <a:spcBef>
                <a:spcPts val="0"/>
              </a:spcBef>
              <a:spcAft>
                <a:spcPts val="0"/>
              </a:spcAft>
              <a:buClr>
                <a:srgbClr val="0D0D0D"/>
              </a:buClr>
              <a:buSzPts val="1300"/>
              <a:buFont typeface="Roboto"/>
              <a:buChar char="●"/>
            </a:pPr>
            <a:r>
              <a:rPr lang="en" sz="1300">
                <a:solidFill>
                  <a:srgbClr val="0D0D0D"/>
                </a:solidFill>
                <a:highlight>
                  <a:schemeClr val="dk2"/>
                </a:highlight>
                <a:latin typeface="Roboto"/>
                <a:ea typeface="Roboto"/>
                <a:cs typeface="Roboto"/>
                <a:sym typeface="Roboto"/>
              </a:rPr>
              <a:t>The face_recognition library is a popular Python package for face detection, recognition, and manipulation tasks.</a:t>
            </a:r>
            <a:endParaRPr sz="1300">
              <a:solidFill>
                <a:srgbClr val="0D0D0D"/>
              </a:solidFill>
              <a:highlight>
                <a:schemeClr val="dk2"/>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highlight>
                  <a:schemeClr val="dk2"/>
                </a:highlight>
                <a:latin typeface="Roboto"/>
                <a:ea typeface="Roboto"/>
                <a:cs typeface="Roboto"/>
                <a:sym typeface="Roboto"/>
              </a:rPr>
              <a:t>It provides a simple yet powerful API for working with facial data in images and videos.</a:t>
            </a:r>
            <a:endParaRPr sz="1300">
              <a:solidFill>
                <a:srgbClr val="0D0D0D"/>
              </a:solidFill>
              <a:highlight>
                <a:schemeClr val="dk2"/>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highlight>
                  <a:schemeClr val="dk2"/>
                </a:highlight>
                <a:latin typeface="Roboto"/>
                <a:ea typeface="Roboto"/>
                <a:cs typeface="Roboto"/>
                <a:sym typeface="Roboto"/>
              </a:rPr>
              <a:t>The face_recognition library is utilized for detecting faces within images or video frames.</a:t>
            </a:r>
            <a:endParaRPr sz="1300">
              <a:solidFill>
                <a:srgbClr val="0D0D0D"/>
              </a:solidFill>
              <a:highlight>
                <a:schemeClr val="dk2"/>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highlight>
                  <a:schemeClr val="dk2"/>
                </a:highlight>
                <a:latin typeface="Roboto"/>
                <a:ea typeface="Roboto"/>
                <a:cs typeface="Roboto"/>
                <a:sym typeface="Roboto"/>
              </a:rPr>
              <a:t>It can also recognize and identify faces by comparing them with known faces in a database.</a:t>
            </a:r>
            <a:endParaRPr sz="1300">
              <a:solidFill>
                <a:srgbClr val="0D0D0D"/>
              </a:solidFill>
              <a:highlight>
                <a:schemeClr val="dk2"/>
              </a:highlight>
              <a:latin typeface="Roboto"/>
              <a:ea typeface="Roboto"/>
              <a:cs typeface="Roboto"/>
              <a:sym typeface="Roboto"/>
            </a:endParaRPr>
          </a:p>
          <a:p>
            <a:pPr indent="0" lvl="0" marL="0" rtl="0" algn="l">
              <a:spcBef>
                <a:spcPts val="0"/>
              </a:spcBef>
              <a:spcAft>
                <a:spcPts val="0"/>
              </a:spcAft>
              <a:buNone/>
            </a:pPr>
            <a:r>
              <a:t/>
            </a:r>
            <a:endParaRPr sz="1300">
              <a:highlight>
                <a:schemeClr val="dk2"/>
              </a:highlight>
            </a:endParaRPr>
          </a:p>
          <a:p>
            <a:pPr indent="0" lvl="0" marL="0" rtl="0" algn="l">
              <a:spcBef>
                <a:spcPts val="0"/>
              </a:spcBef>
              <a:spcAft>
                <a:spcPts val="0"/>
              </a:spcAft>
              <a:buClr>
                <a:schemeClr val="dk1"/>
              </a:buClr>
              <a:buSzPts val="1100"/>
              <a:buFont typeface="Arial"/>
              <a:buNone/>
            </a:pPr>
            <a:r>
              <a:rPr b="1" lang="en" sz="1300">
                <a:solidFill>
                  <a:srgbClr val="0D0D0D"/>
                </a:solidFill>
                <a:highlight>
                  <a:schemeClr val="dk2"/>
                </a:highlight>
                <a:latin typeface="Roboto"/>
                <a:ea typeface="Roboto"/>
                <a:cs typeface="Roboto"/>
                <a:sym typeface="Roboto"/>
              </a:rPr>
              <a:t>Key Functions:</a:t>
            </a:r>
            <a:endParaRPr b="1" sz="1300">
              <a:solidFill>
                <a:srgbClr val="0D0D0D"/>
              </a:solidFill>
              <a:highlight>
                <a:schemeClr val="dk2"/>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b="1" lang="en" sz="1300">
                <a:solidFill>
                  <a:srgbClr val="0D0D0D"/>
                </a:solidFill>
                <a:highlight>
                  <a:schemeClr val="dk2"/>
                </a:highlight>
                <a:latin typeface="Roboto"/>
                <a:ea typeface="Roboto"/>
                <a:cs typeface="Roboto"/>
                <a:sym typeface="Roboto"/>
              </a:rPr>
              <a:t>face_encodings</a:t>
            </a:r>
            <a:r>
              <a:rPr lang="en" sz="1300">
                <a:solidFill>
                  <a:srgbClr val="0D0D0D"/>
                </a:solidFill>
                <a:highlight>
                  <a:schemeClr val="dk2"/>
                </a:highlight>
                <a:latin typeface="Roboto"/>
                <a:ea typeface="Roboto"/>
                <a:cs typeface="Roboto"/>
                <a:sym typeface="Roboto"/>
              </a:rPr>
              <a:t>: This function computes a numerical encoding (or embedding) for a detected face, capturing its unique characteristics as a feature vector.</a:t>
            </a:r>
            <a:endParaRPr sz="1300">
              <a:solidFill>
                <a:srgbClr val="0D0D0D"/>
              </a:solidFill>
              <a:highlight>
                <a:schemeClr val="dk2"/>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b="1" lang="en" sz="1300">
                <a:solidFill>
                  <a:srgbClr val="0D0D0D"/>
                </a:solidFill>
                <a:highlight>
                  <a:schemeClr val="dk2"/>
                </a:highlight>
                <a:latin typeface="Roboto"/>
                <a:ea typeface="Roboto"/>
                <a:cs typeface="Roboto"/>
                <a:sym typeface="Roboto"/>
              </a:rPr>
              <a:t>face_distance</a:t>
            </a:r>
            <a:r>
              <a:rPr lang="en" sz="1300">
                <a:solidFill>
                  <a:srgbClr val="0D0D0D"/>
                </a:solidFill>
                <a:highlight>
                  <a:schemeClr val="dk2"/>
                </a:highlight>
                <a:latin typeface="Roboto"/>
                <a:ea typeface="Roboto"/>
                <a:cs typeface="Roboto"/>
                <a:sym typeface="Roboto"/>
              </a:rPr>
              <a:t>: This function calculates the Euclidean distance between face encodings, allowing for face comparison and recognition based on similarity.</a:t>
            </a:r>
            <a:endParaRPr sz="1300">
              <a:solidFill>
                <a:srgbClr val="0D0D0D"/>
              </a:solidFill>
              <a:highlight>
                <a:schemeClr val="dk2"/>
              </a:highlight>
              <a:latin typeface="Roboto"/>
              <a:ea typeface="Roboto"/>
              <a:cs typeface="Roboto"/>
              <a:sym typeface="Roboto"/>
            </a:endParaRPr>
          </a:p>
          <a:p>
            <a:pPr indent="0" lvl="0" marL="0" rtl="0" algn="l">
              <a:spcBef>
                <a:spcPts val="0"/>
              </a:spcBef>
              <a:spcAft>
                <a:spcPts val="0"/>
              </a:spcAft>
              <a:buNone/>
            </a:pPr>
            <a:r>
              <a:t/>
            </a:r>
            <a:endParaRPr sz="1300">
              <a:highlight>
                <a:schemeClr val="dk2"/>
              </a:highlight>
            </a:endParaRPr>
          </a:p>
          <a:p>
            <a:pPr indent="0" lvl="0" marL="0" rtl="0" algn="l">
              <a:spcBef>
                <a:spcPts val="0"/>
              </a:spcBef>
              <a:spcAft>
                <a:spcPts val="0"/>
              </a:spcAft>
              <a:buNone/>
            </a:pPr>
            <a:r>
              <a:rPr lang="en" sz="1300">
                <a:solidFill>
                  <a:srgbClr val="0D0D0D"/>
                </a:solidFill>
                <a:highlight>
                  <a:schemeClr val="dk2"/>
                </a:highlight>
                <a:latin typeface="Roboto"/>
                <a:ea typeface="Roboto"/>
                <a:cs typeface="Roboto"/>
                <a:sym typeface="Roboto"/>
              </a:rPr>
              <a:t>The face_recognition library simplifies complex face detection and recognition tasks, empowering developers to create innovative applications with facial recognition capabilities.</a:t>
            </a:r>
            <a:endParaRPr sz="1300">
              <a:solidFill>
                <a:srgbClr val="0D0D0D"/>
              </a:solidFill>
              <a:highlight>
                <a:schemeClr val="dk2"/>
              </a:highlight>
              <a:latin typeface="Roboto"/>
              <a:ea typeface="Roboto"/>
              <a:cs typeface="Roboto"/>
              <a:sym typeface="Roboto"/>
            </a:endParaRPr>
          </a:p>
          <a:p>
            <a:pPr indent="0" lvl="0" marL="0" rtl="0" algn="l">
              <a:spcBef>
                <a:spcPts val="0"/>
              </a:spcBef>
              <a:spcAft>
                <a:spcPts val="0"/>
              </a:spcAft>
              <a:buNone/>
            </a:pPr>
            <a:r>
              <a:t/>
            </a:r>
            <a:endParaRPr sz="1300">
              <a:highlight>
                <a:schemeClr val="dk2"/>
              </a:highlight>
            </a:endParaRPr>
          </a:p>
        </p:txBody>
      </p:sp>
      <p:pic>
        <p:nvPicPr>
          <p:cNvPr id="443" name="Google Shape;443;p36"/>
          <p:cNvPicPr preferRelativeResize="0"/>
          <p:nvPr/>
        </p:nvPicPr>
        <p:blipFill>
          <a:blip r:embed="rId3">
            <a:alphaModFix/>
          </a:blip>
          <a:stretch>
            <a:fillRect/>
          </a:stretch>
        </p:blipFill>
        <p:spPr>
          <a:xfrm>
            <a:off x="7770750" y="1152476"/>
            <a:ext cx="1373250" cy="1611875"/>
          </a:xfrm>
          <a:prstGeom prst="rect">
            <a:avLst/>
          </a:prstGeom>
          <a:noFill/>
          <a:ln>
            <a:noFill/>
          </a:ln>
        </p:spPr>
      </p:pic>
      <p:pic>
        <p:nvPicPr>
          <p:cNvPr id="444" name="Google Shape;444;p36"/>
          <p:cNvPicPr preferRelativeResize="0"/>
          <p:nvPr/>
        </p:nvPicPr>
        <p:blipFill>
          <a:blip r:embed="rId4">
            <a:alphaModFix/>
          </a:blip>
          <a:stretch>
            <a:fillRect/>
          </a:stretch>
        </p:blipFill>
        <p:spPr>
          <a:xfrm>
            <a:off x="0" y="19688"/>
            <a:ext cx="1708600" cy="1118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7"/>
          <p:cNvSpPr txBox="1"/>
          <p:nvPr>
            <p:ph type="title"/>
          </p:nvPr>
        </p:nvSpPr>
        <p:spPr>
          <a:xfrm>
            <a:off x="457200" y="292625"/>
            <a:ext cx="8229600" cy="572700"/>
          </a:xfrm>
          <a:prstGeom prst="rect">
            <a:avLst/>
          </a:prstGeom>
          <a:ln cap="flat" cmpd="sng" w="7620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457200" lvl="0" marL="2743200" rtl="0" algn="l">
              <a:spcBef>
                <a:spcPts val="0"/>
              </a:spcBef>
              <a:spcAft>
                <a:spcPts val="0"/>
              </a:spcAft>
              <a:buNone/>
            </a:pPr>
            <a:r>
              <a:rPr lang="en"/>
              <a:t>GEOCODER</a:t>
            </a:r>
            <a:endParaRPr/>
          </a:p>
        </p:txBody>
      </p:sp>
      <p:sp>
        <p:nvSpPr>
          <p:cNvPr id="450" name="Google Shape;450;p37"/>
          <p:cNvSpPr txBox="1"/>
          <p:nvPr>
            <p:ph idx="1" type="body"/>
          </p:nvPr>
        </p:nvSpPr>
        <p:spPr>
          <a:xfrm>
            <a:off x="457200" y="1152475"/>
            <a:ext cx="8229600" cy="3416400"/>
          </a:xfrm>
          <a:prstGeom prst="rect">
            <a:avLst/>
          </a:prstGeom>
          <a:solidFill>
            <a:schemeClr val="dk2"/>
          </a:solidFill>
        </p:spPr>
        <p:txBody>
          <a:bodyPr anchorCtr="0" anchor="t" bIns="91425" lIns="91425" spcFirstLastPara="1" rIns="91425" wrap="square" tIns="91425">
            <a:noAutofit/>
          </a:bodyPr>
          <a:lstStyle/>
          <a:p>
            <a:pPr indent="-311150" lvl="0" marL="457200" rtl="0" algn="l">
              <a:spcBef>
                <a:spcPts val="0"/>
              </a:spcBef>
              <a:spcAft>
                <a:spcPts val="0"/>
              </a:spcAft>
              <a:buClr>
                <a:srgbClr val="0D0D0D"/>
              </a:buClr>
              <a:buSzPts val="1300"/>
              <a:buFont typeface="Roboto"/>
              <a:buChar char="●"/>
            </a:pPr>
            <a:r>
              <a:rPr lang="en" sz="1300">
                <a:solidFill>
                  <a:srgbClr val="0D0D0D"/>
                </a:solidFill>
                <a:highlight>
                  <a:schemeClr val="dk2"/>
                </a:highlight>
                <a:latin typeface="Roboto"/>
                <a:ea typeface="Roboto"/>
                <a:cs typeface="Roboto"/>
                <a:sym typeface="Roboto"/>
              </a:rPr>
              <a:t>Geocoding is the process of converting addresses into geographic coordinates (latitude and longitude), while geolocation is the estimation of a device's geographical location.</a:t>
            </a:r>
            <a:endParaRPr sz="1300">
              <a:solidFill>
                <a:srgbClr val="0D0D0D"/>
              </a:solidFill>
              <a:highlight>
                <a:schemeClr val="dk2"/>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highlight>
                  <a:schemeClr val="dk2"/>
                </a:highlight>
                <a:latin typeface="Roboto"/>
                <a:ea typeface="Roboto"/>
                <a:cs typeface="Roboto"/>
                <a:sym typeface="Roboto"/>
              </a:rPr>
              <a:t>The geocoder library in Python provides a convenient interface for performing geocoding and reverse geocoding tasks.It supports multiple geocoding services, such as Google Maps API, OpenStreetMap Nominatim, and Bing Maps API.</a:t>
            </a:r>
            <a:endParaRPr sz="1300">
              <a:solidFill>
                <a:srgbClr val="0D0D0D"/>
              </a:solidFill>
              <a:highlight>
                <a:schemeClr val="dk2"/>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highlight>
                  <a:schemeClr val="dk2"/>
                </a:highlight>
                <a:latin typeface="Roboto"/>
                <a:ea typeface="Roboto"/>
                <a:cs typeface="Roboto"/>
                <a:sym typeface="Roboto"/>
              </a:rPr>
              <a:t>The geocoder library can retrieve a user's geographic coordinates based on their IP address.</a:t>
            </a:r>
            <a:endParaRPr sz="1300">
              <a:solidFill>
                <a:srgbClr val="0D0D0D"/>
              </a:solidFill>
              <a:highlight>
                <a:schemeClr val="dk2"/>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highlight>
                  <a:schemeClr val="dk2"/>
                </a:highlight>
                <a:latin typeface="Roboto"/>
                <a:ea typeface="Roboto"/>
                <a:cs typeface="Roboto"/>
                <a:sym typeface="Roboto"/>
              </a:rPr>
              <a:t>Geolocation plays a crucial role in verifying the user's location for attendance taking in applications such as employee attendance systems or virtual classrooms.</a:t>
            </a:r>
            <a:endParaRPr sz="1300">
              <a:solidFill>
                <a:srgbClr val="0D0D0D"/>
              </a:solidFill>
              <a:highlight>
                <a:schemeClr val="dk2"/>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highlight>
                  <a:schemeClr val="dk2"/>
                </a:highlight>
                <a:latin typeface="Roboto"/>
                <a:ea typeface="Roboto"/>
                <a:cs typeface="Roboto"/>
                <a:sym typeface="Roboto"/>
              </a:rPr>
              <a:t>By comparing the user's geographic coordinates with predefined location boundaries, the system can determine whether the user is within the designated area for attendance.</a:t>
            </a:r>
            <a:endParaRPr sz="1300">
              <a:solidFill>
                <a:srgbClr val="0D0D0D"/>
              </a:solidFill>
              <a:highlight>
                <a:schemeClr val="dk2"/>
              </a:highlight>
              <a:latin typeface="Roboto"/>
              <a:ea typeface="Roboto"/>
              <a:cs typeface="Roboto"/>
              <a:sym typeface="Roboto"/>
            </a:endParaRPr>
          </a:p>
          <a:p>
            <a:pPr indent="0" lvl="0" marL="0" rtl="0" algn="l">
              <a:spcBef>
                <a:spcPts val="0"/>
              </a:spcBef>
              <a:spcAft>
                <a:spcPts val="0"/>
              </a:spcAft>
              <a:buNone/>
            </a:pPr>
            <a:r>
              <a:t/>
            </a:r>
            <a:endParaRPr>
              <a:highlight>
                <a:schemeClr val="dk2"/>
              </a:highlight>
            </a:endParaRPr>
          </a:p>
        </p:txBody>
      </p:sp>
      <p:pic>
        <p:nvPicPr>
          <p:cNvPr id="451" name="Google Shape;451;p37"/>
          <p:cNvPicPr preferRelativeResize="0"/>
          <p:nvPr/>
        </p:nvPicPr>
        <p:blipFill>
          <a:blip r:embed="rId3">
            <a:alphaModFix/>
          </a:blip>
          <a:stretch>
            <a:fillRect/>
          </a:stretch>
        </p:blipFill>
        <p:spPr>
          <a:xfrm>
            <a:off x="3094550" y="3494875"/>
            <a:ext cx="3429900" cy="174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8"/>
          <p:cNvSpPr txBox="1"/>
          <p:nvPr>
            <p:ph type="title"/>
          </p:nvPr>
        </p:nvSpPr>
        <p:spPr>
          <a:xfrm>
            <a:off x="457200" y="292625"/>
            <a:ext cx="8229600" cy="572700"/>
          </a:xfrm>
          <a:prstGeom prst="rect">
            <a:avLst/>
          </a:prstGeom>
          <a:solidFill>
            <a:schemeClr val="lt1"/>
          </a:solidFill>
          <a:ln cap="flat" cmpd="sng" w="7620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457200" lvl="0" marL="2286000" rtl="0" algn="l">
              <a:spcBef>
                <a:spcPts val="0"/>
              </a:spcBef>
              <a:spcAft>
                <a:spcPts val="0"/>
              </a:spcAft>
              <a:buNone/>
            </a:pPr>
            <a:r>
              <a:rPr lang="en"/>
              <a:t>    APPROACH</a:t>
            </a:r>
            <a:endParaRPr/>
          </a:p>
        </p:txBody>
      </p:sp>
      <p:sp>
        <p:nvSpPr>
          <p:cNvPr id="457" name="Google Shape;457;p38"/>
          <p:cNvSpPr/>
          <p:nvPr/>
        </p:nvSpPr>
        <p:spPr>
          <a:xfrm>
            <a:off x="1161825" y="1493700"/>
            <a:ext cx="2205600" cy="665400"/>
          </a:xfrm>
          <a:prstGeom prst="rect">
            <a:avLst/>
          </a:prstGeom>
          <a:solidFill>
            <a:schemeClr val="dk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sp>
        <p:nvSpPr>
          <p:cNvPr id="458" name="Google Shape;458;p38"/>
          <p:cNvSpPr txBox="1"/>
          <p:nvPr/>
        </p:nvSpPr>
        <p:spPr>
          <a:xfrm>
            <a:off x="1161825" y="1552350"/>
            <a:ext cx="2205600" cy="5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Image Data Acquisition</a:t>
            </a:r>
            <a:endParaRPr b="1">
              <a:solidFill>
                <a:schemeClr val="dk1"/>
              </a:solidFill>
              <a:latin typeface="Fira Sans"/>
              <a:ea typeface="Fira Sans"/>
              <a:cs typeface="Fira Sans"/>
              <a:sym typeface="Fira Sans"/>
            </a:endParaRPr>
          </a:p>
          <a:p>
            <a:pPr indent="0" lvl="0" marL="0" rtl="0" algn="l">
              <a:spcBef>
                <a:spcPts val="0"/>
              </a:spcBef>
              <a:spcAft>
                <a:spcPts val="0"/>
              </a:spcAft>
              <a:buNone/>
            </a:pPr>
            <a:r>
              <a:t/>
            </a:r>
            <a:endParaRPr sz="1200">
              <a:solidFill>
                <a:schemeClr val="dk1"/>
              </a:solidFill>
              <a:latin typeface="Fira Sans"/>
              <a:ea typeface="Fira Sans"/>
              <a:cs typeface="Fira Sans"/>
              <a:sym typeface="Fira Sans"/>
            </a:endParaRPr>
          </a:p>
        </p:txBody>
      </p:sp>
      <p:sp>
        <p:nvSpPr>
          <p:cNvPr id="459" name="Google Shape;459;p38"/>
          <p:cNvSpPr/>
          <p:nvPr/>
        </p:nvSpPr>
        <p:spPr>
          <a:xfrm>
            <a:off x="2097525" y="2365000"/>
            <a:ext cx="272100" cy="665400"/>
          </a:xfrm>
          <a:prstGeom prst="downArrow">
            <a:avLst>
              <a:gd fmla="val 50000" name="adj1"/>
              <a:gd fmla="val 50000" name="adj2"/>
            </a:avLst>
          </a:prstGeom>
          <a:solidFill>
            <a:srgbClr val="A58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sp>
        <p:nvSpPr>
          <p:cNvPr id="460" name="Google Shape;460;p38"/>
          <p:cNvSpPr txBox="1"/>
          <p:nvPr/>
        </p:nvSpPr>
        <p:spPr>
          <a:xfrm>
            <a:off x="1099725" y="3425875"/>
            <a:ext cx="2267700" cy="572700"/>
          </a:xfrm>
          <a:prstGeom prst="rect">
            <a:avLst/>
          </a:prstGeom>
          <a:solidFill>
            <a:schemeClr val="dk2"/>
          </a:solidFill>
          <a:ln cap="flat" cmpd="sng" w="1905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Fira Sans"/>
                <a:ea typeface="Fira Sans"/>
                <a:cs typeface="Fira Sans"/>
                <a:sym typeface="Fira Sans"/>
              </a:rPr>
              <a:t>FACE DETECTION</a:t>
            </a:r>
            <a:endParaRPr b="1">
              <a:solidFill>
                <a:schemeClr val="dk1"/>
              </a:solidFill>
              <a:latin typeface="Fira Sans"/>
              <a:ea typeface="Fira Sans"/>
              <a:cs typeface="Fira Sans"/>
              <a:sym typeface="Fira Sans"/>
            </a:endParaRPr>
          </a:p>
          <a:p>
            <a:pPr indent="0" lvl="0" marL="0" rtl="0" algn="ctr">
              <a:spcBef>
                <a:spcPts val="0"/>
              </a:spcBef>
              <a:spcAft>
                <a:spcPts val="0"/>
              </a:spcAft>
              <a:buNone/>
            </a:pPr>
            <a:r>
              <a:t/>
            </a:r>
            <a:endParaRPr sz="1200">
              <a:solidFill>
                <a:schemeClr val="dk2"/>
              </a:solidFill>
              <a:latin typeface="Fira Sans"/>
              <a:ea typeface="Fira Sans"/>
              <a:cs typeface="Fira Sans"/>
              <a:sym typeface="Fira Sans"/>
            </a:endParaRPr>
          </a:p>
        </p:txBody>
      </p:sp>
      <p:sp>
        <p:nvSpPr>
          <p:cNvPr id="461" name="Google Shape;461;p38"/>
          <p:cNvSpPr/>
          <p:nvPr/>
        </p:nvSpPr>
        <p:spPr>
          <a:xfrm rot="5400000">
            <a:off x="2187125" y="4092175"/>
            <a:ext cx="655500" cy="853500"/>
          </a:xfrm>
          <a:prstGeom prst="bentUpArrow">
            <a:avLst>
              <a:gd fmla="val 25000" name="adj1"/>
              <a:gd fmla="val 25000" name="adj2"/>
              <a:gd fmla="val 25000" name="adj3"/>
            </a:avLst>
          </a:prstGeom>
          <a:solidFill>
            <a:srgbClr val="A58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sp>
        <p:nvSpPr>
          <p:cNvPr id="462" name="Google Shape;462;p38"/>
          <p:cNvSpPr/>
          <p:nvPr/>
        </p:nvSpPr>
        <p:spPr>
          <a:xfrm>
            <a:off x="3231375" y="4447575"/>
            <a:ext cx="2362800" cy="548100"/>
          </a:xfrm>
          <a:prstGeom prst="rect">
            <a:avLst/>
          </a:prstGeom>
          <a:solidFill>
            <a:schemeClr val="dk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sp>
        <p:nvSpPr>
          <p:cNvPr id="463" name="Google Shape;463;p38"/>
          <p:cNvSpPr txBox="1"/>
          <p:nvPr/>
        </p:nvSpPr>
        <p:spPr>
          <a:xfrm>
            <a:off x="3367425" y="4554675"/>
            <a:ext cx="2090700" cy="33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Fira Sans"/>
                <a:ea typeface="Fira Sans"/>
                <a:cs typeface="Fira Sans"/>
                <a:sym typeface="Fira Sans"/>
              </a:rPr>
              <a:t>FACE ENCODING</a:t>
            </a:r>
            <a:endParaRPr b="1">
              <a:solidFill>
                <a:schemeClr val="dk1"/>
              </a:solidFill>
              <a:latin typeface="Fira Sans"/>
              <a:ea typeface="Fira Sans"/>
              <a:cs typeface="Fira Sans"/>
              <a:sym typeface="Fira Sans"/>
            </a:endParaRPr>
          </a:p>
        </p:txBody>
      </p:sp>
      <p:sp>
        <p:nvSpPr>
          <p:cNvPr id="464" name="Google Shape;464;p38"/>
          <p:cNvSpPr/>
          <p:nvPr/>
        </p:nvSpPr>
        <p:spPr>
          <a:xfrm>
            <a:off x="5775800" y="3354963"/>
            <a:ext cx="2573100" cy="572700"/>
          </a:xfrm>
          <a:prstGeom prst="rect">
            <a:avLst/>
          </a:prstGeom>
          <a:solidFill>
            <a:schemeClr val="dk2"/>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sp>
        <p:nvSpPr>
          <p:cNvPr id="465" name="Google Shape;465;p38"/>
          <p:cNvSpPr txBox="1"/>
          <p:nvPr/>
        </p:nvSpPr>
        <p:spPr>
          <a:xfrm>
            <a:off x="6017000" y="3621100"/>
            <a:ext cx="2090700" cy="33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Fira Sans"/>
                <a:ea typeface="Fira Sans"/>
                <a:cs typeface="Fira Sans"/>
                <a:sym typeface="Fira Sans"/>
              </a:rPr>
              <a:t>FACE RECOGNITION</a:t>
            </a:r>
            <a:endParaRPr b="1">
              <a:solidFill>
                <a:schemeClr val="dk1"/>
              </a:solidFill>
              <a:latin typeface="Fira Sans"/>
              <a:ea typeface="Fira Sans"/>
              <a:cs typeface="Fira Sans"/>
              <a:sym typeface="Fira Sans"/>
            </a:endParaRPr>
          </a:p>
        </p:txBody>
      </p:sp>
      <p:sp>
        <p:nvSpPr>
          <p:cNvPr id="466" name="Google Shape;466;p38"/>
          <p:cNvSpPr/>
          <p:nvPr/>
        </p:nvSpPr>
        <p:spPr>
          <a:xfrm>
            <a:off x="7047575" y="2369952"/>
            <a:ext cx="272100" cy="655500"/>
          </a:xfrm>
          <a:prstGeom prst="upArrow">
            <a:avLst>
              <a:gd fmla="val 50000" name="adj1"/>
              <a:gd fmla="val 50000" name="adj2"/>
            </a:avLst>
          </a:prstGeom>
          <a:solidFill>
            <a:srgbClr val="A58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sp>
        <p:nvSpPr>
          <p:cNvPr id="467" name="Google Shape;467;p38"/>
          <p:cNvSpPr/>
          <p:nvPr/>
        </p:nvSpPr>
        <p:spPr>
          <a:xfrm>
            <a:off x="6002225" y="1510413"/>
            <a:ext cx="2362800" cy="54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sp>
        <p:nvSpPr>
          <p:cNvPr id="468" name="Google Shape;468;p38"/>
          <p:cNvSpPr txBox="1"/>
          <p:nvPr/>
        </p:nvSpPr>
        <p:spPr>
          <a:xfrm>
            <a:off x="5976575" y="1493688"/>
            <a:ext cx="2414100" cy="523500"/>
          </a:xfrm>
          <a:prstGeom prst="rect">
            <a:avLst/>
          </a:prstGeom>
          <a:no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   ATTENDANCE MARKING</a:t>
            </a:r>
            <a:endParaRPr b="1">
              <a:solidFill>
                <a:schemeClr val="dk1"/>
              </a:solidFill>
              <a:latin typeface="Fira Sans"/>
              <a:ea typeface="Fira Sans"/>
              <a:cs typeface="Fira Sans"/>
              <a:sym typeface="Fira Sans"/>
            </a:endParaRPr>
          </a:p>
        </p:txBody>
      </p:sp>
      <p:sp>
        <p:nvSpPr>
          <p:cNvPr id="469" name="Google Shape;469;p38"/>
          <p:cNvSpPr/>
          <p:nvPr/>
        </p:nvSpPr>
        <p:spPr>
          <a:xfrm>
            <a:off x="6082775" y="4257175"/>
            <a:ext cx="964800" cy="523500"/>
          </a:xfrm>
          <a:prstGeom prst="bentUpArrow">
            <a:avLst>
              <a:gd fmla="val 35435" name="adj1"/>
              <a:gd fmla="val 25000" name="adj2"/>
              <a:gd fmla="val 31485" name="adj3"/>
            </a:avLst>
          </a:prstGeom>
          <a:solidFill>
            <a:srgbClr val="A58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pic>
        <p:nvPicPr>
          <p:cNvPr id="470" name="Google Shape;470;p38"/>
          <p:cNvPicPr preferRelativeResize="0"/>
          <p:nvPr/>
        </p:nvPicPr>
        <p:blipFill>
          <a:blip r:embed="rId3">
            <a:alphaModFix/>
          </a:blip>
          <a:stretch>
            <a:fillRect/>
          </a:stretch>
        </p:blipFill>
        <p:spPr>
          <a:xfrm>
            <a:off x="3500038" y="1817863"/>
            <a:ext cx="2143125"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9"/>
          <p:cNvSpPr txBox="1"/>
          <p:nvPr>
            <p:ph type="title"/>
          </p:nvPr>
        </p:nvSpPr>
        <p:spPr>
          <a:xfrm>
            <a:off x="457200" y="292625"/>
            <a:ext cx="8229600" cy="572700"/>
          </a:xfrm>
          <a:prstGeom prst="rect">
            <a:avLst/>
          </a:prstGeom>
          <a:ln cap="flat" cmpd="sng" w="762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WORKING</a:t>
            </a:r>
            <a:endParaRPr/>
          </a:p>
        </p:txBody>
      </p:sp>
      <p:sp>
        <p:nvSpPr>
          <p:cNvPr id="476" name="Google Shape;476;p39"/>
          <p:cNvSpPr txBox="1"/>
          <p:nvPr/>
        </p:nvSpPr>
        <p:spPr>
          <a:xfrm>
            <a:off x="399250" y="1001400"/>
            <a:ext cx="8485800" cy="43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a:ea typeface="Fira Sans"/>
                <a:cs typeface="Fira Sans"/>
                <a:sym typeface="Fira Sans"/>
              </a:rPr>
              <a:t>STEP 1</a:t>
            </a:r>
            <a:r>
              <a:rPr b="1" lang="en" sz="1800">
                <a:solidFill>
                  <a:schemeClr val="dk1"/>
                </a:solidFill>
                <a:latin typeface="Fira Sans"/>
                <a:ea typeface="Fira Sans"/>
                <a:cs typeface="Fira Sans"/>
                <a:sym typeface="Fira Sans"/>
              </a:rPr>
              <a:t>:</a:t>
            </a:r>
            <a:endParaRPr b="1" sz="1800">
              <a:solidFill>
                <a:schemeClr val="dk1"/>
              </a:solidFill>
              <a:latin typeface="Fira Sans"/>
              <a:ea typeface="Fira Sans"/>
              <a:cs typeface="Fira Sans"/>
              <a:sym typeface="Fira Sans"/>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When the capture button is clicked, a popup appears prompting the user to enter their name.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 processed frame, containing the detected face, is then sent to the Flask server along with the associated name.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Upon receiving the image data and name, the server decodes the image and utilizes the Haar cascade classifier for face detection.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If a face is detected, it is cropped from the image and stored, along with the associated name, for further use.</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b="1" lang="en" sz="1600">
                <a:solidFill>
                  <a:srgbClr val="0D0D0D"/>
                </a:solidFill>
                <a:highlight>
                  <a:srgbClr val="FFFFFF"/>
                </a:highlight>
                <a:latin typeface="Fira Sans"/>
                <a:ea typeface="Fira Sans"/>
                <a:cs typeface="Fira Sans"/>
                <a:sym typeface="Fira Sans"/>
              </a:rPr>
              <a:t>STEP 2:</a:t>
            </a:r>
            <a:endParaRPr b="1" sz="1600">
              <a:solidFill>
                <a:srgbClr val="0D0D0D"/>
              </a:solidFill>
              <a:highlight>
                <a:srgbClr val="FFFFFF"/>
              </a:highlight>
              <a:latin typeface="Fira Sans"/>
              <a:ea typeface="Fira Sans"/>
              <a:cs typeface="Fira Sans"/>
              <a:sym typeface="Fira Sans"/>
            </a:endParaRPr>
          </a:p>
          <a:p>
            <a:pPr indent="-304800" lvl="0" marL="457200" rtl="0" algn="l">
              <a:lnSpc>
                <a:spcPct val="115000"/>
              </a:lnSpc>
              <a:spcBef>
                <a:spcPts val="12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 </a:t>
            </a:r>
            <a:r>
              <a:rPr b="1" lang="en" sz="1200">
                <a:solidFill>
                  <a:srgbClr val="0D0D0D"/>
                </a:solidFill>
                <a:highlight>
                  <a:srgbClr val="FFFFFF"/>
                </a:highlight>
                <a:latin typeface="Roboto"/>
                <a:ea typeface="Roboto"/>
                <a:cs typeface="Roboto"/>
                <a:sym typeface="Roboto"/>
              </a:rPr>
              <a:t>load_images</a:t>
            </a:r>
            <a:r>
              <a:rPr lang="en" sz="1200">
                <a:solidFill>
                  <a:srgbClr val="0D0D0D"/>
                </a:solidFill>
                <a:highlight>
                  <a:srgbClr val="FFFFFF"/>
                </a:highlight>
                <a:latin typeface="Roboto"/>
                <a:ea typeface="Roboto"/>
                <a:cs typeface="Roboto"/>
                <a:sym typeface="Roboto"/>
              </a:rPr>
              <a:t> function loads user images from a directory and extracts class names (filenames).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It then generates face encodings for each image using the findEncodings function.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 sz="1200">
                <a:solidFill>
                  <a:srgbClr val="0D0D0D"/>
                </a:solidFill>
                <a:highlight>
                  <a:srgbClr val="FFFFFF"/>
                </a:highlight>
                <a:latin typeface="Roboto"/>
                <a:ea typeface="Roboto"/>
                <a:cs typeface="Roboto"/>
                <a:sym typeface="Roboto"/>
              </a:rPr>
              <a:t>findEncodings </a:t>
            </a:r>
            <a:r>
              <a:rPr lang="en" sz="1200">
                <a:solidFill>
                  <a:srgbClr val="0D0D0D"/>
                </a:solidFill>
                <a:highlight>
                  <a:srgbClr val="FFFFFF"/>
                </a:highlight>
                <a:latin typeface="Roboto"/>
                <a:ea typeface="Roboto"/>
                <a:cs typeface="Roboto"/>
                <a:sym typeface="Roboto"/>
              </a:rPr>
              <a:t>converts images to RGB format and encodes faces using the </a:t>
            </a:r>
            <a:r>
              <a:rPr b="1" lang="en" sz="1200">
                <a:solidFill>
                  <a:srgbClr val="0D0D0D"/>
                </a:solidFill>
                <a:highlight>
                  <a:srgbClr val="FFFFFF"/>
                </a:highlight>
                <a:latin typeface="Roboto"/>
                <a:ea typeface="Roboto"/>
                <a:cs typeface="Roboto"/>
                <a:sym typeface="Roboto"/>
              </a:rPr>
              <a:t>face_recognition </a:t>
            </a:r>
            <a:r>
              <a:rPr lang="en" sz="1200">
                <a:solidFill>
                  <a:srgbClr val="0D0D0D"/>
                </a:solidFill>
                <a:highlight>
                  <a:srgbClr val="FFFFFF"/>
                </a:highlight>
                <a:latin typeface="Roboto"/>
                <a:ea typeface="Roboto"/>
                <a:cs typeface="Roboto"/>
                <a:sym typeface="Roboto"/>
              </a:rPr>
              <a:t>library.</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 encoded faces are stored for recognition purposes.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b="1" lang="en" sz="1600">
                <a:solidFill>
                  <a:srgbClr val="0D0D0D"/>
                </a:solidFill>
                <a:highlight>
                  <a:srgbClr val="FFFFFF"/>
                </a:highlight>
                <a:latin typeface="Fira Sans"/>
                <a:ea typeface="Fira Sans"/>
                <a:cs typeface="Fira Sans"/>
                <a:sym typeface="Fira Sans"/>
              </a:rPr>
              <a:t>STEP 3:</a:t>
            </a:r>
            <a:endParaRPr b="1" sz="1600">
              <a:solidFill>
                <a:srgbClr val="0D0D0D"/>
              </a:solidFill>
              <a:highlight>
                <a:srgbClr val="FFFFFF"/>
              </a:highlight>
              <a:latin typeface="Fira Sans"/>
              <a:ea typeface="Fira Sans"/>
              <a:cs typeface="Fira Sans"/>
              <a:sym typeface="Fira Sans"/>
            </a:endParaRPr>
          </a:p>
          <a:p>
            <a:pPr indent="-304800" lvl="0" marL="457200" rtl="0" algn="l">
              <a:lnSpc>
                <a:spcPct val="115000"/>
              </a:lnSpc>
              <a:spcBef>
                <a:spcPts val="12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To capture the </a:t>
            </a:r>
            <a:r>
              <a:rPr lang="en" sz="1200">
                <a:solidFill>
                  <a:srgbClr val="0D0D0D"/>
                </a:solidFill>
                <a:highlight>
                  <a:srgbClr val="FFFFFF"/>
                </a:highlight>
                <a:latin typeface="Roboto"/>
                <a:ea typeface="Roboto"/>
                <a:cs typeface="Roboto"/>
                <a:sym typeface="Roboto"/>
              </a:rPr>
              <a:t>attendance</a:t>
            </a:r>
            <a:r>
              <a:rPr lang="en" sz="1200">
                <a:solidFill>
                  <a:srgbClr val="0D0D0D"/>
                </a:solidFill>
                <a:highlight>
                  <a:srgbClr val="FFFFFF"/>
                </a:highlight>
                <a:latin typeface="Roboto"/>
                <a:ea typeface="Roboto"/>
                <a:cs typeface="Roboto"/>
                <a:sym typeface="Roboto"/>
              </a:rPr>
              <a:t>,the user clicks on the take_attendance button,the model then calculates the geolocation of the user using their IP address.Only if the user is within the mentioned radius of the mentioned location will the user be allowed to give their attendance.</a:t>
            </a:r>
            <a:endParaRPr sz="1200">
              <a:solidFill>
                <a:srgbClr val="0D0D0D"/>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0"/>
          <p:cNvSpPr txBox="1"/>
          <p:nvPr/>
        </p:nvSpPr>
        <p:spPr>
          <a:xfrm>
            <a:off x="287900" y="563400"/>
            <a:ext cx="8795100" cy="31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a:ea typeface="Fira Sans"/>
                <a:cs typeface="Fira Sans"/>
                <a:sym typeface="Fira Sans"/>
              </a:rPr>
              <a:t>STEP-4:</a:t>
            </a:r>
            <a:endParaRPr b="1" sz="18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sz="1800">
              <a:solidFill>
                <a:schemeClr val="dk1"/>
              </a:solidFill>
              <a:latin typeface="Fira Sans"/>
              <a:ea typeface="Fira Sans"/>
              <a:cs typeface="Fira Sans"/>
              <a:sym typeface="Fira Sans"/>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 recognize_faces method decodes the image data received from the client.</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It then preprocesses the image by resizing and converting it to RGB format.</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Using the face_recognition library, it detects faces in the image and calculates their encodings.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These encodings are compared with the known encodings stored in encodeListKnown.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If a match is found based on a predefined threshold, the recognized face is marked for attendance.</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b="1" lang="en" sz="1800">
                <a:solidFill>
                  <a:srgbClr val="0D0D0D"/>
                </a:solidFill>
                <a:highlight>
                  <a:srgbClr val="FFFFFF"/>
                </a:highlight>
                <a:latin typeface="Fira Sans"/>
                <a:ea typeface="Fira Sans"/>
                <a:cs typeface="Fira Sans"/>
                <a:sym typeface="Fira Sans"/>
              </a:rPr>
              <a:t>STEP-5:</a:t>
            </a:r>
            <a:endParaRPr b="1" sz="1800">
              <a:solidFill>
                <a:srgbClr val="0D0D0D"/>
              </a:solidFill>
              <a:highlight>
                <a:srgbClr val="FFFFFF"/>
              </a:highlight>
              <a:latin typeface="Fira Sans"/>
              <a:ea typeface="Fira Sans"/>
              <a:cs typeface="Fira Sans"/>
              <a:sym typeface="Fira Sans"/>
            </a:endParaRPr>
          </a:p>
          <a:p>
            <a:pPr indent="-304800" lvl="0" marL="457200" rtl="0" algn="l">
              <a:lnSpc>
                <a:spcPct val="115000"/>
              </a:lnSpc>
              <a:spcBef>
                <a:spcPts val="12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 model access the given path and records the attendance of the recognized person in the file.The attendance is stored in the format:”NAME-DATE-TIME”</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800">
              <a:solidFill>
                <a:schemeClr val="dk1"/>
              </a:solidFill>
              <a:latin typeface="Fira Sans"/>
              <a:ea typeface="Fira Sans"/>
              <a:cs typeface="Fira Sans"/>
              <a:sym typeface="Fira Sans"/>
            </a:endParaRPr>
          </a:p>
        </p:txBody>
      </p:sp>
      <p:pic>
        <p:nvPicPr>
          <p:cNvPr id="482" name="Google Shape;482;p40"/>
          <p:cNvPicPr preferRelativeResize="0"/>
          <p:nvPr/>
        </p:nvPicPr>
        <p:blipFill>
          <a:blip r:embed="rId3">
            <a:alphaModFix/>
          </a:blip>
          <a:stretch>
            <a:fillRect/>
          </a:stretch>
        </p:blipFill>
        <p:spPr>
          <a:xfrm>
            <a:off x="2499100" y="3334300"/>
            <a:ext cx="3305875" cy="1746550"/>
          </a:xfrm>
          <a:prstGeom prst="rect">
            <a:avLst/>
          </a:prstGeom>
          <a:noFill/>
          <a:ln>
            <a:noFill/>
          </a:ln>
        </p:spPr>
      </p:pic>
      <p:pic>
        <p:nvPicPr>
          <p:cNvPr id="483" name="Google Shape;483;p40"/>
          <p:cNvPicPr preferRelativeResize="0"/>
          <p:nvPr/>
        </p:nvPicPr>
        <p:blipFill>
          <a:blip r:embed="rId4">
            <a:alphaModFix/>
          </a:blip>
          <a:stretch>
            <a:fillRect/>
          </a:stretch>
        </p:blipFill>
        <p:spPr>
          <a:xfrm>
            <a:off x="6942148" y="0"/>
            <a:ext cx="2140850" cy="1603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1"/>
          <p:cNvSpPr txBox="1"/>
          <p:nvPr>
            <p:ph type="title"/>
          </p:nvPr>
        </p:nvSpPr>
        <p:spPr>
          <a:xfrm>
            <a:off x="457200" y="292625"/>
            <a:ext cx="8229600" cy="572700"/>
          </a:xfrm>
          <a:prstGeom prst="rect">
            <a:avLst/>
          </a:prstGeom>
          <a:ln cap="flat" cmpd="sng" w="762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457200" lvl="0" marL="3200400" rtl="0" algn="l">
              <a:spcBef>
                <a:spcPts val="0"/>
              </a:spcBef>
              <a:spcAft>
                <a:spcPts val="0"/>
              </a:spcAft>
              <a:buNone/>
            </a:pPr>
            <a:r>
              <a:rPr lang="en"/>
              <a:t>DEMO</a:t>
            </a:r>
            <a:endParaRPr/>
          </a:p>
        </p:txBody>
      </p:sp>
      <p:pic>
        <p:nvPicPr>
          <p:cNvPr id="489" name="Google Shape;489;p41"/>
          <p:cNvPicPr preferRelativeResize="0"/>
          <p:nvPr/>
        </p:nvPicPr>
        <p:blipFill>
          <a:blip r:embed="rId3">
            <a:alphaModFix/>
          </a:blip>
          <a:stretch>
            <a:fillRect/>
          </a:stretch>
        </p:blipFill>
        <p:spPr>
          <a:xfrm>
            <a:off x="197425" y="1047075"/>
            <a:ext cx="2710550" cy="1524676"/>
          </a:xfrm>
          <a:prstGeom prst="rect">
            <a:avLst/>
          </a:prstGeom>
          <a:noFill/>
          <a:ln cap="flat" cmpd="sng" w="19050">
            <a:solidFill>
              <a:schemeClr val="dk1"/>
            </a:solidFill>
            <a:prstDash val="solid"/>
            <a:round/>
            <a:headEnd len="sm" w="sm" type="none"/>
            <a:tailEnd len="sm" w="sm" type="none"/>
          </a:ln>
        </p:spPr>
      </p:pic>
      <p:sp>
        <p:nvSpPr>
          <p:cNvPr id="490" name="Google Shape;490;p41"/>
          <p:cNvSpPr/>
          <p:nvPr/>
        </p:nvSpPr>
        <p:spPr>
          <a:xfrm>
            <a:off x="1364100" y="2678700"/>
            <a:ext cx="358800" cy="6804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pic>
        <p:nvPicPr>
          <p:cNvPr id="491" name="Google Shape;491;p41"/>
          <p:cNvPicPr preferRelativeResize="0"/>
          <p:nvPr/>
        </p:nvPicPr>
        <p:blipFill>
          <a:blip r:embed="rId4">
            <a:alphaModFix/>
          </a:blip>
          <a:stretch>
            <a:fillRect/>
          </a:stretch>
        </p:blipFill>
        <p:spPr>
          <a:xfrm>
            <a:off x="586350" y="3466050"/>
            <a:ext cx="1524000" cy="1524000"/>
          </a:xfrm>
          <a:prstGeom prst="rect">
            <a:avLst/>
          </a:prstGeom>
          <a:noFill/>
          <a:ln cap="flat" cmpd="sng" w="9525">
            <a:solidFill>
              <a:schemeClr val="dk1"/>
            </a:solidFill>
            <a:prstDash val="solid"/>
            <a:round/>
            <a:headEnd len="sm" w="sm" type="none"/>
            <a:tailEnd len="sm" w="sm" type="none"/>
          </a:ln>
        </p:spPr>
      </p:pic>
      <p:sp>
        <p:nvSpPr>
          <p:cNvPr id="492" name="Google Shape;492;p41"/>
          <p:cNvSpPr/>
          <p:nvPr/>
        </p:nvSpPr>
        <p:spPr>
          <a:xfrm>
            <a:off x="2217625" y="4200225"/>
            <a:ext cx="865800" cy="2970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pic>
        <p:nvPicPr>
          <p:cNvPr id="493" name="Google Shape;493;p41"/>
          <p:cNvPicPr preferRelativeResize="0"/>
          <p:nvPr/>
        </p:nvPicPr>
        <p:blipFill>
          <a:blip r:embed="rId5">
            <a:alphaModFix/>
          </a:blip>
          <a:stretch>
            <a:fillRect/>
          </a:stretch>
        </p:blipFill>
        <p:spPr>
          <a:xfrm>
            <a:off x="3190700" y="3465711"/>
            <a:ext cx="4028547" cy="1524675"/>
          </a:xfrm>
          <a:prstGeom prst="rect">
            <a:avLst/>
          </a:prstGeom>
          <a:noFill/>
          <a:ln>
            <a:noFill/>
          </a:ln>
        </p:spPr>
      </p:pic>
      <p:pic>
        <p:nvPicPr>
          <p:cNvPr id="494" name="Google Shape;494;p41"/>
          <p:cNvPicPr preferRelativeResize="0"/>
          <p:nvPr/>
        </p:nvPicPr>
        <p:blipFill>
          <a:blip r:embed="rId6">
            <a:alphaModFix/>
          </a:blip>
          <a:stretch>
            <a:fillRect/>
          </a:stretch>
        </p:blipFill>
        <p:spPr>
          <a:xfrm>
            <a:off x="4891150" y="1925375"/>
            <a:ext cx="4158875" cy="1057275"/>
          </a:xfrm>
          <a:prstGeom prst="rect">
            <a:avLst/>
          </a:prstGeom>
          <a:noFill/>
          <a:ln cap="flat" cmpd="sng" w="9525">
            <a:solidFill>
              <a:schemeClr val="dk1"/>
            </a:solidFill>
            <a:prstDash val="solid"/>
            <a:round/>
            <a:headEnd len="sm" w="sm" type="none"/>
            <a:tailEnd len="sm" w="sm" type="none"/>
          </a:ln>
        </p:spPr>
      </p:pic>
      <p:sp>
        <p:nvSpPr>
          <p:cNvPr id="495" name="Google Shape;495;p41"/>
          <p:cNvSpPr/>
          <p:nvPr/>
        </p:nvSpPr>
        <p:spPr>
          <a:xfrm>
            <a:off x="7722325" y="3465700"/>
            <a:ext cx="668100" cy="572700"/>
          </a:xfrm>
          <a:prstGeom prst="bentUpArrow">
            <a:avLst>
              <a:gd fmla="val 25000" name="adj1"/>
              <a:gd fmla="val 25000" name="adj2"/>
              <a:gd fmla="val 25000" name="adj3"/>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grpSp>
        <p:nvGrpSpPr>
          <p:cNvPr id="500" name="Google Shape;500;p42"/>
          <p:cNvGrpSpPr/>
          <p:nvPr/>
        </p:nvGrpSpPr>
        <p:grpSpPr>
          <a:xfrm>
            <a:off x="1854688" y="1460575"/>
            <a:ext cx="1993612" cy="1289375"/>
            <a:chOff x="1854688" y="1460575"/>
            <a:chExt cx="1993612" cy="1289375"/>
          </a:xfrm>
        </p:grpSpPr>
        <p:cxnSp>
          <p:nvCxnSpPr>
            <p:cNvPr id="501" name="Google Shape;501;p42"/>
            <p:cNvCxnSpPr/>
            <p:nvPr/>
          </p:nvCxnSpPr>
          <p:spPr>
            <a:xfrm rot="10800000">
              <a:off x="2943500" y="1968750"/>
              <a:ext cx="904800" cy="781200"/>
            </a:xfrm>
            <a:prstGeom prst="curvedConnector3">
              <a:avLst>
                <a:gd fmla="val 50000" name="adj1"/>
              </a:avLst>
            </a:prstGeom>
            <a:noFill/>
            <a:ln cap="flat" cmpd="sng" w="28575">
              <a:solidFill>
                <a:schemeClr val="lt2"/>
              </a:solidFill>
              <a:prstDash val="solid"/>
              <a:round/>
              <a:headEnd len="sm" w="sm" type="none"/>
              <a:tailEnd len="sm" w="sm" type="none"/>
            </a:ln>
          </p:spPr>
        </p:cxnSp>
        <p:grpSp>
          <p:nvGrpSpPr>
            <p:cNvPr id="502" name="Google Shape;502;p42"/>
            <p:cNvGrpSpPr/>
            <p:nvPr/>
          </p:nvGrpSpPr>
          <p:grpSpPr>
            <a:xfrm>
              <a:off x="1854688" y="1460575"/>
              <a:ext cx="1165950" cy="883750"/>
              <a:chOff x="1854688" y="1460575"/>
              <a:chExt cx="1165950" cy="883750"/>
            </a:xfrm>
          </p:grpSpPr>
          <p:sp>
            <p:nvSpPr>
              <p:cNvPr id="503" name="Google Shape;503;p42"/>
              <p:cNvSpPr/>
              <p:nvPr/>
            </p:nvSpPr>
            <p:spPr>
              <a:xfrm>
                <a:off x="1854688" y="1460575"/>
                <a:ext cx="1165950" cy="883750"/>
              </a:xfrm>
              <a:custGeom>
                <a:rect b="b" l="l" r="r" t="t"/>
                <a:pathLst>
                  <a:path extrusionOk="0" h="35350" w="46638">
                    <a:moveTo>
                      <a:pt x="18222" y="1"/>
                    </a:moveTo>
                    <a:cubicBezTo>
                      <a:pt x="16562" y="1"/>
                      <a:pt x="14936" y="141"/>
                      <a:pt x="13526" y="328"/>
                    </a:cubicBezTo>
                    <a:cubicBezTo>
                      <a:pt x="11502" y="602"/>
                      <a:pt x="9359" y="1185"/>
                      <a:pt x="8061" y="2769"/>
                    </a:cubicBezTo>
                    <a:cubicBezTo>
                      <a:pt x="5120" y="6341"/>
                      <a:pt x="8395" y="11960"/>
                      <a:pt x="6704" y="16259"/>
                    </a:cubicBezTo>
                    <a:cubicBezTo>
                      <a:pt x="5978" y="18116"/>
                      <a:pt x="4406" y="19497"/>
                      <a:pt x="3382" y="21200"/>
                    </a:cubicBezTo>
                    <a:cubicBezTo>
                      <a:pt x="1" y="26796"/>
                      <a:pt x="3275" y="34035"/>
                      <a:pt x="9704" y="35189"/>
                    </a:cubicBezTo>
                    <a:cubicBezTo>
                      <a:pt x="10310" y="35300"/>
                      <a:pt x="10910" y="35350"/>
                      <a:pt x="11506" y="35350"/>
                    </a:cubicBezTo>
                    <a:cubicBezTo>
                      <a:pt x="17283" y="35350"/>
                      <a:pt x="22605" y="30625"/>
                      <a:pt x="28564" y="30117"/>
                    </a:cubicBezTo>
                    <a:cubicBezTo>
                      <a:pt x="28987" y="30081"/>
                      <a:pt x="29415" y="30065"/>
                      <a:pt x="29845" y="30065"/>
                    </a:cubicBezTo>
                    <a:cubicBezTo>
                      <a:pt x="32299" y="30065"/>
                      <a:pt x="34837" y="30574"/>
                      <a:pt x="37240" y="30574"/>
                    </a:cubicBezTo>
                    <a:cubicBezTo>
                      <a:pt x="38923" y="30574"/>
                      <a:pt x="40541" y="30324"/>
                      <a:pt x="42018" y="29474"/>
                    </a:cubicBezTo>
                    <a:cubicBezTo>
                      <a:pt x="45792" y="27296"/>
                      <a:pt x="46637" y="21890"/>
                      <a:pt x="44899" y="17878"/>
                    </a:cubicBezTo>
                    <a:cubicBezTo>
                      <a:pt x="43161" y="13877"/>
                      <a:pt x="39529" y="11056"/>
                      <a:pt x="35850" y="8698"/>
                    </a:cubicBezTo>
                    <a:cubicBezTo>
                      <a:pt x="32505" y="6555"/>
                      <a:pt x="29326" y="3602"/>
                      <a:pt x="25980" y="1626"/>
                    </a:cubicBezTo>
                    <a:cubicBezTo>
                      <a:pt x="23877" y="395"/>
                      <a:pt x="21003" y="1"/>
                      <a:pt x="1822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2"/>
              <p:cNvSpPr/>
              <p:nvPr/>
            </p:nvSpPr>
            <p:spPr>
              <a:xfrm>
                <a:off x="1992213" y="1750950"/>
                <a:ext cx="633425" cy="410775"/>
              </a:xfrm>
              <a:custGeom>
                <a:rect b="b" l="l" r="r" t="t"/>
                <a:pathLst>
                  <a:path extrusionOk="0" h="16431" w="25337">
                    <a:moveTo>
                      <a:pt x="0" y="0"/>
                    </a:moveTo>
                    <a:lnTo>
                      <a:pt x="0" y="16431"/>
                    </a:lnTo>
                    <a:lnTo>
                      <a:pt x="25337" y="16431"/>
                    </a:lnTo>
                    <a:lnTo>
                      <a:pt x="2533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2"/>
              <p:cNvSpPr/>
              <p:nvPr/>
            </p:nvSpPr>
            <p:spPr>
              <a:xfrm>
                <a:off x="1992213" y="1919125"/>
                <a:ext cx="633425" cy="242000"/>
              </a:xfrm>
              <a:custGeom>
                <a:rect b="b" l="l" r="r" t="t"/>
                <a:pathLst>
                  <a:path extrusionOk="0" h="9680" w="25337">
                    <a:moveTo>
                      <a:pt x="12800" y="0"/>
                    </a:moveTo>
                    <a:lnTo>
                      <a:pt x="0" y="9680"/>
                    </a:lnTo>
                    <a:lnTo>
                      <a:pt x="25337" y="9680"/>
                    </a:lnTo>
                    <a:lnTo>
                      <a:pt x="1280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2"/>
              <p:cNvSpPr/>
              <p:nvPr/>
            </p:nvSpPr>
            <p:spPr>
              <a:xfrm>
                <a:off x="1992213" y="1751250"/>
                <a:ext cx="633425" cy="204500"/>
              </a:xfrm>
              <a:custGeom>
                <a:rect b="b" l="l" r="r" t="t"/>
                <a:pathLst>
                  <a:path extrusionOk="0" h="8180" w="25337">
                    <a:moveTo>
                      <a:pt x="0" y="0"/>
                    </a:moveTo>
                    <a:lnTo>
                      <a:pt x="3358" y="2167"/>
                    </a:lnTo>
                    <a:lnTo>
                      <a:pt x="3787" y="2453"/>
                    </a:lnTo>
                    <a:lnTo>
                      <a:pt x="12216" y="7894"/>
                    </a:lnTo>
                    <a:lnTo>
                      <a:pt x="12669" y="8180"/>
                    </a:lnTo>
                    <a:lnTo>
                      <a:pt x="12681" y="8180"/>
                    </a:lnTo>
                    <a:lnTo>
                      <a:pt x="21086" y="2738"/>
                    </a:lnTo>
                    <a:lnTo>
                      <a:pt x="21551" y="2441"/>
                    </a:lnTo>
                    <a:lnTo>
                      <a:pt x="253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2"/>
              <p:cNvSpPr/>
              <p:nvPr/>
            </p:nvSpPr>
            <p:spPr>
              <a:xfrm>
                <a:off x="1992213" y="1523825"/>
                <a:ext cx="633425" cy="227450"/>
              </a:xfrm>
              <a:custGeom>
                <a:rect b="b" l="l" r="r" t="t"/>
                <a:pathLst>
                  <a:path extrusionOk="0" h="9098" w="25337">
                    <a:moveTo>
                      <a:pt x="12716" y="1"/>
                    </a:moveTo>
                    <a:lnTo>
                      <a:pt x="10525" y="1572"/>
                    </a:lnTo>
                    <a:lnTo>
                      <a:pt x="3358" y="6692"/>
                    </a:lnTo>
                    <a:lnTo>
                      <a:pt x="0" y="9097"/>
                    </a:lnTo>
                    <a:lnTo>
                      <a:pt x="25337" y="9097"/>
                    </a:lnTo>
                    <a:lnTo>
                      <a:pt x="21551" y="6370"/>
                    </a:lnTo>
                    <a:lnTo>
                      <a:pt x="14895" y="1572"/>
                    </a:lnTo>
                    <a:lnTo>
                      <a:pt x="1271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2"/>
              <p:cNvSpPr/>
              <p:nvPr/>
            </p:nvSpPr>
            <p:spPr>
              <a:xfrm>
                <a:off x="2076138" y="1563125"/>
                <a:ext cx="454850" cy="392625"/>
              </a:xfrm>
              <a:custGeom>
                <a:rect b="b" l="l" r="r" t="t"/>
                <a:pathLst>
                  <a:path extrusionOk="0" h="15705" w="18194">
                    <a:moveTo>
                      <a:pt x="7168" y="0"/>
                    </a:moveTo>
                    <a:lnTo>
                      <a:pt x="1" y="5120"/>
                    </a:lnTo>
                    <a:lnTo>
                      <a:pt x="1" y="9692"/>
                    </a:lnTo>
                    <a:lnTo>
                      <a:pt x="430" y="9978"/>
                    </a:lnTo>
                    <a:lnTo>
                      <a:pt x="8859" y="15419"/>
                    </a:lnTo>
                    <a:lnTo>
                      <a:pt x="9324" y="15705"/>
                    </a:lnTo>
                    <a:lnTo>
                      <a:pt x="17729" y="10263"/>
                    </a:lnTo>
                    <a:lnTo>
                      <a:pt x="18194" y="9966"/>
                    </a:lnTo>
                    <a:lnTo>
                      <a:pt x="18194" y="4798"/>
                    </a:lnTo>
                    <a:lnTo>
                      <a:pt x="1153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2"/>
              <p:cNvSpPr/>
              <p:nvPr/>
            </p:nvSpPr>
            <p:spPr>
              <a:xfrm>
                <a:off x="2086863" y="1563125"/>
                <a:ext cx="432525" cy="392625"/>
              </a:xfrm>
              <a:custGeom>
                <a:rect b="b" l="l" r="r" t="t"/>
                <a:pathLst>
                  <a:path extrusionOk="0" h="15705" w="17301">
                    <a:moveTo>
                      <a:pt x="715" y="0"/>
                    </a:moveTo>
                    <a:cubicBezTo>
                      <a:pt x="322" y="0"/>
                      <a:pt x="1" y="310"/>
                      <a:pt x="1" y="703"/>
                    </a:cubicBezTo>
                    <a:lnTo>
                      <a:pt x="1" y="9978"/>
                    </a:lnTo>
                    <a:lnTo>
                      <a:pt x="8883" y="15705"/>
                    </a:lnTo>
                    <a:lnTo>
                      <a:pt x="17300" y="10263"/>
                    </a:lnTo>
                    <a:lnTo>
                      <a:pt x="17300" y="703"/>
                    </a:lnTo>
                    <a:cubicBezTo>
                      <a:pt x="17300" y="310"/>
                      <a:pt x="16991" y="0"/>
                      <a:pt x="165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2"/>
              <p:cNvSpPr/>
              <p:nvPr/>
            </p:nvSpPr>
            <p:spPr>
              <a:xfrm>
                <a:off x="1992213" y="1934300"/>
                <a:ext cx="633425" cy="227425"/>
              </a:xfrm>
              <a:custGeom>
                <a:rect b="b" l="l" r="r" t="t"/>
                <a:pathLst>
                  <a:path extrusionOk="0" h="9097" w="25337">
                    <a:moveTo>
                      <a:pt x="12716" y="0"/>
                    </a:moveTo>
                    <a:lnTo>
                      <a:pt x="12061" y="465"/>
                    </a:lnTo>
                    <a:lnTo>
                      <a:pt x="9883" y="2024"/>
                    </a:lnTo>
                    <a:lnTo>
                      <a:pt x="24" y="9073"/>
                    </a:lnTo>
                    <a:lnTo>
                      <a:pt x="0" y="9097"/>
                    </a:lnTo>
                    <a:lnTo>
                      <a:pt x="25337" y="9097"/>
                    </a:lnTo>
                    <a:lnTo>
                      <a:pt x="25313" y="9073"/>
                    </a:lnTo>
                    <a:lnTo>
                      <a:pt x="19408" y="4822"/>
                    </a:lnTo>
                    <a:lnTo>
                      <a:pt x="13323" y="441"/>
                    </a:lnTo>
                    <a:lnTo>
                      <a:pt x="1271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2"/>
              <p:cNvSpPr/>
              <p:nvPr/>
            </p:nvSpPr>
            <p:spPr>
              <a:xfrm>
                <a:off x="2217238" y="1682175"/>
                <a:ext cx="61925" cy="61950"/>
              </a:xfrm>
              <a:custGeom>
                <a:rect b="b" l="l" r="r" t="t"/>
                <a:pathLst>
                  <a:path extrusionOk="0" h="2478" w="2477">
                    <a:moveTo>
                      <a:pt x="1239" y="1"/>
                    </a:moveTo>
                    <a:cubicBezTo>
                      <a:pt x="560" y="1"/>
                      <a:pt x="0" y="560"/>
                      <a:pt x="0" y="1239"/>
                    </a:cubicBezTo>
                    <a:cubicBezTo>
                      <a:pt x="0" y="1930"/>
                      <a:pt x="560" y="2477"/>
                      <a:pt x="1239" y="2477"/>
                    </a:cubicBezTo>
                    <a:cubicBezTo>
                      <a:pt x="1929" y="2477"/>
                      <a:pt x="2477" y="1930"/>
                      <a:pt x="2477" y="1239"/>
                    </a:cubicBezTo>
                    <a:cubicBezTo>
                      <a:pt x="2477" y="560"/>
                      <a:pt x="1929" y="1"/>
                      <a:pt x="12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2"/>
              <p:cNvSpPr/>
              <p:nvPr/>
            </p:nvSpPr>
            <p:spPr>
              <a:xfrm>
                <a:off x="2340163" y="1682175"/>
                <a:ext cx="61950" cy="61950"/>
              </a:xfrm>
              <a:custGeom>
                <a:rect b="b" l="l" r="r" t="t"/>
                <a:pathLst>
                  <a:path extrusionOk="0" h="2478" w="2478">
                    <a:moveTo>
                      <a:pt x="1239" y="1"/>
                    </a:moveTo>
                    <a:cubicBezTo>
                      <a:pt x="548" y="1"/>
                      <a:pt x="1" y="560"/>
                      <a:pt x="1" y="1239"/>
                    </a:cubicBezTo>
                    <a:cubicBezTo>
                      <a:pt x="1" y="1930"/>
                      <a:pt x="548" y="2477"/>
                      <a:pt x="1239" y="2477"/>
                    </a:cubicBezTo>
                    <a:cubicBezTo>
                      <a:pt x="1918" y="2477"/>
                      <a:pt x="2477" y="1930"/>
                      <a:pt x="2477" y="1239"/>
                    </a:cubicBezTo>
                    <a:cubicBezTo>
                      <a:pt x="2477" y="560"/>
                      <a:pt x="1918" y="1"/>
                      <a:pt x="12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2"/>
              <p:cNvSpPr/>
              <p:nvPr/>
            </p:nvSpPr>
            <p:spPr>
              <a:xfrm>
                <a:off x="2205638" y="1587525"/>
                <a:ext cx="212250" cy="128625"/>
              </a:xfrm>
              <a:custGeom>
                <a:rect b="b" l="l" r="r" t="t"/>
                <a:pathLst>
                  <a:path extrusionOk="0" h="5145" w="8490">
                    <a:moveTo>
                      <a:pt x="4239" y="1"/>
                    </a:moveTo>
                    <a:cubicBezTo>
                      <a:pt x="1607" y="1"/>
                      <a:pt x="0" y="2906"/>
                      <a:pt x="1405" y="5144"/>
                    </a:cubicBezTo>
                    <a:lnTo>
                      <a:pt x="7084" y="5144"/>
                    </a:lnTo>
                    <a:cubicBezTo>
                      <a:pt x="8489" y="2906"/>
                      <a:pt x="6882" y="1"/>
                      <a:pt x="42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2"/>
              <p:cNvSpPr/>
              <p:nvPr/>
            </p:nvSpPr>
            <p:spPr>
              <a:xfrm>
                <a:off x="2265463" y="1703325"/>
                <a:ext cx="23525" cy="52400"/>
              </a:xfrm>
              <a:custGeom>
                <a:rect b="b" l="l" r="r" t="t"/>
                <a:pathLst>
                  <a:path extrusionOk="0" h="2096" w="941">
                    <a:moveTo>
                      <a:pt x="477" y="0"/>
                    </a:moveTo>
                    <a:cubicBezTo>
                      <a:pt x="215" y="0"/>
                      <a:pt x="0" y="203"/>
                      <a:pt x="0" y="464"/>
                    </a:cubicBezTo>
                    <a:lnTo>
                      <a:pt x="0" y="1631"/>
                    </a:lnTo>
                    <a:cubicBezTo>
                      <a:pt x="0" y="1893"/>
                      <a:pt x="215" y="2096"/>
                      <a:pt x="477" y="2096"/>
                    </a:cubicBezTo>
                    <a:cubicBezTo>
                      <a:pt x="727" y="2096"/>
                      <a:pt x="941" y="1893"/>
                      <a:pt x="941" y="1631"/>
                    </a:cubicBezTo>
                    <a:lnTo>
                      <a:pt x="941" y="464"/>
                    </a:lnTo>
                    <a:cubicBezTo>
                      <a:pt x="941" y="203"/>
                      <a:pt x="727"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2"/>
              <p:cNvSpPr/>
              <p:nvPr/>
            </p:nvSpPr>
            <p:spPr>
              <a:xfrm>
                <a:off x="2288663" y="1703325"/>
                <a:ext cx="23550" cy="52400"/>
              </a:xfrm>
              <a:custGeom>
                <a:rect b="b" l="l" r="r" t="t"/>
                <a:pathLst>
                  <a:path extrusionOk="0" h="2096" w="942">
                    <a:moveTo>
                      <a:pt x="477" y="0"/>
                    </a:moveTo>
                    <a:cubicBezTo>
                      <a:pt x="215" y="0"/>
                      <a:pt x="1" y="203"/>
                      <a:pt x="1" y="464"/>
                    </a:cubicBezTo>
                    <a:lnTo>
                      <a:pt x="1" y="1631"/>
                    </a:lnTo>
                    <a:cubicBezTo>
                      <a:pt x="1" y="1893"/>
                      <a:pt x="215" y="2096"/>
                      <a:pt x="477" y="2096"/>
                    </a:cubicBezTo>
                    <a:cubicBezTo>
                      <a:pt x="727" y="2096"/>
                      <a:pt x="942" y="1893"/>
                      <a:pt x="942" y="1631"/>
                    </a:cubicBezTo>
                    <a:lnTo>
                      <a:pt x="942" y="464"/>
                    </a:lnTo>
                    <a:cubicBezTo>
                      <a:pt x="942" y="203"/>
                      <a:pt x="727"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2"/>
              <p:cNvSpPr/>
              <p:nvPr/>
            </p:nvSpPr>
            <p:spPr>
              <a:xfrm>
                <a:off x="2311288" y="1703325"/>
                <a:ext cx="23250" cy="52400"/>
              </a:xfrm>
              <a:custGeom>
                <a:rect b="b" l="l" r="r" t="t"/>
                <a:pathLst>
                  <a:path extrusionOk="0" h="2096" w="930">
                    <a:moveTo>
                      <a:pt x="465" y="0"/>
                    </a:moveTo>
                    <a:cubicBezTo>
                      <a:pt x="215" y="0"/>
                      <a:pt x="1" y="203"/>
                      <a:pt x="1" y="464"/>
                    </a:cubicBezTo>
                    <a:lnTo>
                      <a:pt x="1" y="1631"/>
                    </a:lnTo>
                    <a:cubicBezTo>
                      <a:pt x="1" y="1893"/>
                      <a:pt x="215" y="2096"/>
                      <a:pt x="465" y="2096"/>
                    </a:cubicBezTo>
                    <a:cubicBezTo>
                      <a:pt x="727" y="2096"/>
                      <a:pt x="930" y="1893"/>
                      <a:pt x="930" y="1631"/>
                    </a:cubicBezTo>
                    <a:lnTo>
                      <a:pt x="930" y="464"/>
                    </a:lnTo>
                    <a:cubicBezTo>
                      <a:pt x="930" y="203"/>
                      <a:pt x="727"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2"/>
              <p:cNvSpPr/>
              <p:nvPr/>
            </p:nvSpPr>
            <p:spPr>
              <a:xfrm>
                <a:off x="2334513" y="1703325"/>
                <a:ext cx="23550" cy="52400"/>
              </a:xfrm>
              <a:custGeom>
                <a:rect b="b" l="l" r="r" t="t"/>
                <a:pathLst>
                  <a:path extrusionOk="0" h="2096" w="942">
                    <a:moveTo>
                      <a:pt x="465" y="0"/>
                    </a:moveTo>
                    <a:cubicBezTo>
                      <a:pt x="215" y="0"/>
                      <a:pt x="1" y="203"/>
                      <a:pt x="1" y="464"/>
                    </a:cubicBezTo>
                    <a:lnTo>
                      <a:pt x="1" y="1631"/>
                    </a:lnTo>
                    <a:cubicBezTo>
                      <a:pt x="1" y="1893"/>
                      <a:pt x="215" y="2096"/>
                      <a:pt x="465" y="2096"/>
                    </a:cubicBezTo>
                    <a:cubicBezTo>
                      <a:pt x="727" y="2096"/>
                      <a:pt x="929" y="1893"/>
                      <a:pt x="941" y="1631"/>
                    </a:cubicBezTo>
                    <a:lnTo>
                      <a:pt x="941" y="464"/>
                    </a:lnTo>
                    <a:cubicBezTo>
                      <a:pt x="929" y="203"/>
                      <a:pt x="727"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2"/>
              <p:cNvSpPr/>
              <p:nvPr/>
            </p:nvSpPr>
            <p:spPr>
              <a:xfrm>
                <a:off x="2245813" y="1630350"/>
                <a:ext cx="55100" cy="47625"/>
              </a:xfrm>
              <a:custGeom>
                <a:rect b="b" l="l" r="r" t="t"/>
                <a:pathLst>
                  <a:path extrusionOk="0" h="1905" w="2204">
                    <a:moveTo>
                      <a:pt x="1248" y="1"/>
                    </a:moveTo>
                    <a:cubicBezTo>
                      <a:pt x="1002" y="1"/>
                      <a:pt x="743" y="93"/>
                      <a:pt x="524" y="276"/>
                    </a:cubicBezTo>
                    <a:cubicBezTo>
                      <a:pt x="96" y="645"/>
                      <a:pt x="0" y="1252"/>
                      <a:pt x="310" y="1621"/>
                    </a:cubicBezTo>
                    <a:cubicBezTo>
                      <a:pt x="473" y="1809"/>
                      <a:pt x="710" y="1904"/>
                      <a:pt x="962" y="1904"/>
                    </a:cubicBezTo>
                    <a:cubicBezTo>
                      <a:pt x="1205" y="1904"/>
                      <a:pt x="1463" y="1815"/>
                      <a:pt x="1679" y="1633"/>
                    </a:cubicBezTo>
                    <a:cubicBezTo>
                      <a:pt x="2108" y="1252"/>
                      <a:pt x="2203" y="657"/>
                      <a:pt x="1894" y="288"/>
                    </a:cubicBezTo>
                    <a:cubicBezTo>
                      <a:pt x="1732" y="96"/>
                      <a:pt x="1497" y="1"/>
                      <a:pt x="12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2"/>
              <p:cNvSpPr/>
              <p:nvPr/>
            </p:nvSpPr>
            <p:spPr>
              <a:xfrm>
                <a:off x="2318438" y="1630325"/>
                <a:ext cx="55400" cy="47500"/>
              </a:xfrm>
              <a:custGeom>
                <a:rect b="b" l="l" r="r" t="t"/>
                <a:pathLst>
                  <a:path extrusionOk="0" h="1900" w="2216">
                    <a:moveTo>
                      <a:pt x="952" y="0"/>
                    </a:moveTo>
                    <a:cubicBezTo>
                      <a:pt x="706" y="0"/>
                      <a:pt x="477" y="92"/>
                      <a:pt x="322" y="277"/>
                    </a:cubicBezTo>
                    <a:cubicBezTo>
                      <a:pt x="1" y="658"/>
                      <a:pt x="96" y="1253"/>
                      <a:pt x="536" y="1622"/>
                    </a:cubicBezTo>
                    <a:cubicBezTo>
                      <a:pt x="751" y="1807"/>
                      <a:pt x="1013" y="1899"/>
                      <a:pt x="1260" y="1899"/>
                    </a:cubicBezTo>
                    <a:cubicBezTo>
                      <a:pt x="1507" y="1899"/>
                      <a:pt x="1739" y="1807"/>
                      <a:pt x="1894" y="1622"/>
                    </a:cubicBezTo>
                    <a:cubicBezTo>
                      <a:pt x="2215" y="1253"/>
                      <a:pt x="2120" y="646"/>
                      <a:pt x="1679" y="277"/>
                    </a:cubicBezTo>
                    <a:cubicBezTo>
                      <a:pt x="1459" y="92"/>
                      <a:pt x="1197" y="0"/>
                      <a:pt x="9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2"/>
              <p:cNvSpPr/>
              <p:nvPr/>
            </p:nvSpPr>
            <p:spPr>
              <a:xfrm>
                <a:off x="2288963" y="1675625"/>
                <a:ext cx="41400" cy="35150"/>
              </a:xfrm>
              <a:custGeom>
                <a:rect b="b" l="l" r="r" t="t"/>
                <a:pathLst>
                  <a:path extrusionOk="0" h="1406" w="1656">
                    <a:moveTo>
                      <a:pt x="833" y="1"/>
                    </a:moveTo>
                    <a:cubicBezTo>
                      <a:pt x="784" y="1"/>
                      <a:pt x="733" y="25"/>
                      <a:pt x="703" y="72"/>
                    </a:cubicBezTo>
                    <a:lnTo>
                      <a:pt x="60" y="1191"/>
                    </a:lnTo>
                    <a:cubicBezTo>
                      <a:pt x="1" y="1287"/>
                      <a:pt x="72" y="1406"/>
                      <a:pt x="179" y="1406"/>
                    </a:cubicBezTo>
                    <a:lnTo>
                      <a:pt x="1477" y="1406"/>
                    </a:lnTo>
                    <a:cubicBezTo>
                      <a:pt x="1584" y="1406"/>
                      <a:pt x="1656" y="1287"/>
                      <a:pt x="1608" y="1191"/>
                    </a:cubicBezTo>
                    <a:lnTo>
                      <a:pt x="953" y="72"/>
                    </a:lnTo>
                    <a:cubicBezTo>
                      <a:pt x="930" y="25"/>
                      <a:pt x="882" y="1"/>
                      <a:pt x="8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2"/>
              <p:cNvSpPr/>
              <p:nvPr/>
            </p:nvSpPr>
            <p:spPr>
              <a:xfrm>
                <a:off x="2259213" y="1765525"/>
                <a:ext cx="133975" cy="102125"/>
              </a:xfrm>
              <a:custGeom>
                <a:rect b="b" l="l" r="r" t="t"/>
                <a:pathLst>
                  <a:path extrusionOk="0" h="4085" w="5359">
                    <a:moveTo>
                      <a:pt x="4918" y="1"/>
                    </a:moveTo>
                    <a:lnTo>
                      <a:pt x="0" y="3477"/>
                    </a:lnTo>
                    <a:lnTo>
                      <a:pt x="441" y="4084"/>
                    </a:lnTo>
                    <a:lnTo>
                      <a:pt x="5358" y="608"/>
                    </a:lnTo>
                    <a:lnTo>
                      <a:pt x="49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2"/>
              <p:cNvSpPr/>
              <p:nvPr/>
            </p:nvSpPr>
            <p:spPr>
              <a:xfrm>
                <a:off x="2359213" y="1751350"/>
                <a:ext cx="31275" cy="27575"/>
              </a:xfrm>
              <a:custGeom>
                <a:rect b="b" l="l" r="r" t="t"/>
                <a:pathLst>
                  <a:path extrusionOk="0" h="1103" w="1251">
                    <a:moveTo>
                      <a:pt x="630" y="0"/>
                    </a:moveTo>
                    <a:cubicBezTo>
                      <a:pt x="520" y="0"/>
                      <a:pt x="408" y="33"/>
                      <a:pt x="310" y="103"/>
                    </a:cubicBezTo>
                    <a:cubicBezTo>
                      <a:pt x="60" y="282"/>
                      <a:pt x="1" y="627"/>
                      <a:pt x="179" y="865"/>
                    </a:cubicBezTo>
                    <a:cubicBezTo>
                      <a:pt x="290" y="1020"/>
                      <a:pt x="465" y="1102"/>
                      <a:pt x="639" y="1102"/>
                    </a:cubicBezTo>
                    <a:cubicBezTo>
                      <a:pt x="745" y="1102"/>
                      <a:pt x="851" y="1071"/>
                      <a:pt x="941" y="1008"/>
                    </a:cubicBezTo>
                    <a:cubicBezTo>
                      <a:pt x="1191" y="829"/>
                      <a:pt x="1251" y="484"/>
                      <a:pt x="1072" y="234"/>
                    </a:cubicBezTo>
                    <a:cubicBezTo>
                      <a:pt x="971" y="82"/>
                      <a:pt x="803"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2"/>
              <p:cNvSpPr/>
              <p:nvPr/>
            </p:nvSpPr>
            <p:spPr>
              <a:xfrm>
                <a:off x="2366963" y="1762050"/>
                <a:ext cx="31275" cy="27500"/>
              </a:xfrm>
              <a:custGeom>
                <a:rect b="b" l="l" r="r" t="t"/>
                <a:pathLst>
                  <a:path extrusionOk="0" h="1100" w="1251">
                    <a:moveTo>
                      <a:pt x="619" y="1"/>
                    </a:moveTo>
                    <a:cubicBezTo>
                      <a:pt x="508" y="1"/>
                      <a:pt x="396" y="34"/>
                      <a:pt x="298" y="104"/>
                    </a:cubicBezTo>
                    <a:cubicBezTo>
                      <a:pt x="48" y="282"/>
                      <a:pt x="0" y="616"/>
                      <a:pt x="167" y="866"/>
                    </a:cubicBezTo>
                    <a:cubicBezTo>
                      <a:pt x="276" y="1018"/>
                      <a:pt x="447" y="1100"/>
                      <a:pt x="620" y="1100"/>
                    </a:cubicBezTo>
                    <a:cubicBezTo>
                      <a:pt x="731" y="1100"/>
                      <a:pt x="843" y="1066"/>
                      <a:pt x="941" y="997"/>
                    </a:cubicBezTo>
                    <a:cubicBezTo>
                      <a:pt x="1191" y="830"/>
                      <a:pt x="1250" y="485"/>
                      <a:pt x="1072" y="235"/>
                    </a:cubicBezTo>
                    <a:cubicBezTo>
                      <a:pt x="963" y="82"/>
                      <a:pt x="792" y="1"/>
                      <a:pt x="6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2"/>
              <p:cNvSpPr/>
              <p:nvPr/>
            </p:nvSpPr>
            <p:spPr>
              <a:xfrm>
                <a:off x="2233613" y="1840350"/>
                <a:ext cx="31275" cy="27575"/>
              </a:xfrm>
              <a:custGeom>
                <a:rect b="b" l="l" r="r" t="t"/>
                <a:pathLst>
                  <a:path extrusionOk="0" h="1103" w="1251">
                    <a:moveTo>
                      <a:pt x="621" y="0"/>
                    </a:moveTo>
                    <a:cubicBezTo>
                      <a:pt x="512" y="0"/>
                      <a:pt x="403" y="33"/>
                      <a:pt x="310" y="103"/>
                    </a:cubicBezTo>
                    <a:cubicBezTo>
                      <a:pt x="60" y="282"/>
                      <a:pt x="0" y="627"/>
                      <a:pt x="179" y="877"/>
                    </a:cubicBezTo>
                    <a:cubicBezTo>
                      <a:pt x="282" y="1024"/>
                      <a:pt x="452" y="1103"/>
                      <a:pt x="626" y="1103"/>
                    </a:cubicBezTo>
                    <a:cubicBezTo>
                      <a:pt x="735" y="1103"/>
                      <a:pt x="845" y="1072"/>
                      <a:pt x="941" y="1008"/>
                    </a:cubicBezTo>
                    <a:cubicBezTo>
                      <a:pt x="1191" y="829"/>
                      <a:pt x="1250" y="484"/>
                      <a:pt x="1072" y="234"/>
                    </a:cubicBezTo>
                    <a:cubicBezTo>
                      <a:pt x="963" y="82"/>
                      <a:pt x="792" y="0"/>
                      <a:pt x="6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2"/>
              <p:cNvSpPr/>
              <p:nvPr/>
            </p:nvSpPr>
            <p:spPr>
              <a:xfrm>
                <a:off x="2241038" y="1851050"/>
                <a:ext cx="31300" cy="27500"/>
              </a:xfrm>
              <a:custGeom>
                <a:rect b="b" l="l" r="r" t="t"/>
                <a:pathLst>
                  <a:path extrusionOk="0" h="1100" w="1252">
                    <a:moveTo>
                      <a:pt x="630" y="1"/>
                    </a:moveTo>
                    <a:cubicBezTo>
                      <a:pt x="520" y="1"/>
                      <a:pt x="408" y="34"/>
                      <a:pt x="311" y="104"/>
                    </a:cubicBezTo>
                    <a:cubicBezTo>
                      <a:pt x="61" y="282"/>
                      <a:pt x="1" y="616"/>
                      <a:pt x="180" y="866"/>
                    </a:cubicBezTo>
                    <a:cubicBezTo>
                      <a:pt x="288" y="1018"/>
                      <a:pt x="455" y="1100"/>
                      <a:pt x="625" y="1100"/>
                    </a:cubicBezTo>
                    <a:cubicBezTo>
                      <a:pt x="734" y="1100"/>
                      <a:pt x="844" y="1066"/>
                      <a:pt x="942" y="997"/>
                    </a:cubicBezTo>
                    <a:cubicBezTo>
                      <a:pt x="1192" y="830"/>
                      <a:pt x="1251" y="485"/>
                      <a:pt x="1073" y="235"/>
                    </a:cubicBezTo>
                    <a:cubicBezTo>
                      <a:pt x="971" y="82"/>
                      <a:pt x="803"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2"/>
              <p:cNvSpPr/>
              <p:nvPr/>
            </p:nvSpPr>
            <p:spPr>
              <a:xfrm>
                <a:off x="2234788" y="1776550"/>
                <a:ext cx="137250" cy="95275"/>
              </a:xfrm>
              <a:custGeom>
                <a:rect b="b" l="l" r="r" t="t"/>
                <a:pathLst>
                  <a:path extrusionOk="0" h="3811" w="5490">
                    <a:moveTo>
                      <a:pt x="394" y="0"/>
                    </a:moveTo>
                    <a:lnTo>
                      <a:pt x="1" y="643"/>
                    </a:lnTo>
                    <a:lnTo>
                      <a:pt x="5097" y="3810"/>
                    </a:lnTo>
                    <a:lnTo>
                      <a:pt x="5490" y="3179"/>
                    </a:lnTo>
                    <a:lnTo>
                      <a:pt x="39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2"/>
              <p:cNvSpPr/>
              <p:nvPr/>
            </p:nvSpPr>
            <p:spPr>
              <a:xfrm>
                <a:off x="2359513" y="1838225"/>
                <a:ext cx="31575" cy="27500"/>
              </a:xfrm>
              <a:custGeom>
                <a:rect b="b" l="l" r="r" t="t"/>
                <a:pathLst>
                  <a:path extrusionOk="0" h="1100" w="1263">
                    <a:moveTo>
                      <a:pt x="631" y="0"/>
                    </a:moveTo>
                    <a:cubicBezTo>
                      <a:pt x="448" y="0"/>
                      <a:pt x="268" y="90"/>
                      <a:pt x="167" y="260"/>
                    </a:cubicBezTo>
                    <a:cubicBezTo>
                      <a:pt x="1" y="522"/>
                      <a:pt x="84" y="855"/>
                      <a:pt x="334" y="1022"/>
                    </a:cubicBezTo>
                    <a:cubicBezTo>
                      <a:pt x="424" y="1075"/>
                      <a:pt x="523" y="1100"/>
                      <a:pt x="622" y="1100"/>
                    </a:cubicBezTo>
                    <a:cubicBezTo>
                      <a:pt x="810" y="1100"/>
                      <a:pt x="994" y="1007"/>
                      <a:pt x="1096" y="843"/>
                    </a:cubicBezTo>
                    <a:cubicBezTo>
                      <a:pt x="1263" y="581"/>
                      <a:pt x="1179" y="248"/>
                      <a:pt x="917" y="81"/>
                    </a:cubicBezTo>
                    <a:cubicBezTo>
                      <a:pt x="829" y="27"/>
                      <a:pt x="730" y="0"/>
                      <a:pt x="631" y="0"/>
                    </a:cubicBezTo>
                    <a:close/>
                  </a:path>
                </a:pathLst>
              </a:custGeom>
              <a:solidFill>
                <a:srgbClr val="3131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2"/>
              <p:cNvSpPr/>
              <p:nvPr/>
            </p:nvSpPr>
            <p:spPr>
              <a:xfrm>
                <a:off x="2352663" y="1849225"/>
                <a:ext cx="31575" cy="27600"/>
              </a:xfrm>
              <a:custGeom>
                <a:rect b="b" l="l" r="r" t="t"/>
                <a:pathLst>
                  <a:path extrusionOk="0" h="1104" w="1263">
                    <a:moveTo>
                      <a:pt x="631" y="1"/>
                    </a:moveTo>
                    <a:cubicBezTo>
                      <a:pt x="448" y="1"/>
                      <a:pt x="268" y="90"/>
                      <a:pt x="168" y="260"/>
                    </a:cubicBezTo>
                    <a:cubicBezTo>
                      <a:pt x="1" y="522"/>
                      <a:pt x="84" y="855"/>
                      <a:pt x="334" y="1022"/>
                    </a:cubicBezTo>
                    <a:cubicBezTo>
                      <a:pt x="426" y="1077"/>
                      <a:pt x="529" y="1103"/>
                      <a:pt x="630" y="1103"/>
                    </a:cubicBezTo>
                    <a:cubicBezTo>
                      <a:pt x="816" y="1103"/>
                      <a:pt x="996" y="1013"/>
                      <a:pt x="1096" y="844"/>
                    </a:cubicBezTo>
                    <a:cubicBezTo>
                      <a:pt x="1263" y="582"/>
                      <a:pt x="1180" y="248"/>
                      <a:pt x="918" y="82"/>
                    </a:cubicBezTo>
                    <a:cubicBezTo>
                      <a:pt x="830" y="27"/>
                      <a:pt x="730" y="1"/>
                      <a:pt x="631" y="1"/>
                    </a:cubicBezTo>
                    <a:close/>
                  </a:path>
                </a:pathLst>
              </a:custGeom>
              <a:solidFill>
                <a:srgbClr val="3131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2"/>
              <p:cNvSpPr/>
              <p:nvPr/>
            </p:nvSpPr>
            <p:spPr>
              <a:xfrm>
                <a:off x="2228538" y="1756950"/>
                <a:ext cx="31575" cy="27600"/>
              </a:xfrm>
              <a:custGeom>
                <a:rect b="b" l="l" r="r" t="t"/>
                <a:pathLst>
                  <a:path extrusionOk="0" h="1104" w="1263">
                    <a:moveTo>
                      <a:pt x="631" y="1"/>
                    </a:moveTo>
                    <a:cubicBezTo>
                      <a:pt x="448" y="1"/>
                      <a:pt x="268" y="90"/>
                      <a:pt x="168" y="260"/>
                    </a:cubicBezTo>
                    <a:cubicBezTo>
                      <a:pt x="1" y="522"/>
                      <a:pt x="84" y="855"/>
                      <a:pt x="346" y="1022"/>
                    </a:cubicBezTo>
                    <a:cubicBezTo>
                      <a:pt x="434" y="1077"/>
                      <a:pt x="534" y="1103"/>
                      <a:pt x="633" y="1103"/>
                    </a:cubicBezTo>
                    <a:cubicBezTo>
                      <a:pt x="816" y="1103"/>
                      <a:pt x="996" y="1013"/>
                      <a:pt x="1096" y="844"/>
                    </a:cubicBezTo>
                    <a:cubicBezTo>
                      <a:pt x="1263" y="582"/>
                      <a:pt x="1180" y="248"/>
                      <a:pt x="918" y="82"/>
                    </a:cubicBezTo>
                    <a:cubicBezTo>
                      <a:pt x="830" y="27"/>
                      <a:pt x="730"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2"/>
              <p:cNvSpPr/>
              <p:nvPr/>
            </p:nvSpPr>
            <p:spPr>
              <a:xfrm>
                <a:off x="2221713" y="1768050"/>
                <a:ext cx="31575" cy="27500"/>
              </a:xfrm>
              <a:custGeom>
                <a:rect b="b" l="l" r="r" t="t"/>
                <a:pathLst>
                  <a:path extrusionOk="0" h="1100" w="1263">
                    <a:moveTo>
                      <a:pt x="638" y="0"/>
                    </a:moveTo>
                    <a:cubicBezTo>
                      <a:pt x="453" y="0"/>
                      <a:pt x="269" y="92"/>
                      <a:pt x="167" y="257"/>
                    </a:cubicBezTo>
                    <a:cubicBezTo>
                      <a:pt x="0" y="519"/>
                      <a:pt x="83" y="852"/>
                      <a:pt x="345" y="1019"/>
                    </a:cubicBezTo>
                    <a:cubicBezTo>
                      <a:pt x="433" y="1073"/>
                      <a:pt x="533" y="1100"/>
                      <a:pt x="632" y="1100"/>
                    </a:cubicBezTo>
                    <a:cubicBezTo>
                      <a:pt x="815" y="1100"/>
                      <a:pt x="995" y="1010"/>
                      <a:pt x="1095" y="840"/>
                    </a:cubicBezTo>
                    <a:cubicBezTo>
                      <a:pt x="1262" y="578"/>
                      <a:pt x="1179" y="245"/>
                      <a:pt x="917" y="78"/>
                    </a:cubicBezTo>
                    <a:cubicBezTo>
                      <a:pt x="831" y="25"/>
                      <a:pt x="734" y="0"/>
                      <a:pt x="6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2"/>
              <p:cNvSpPr/>
              <p:nvPr/>
            </p:nvSpPr>
            <p:spPr>
              <a:xfrm>
                <a:off x="2395838" y="1842025"/>
                <a:ext cx="436375" cy="372975"/>
              </a:xfrm>
              <a:custGeom>
                <a:rect b="b" l="l" r="r" t="t"/>
                <a:pathLst>
                  <a:path extrusionOk="0" h="14919" w="17455">
                    <a:moveTo>
                      <a:pt x="8733" y="0"/>
                    </a:moveTo>
                    <a:cubicBezTo>
                      <a:pt x="8347" y="0"/>
                      <a:pt x="7960" y="191"/>
                      <a:pt x="7739" y="572"/>
                    </a:cubicBezTo>
                    <a:lnTo>
                      <a:pt x="453" y="13204"/>
                    </a:lnTo>
                    <a:cubicBezTo>
                      <a:pt x="0" y="13966"/>
                      <a:pt x="560" y="14919"/>
                      <a:pt x="1441" y="14919"/>
                    </a:cubicBezTo>
                    <a:lnTo>
                      <a:pt x="16026" y="14919"/>
                    </a:lnTo>
                    <a:cubicBezTo>
                      <a:pt x="16907" y="14919"/>
                      <a:pt x="17455" y="13966"/>
                      <a:pt x="17014" y="13204"/>
                    </a:cubicBezTo>
                    <a:lnTo>
                      <a:pt x="9728" y="572"/>
                    </a:lnTo>
                    <a:cubicBezTo>
                      <a:pt x="9507" y="191"/>
                      <a:pt x="9120" y="0"/>
                      <a:pt x="87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2"/>
              <p:cNvSpPr/>
              <p:nvPr/>
            </p:nvSpPr>
            <p:spPr>
              <a:xfrm>
                <a:off x="2438988" y="1882725"/>
                <a:ext cx="365850" cy="314125"/>
              </a:xfrm>
              <a:custGeom>
                <a:rect b="b" l="l" r="r" t="t"/>
                <a:pathLst>
                  <a:path extrusionOk="0" h="12565" w="14634">
                    <a:moveTo>
                      <a:pt x="7317" y="1"/>
                    </a:moveTo>
                    <a:cubicBezTo>
                      <a:pt x="7106" y="1"/>
                      <a:pt x="6894" y="105"/>
                      <a:pt x="6775" y="313"/>
                    </a:cubicBezTo>
                    <a:lnTo>
                      <a:pt x="251" y="11624"/>
                    </a:lnTo>
                    <a:cubicBezTo>
                      <a:pt x="1" y="12041"/>
                      <a:pt x="310" y="12565"/>
                      <a:pt x="786" y="12565"/>
                    </a:cubicBezTo>
                    <a:lnTo>
                      <a:pt x="13848" y="12565"/>
                    </a:lnTo>
                    <a:cubicBezTo>
                      <a:pt x="14336" y="12565"/>
                      <a:pt x="14633" y="12041"/>
                      <a:pt x="14395" y="11624"/>
                    </a:cubicBezTo>
                    <a:lnTo>
                      <a:pt x="7859" y="313"/>
                    </a:lnTo>
                    <a:cubicBezTo>
                      <a:pt x="7740" y="105"/>
                      <a:pt x="7528" y="1"/>
                      <a:pt x="731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2"/>
              <p:cNvSpPr/>
              <p:nvPr/>
            </p:nvSpPr>
            <p:spPr>
              <a:xfrm>
                <a:off x="2430963" y="1878850"/>
                <a:ext cx="365825" cy="314425"/>
              </a:xfrm>
              <a:custGeom>
                <a:rect b="b" l="l" r="r" t="t"/>
                <a:pathLst>
                  <a:path extrusionOk="0" h="12577" w="14633">
                    <a:moveTo>
                      <a:pt x="7317" y="1"/>
                    </a:moveTo>
                    <a:cubicBezTo>
                      <a:pt x="7105" y="1"/>
                      <a:pt x="6894" y="105"/>
                      <a:pt x="6775" y="313"/>
                    </a:cubicBezTo>
                    <a:lnTo>
                      <a:pt x="238" y="11624"/>
                    </a:lnTo>
                    <a:cubicBezTo>
                      <a:pt x="0" y="12053"/>
                      <a:pt x="298" y="12565"/>
                      <a:pt x="786" y="12577"/>
                    </a:cubicBezTo>
                    <a:lnTo>
                      <a:pt x="13847" y="12577"/>
                    </a:lnTo>
                    <a:cubicBezTo>
                      <a:pt x="14323" y="12565"/>
                      <a:pt x="14633" y="12053"/>
                      <a:pt x="14383" y="11624"/>
                    </a:cubicBezTo>
                    <a:lnTo>
                      <a:pt x="7858" y="313"/>
                    </a:lnTo>
                    <a:cubicBezTo>
                      <a:pt x="7739" y="105"/>
                      <a:pt x="7528" y="1"/>
                      <a:pt x="73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2"/>
              <p:cNvSpPr/>
              <p:nvPr/>
            </p:nvSpPr>
            <p:spPr>
              <a:xfrm>
                <a:off x="2588438" y="1961375"/>
                <a:ext cx="53850" cy="198600"/>
              </a:xfrm>
              <a:custGeom>
                <a:rect b="b" l="l" r="r" t="t"/>
                <a:pathLst>
                  <a:path extrusionOk="0" h="7944" w="2154">
                    <a:moveTo>
                      <a:pt x="1083" y="1"/>
                    </a:moveTo>
                    <a:cubicBezTo>
                      <a:pt x="571" y="1"/>
                      <a:pt x="178" y="429"/>
                      <a:pt x="202" y="930"/>
                    </a:cubicBezTo>
                    <a:lnTo>
                      <a:pt x="428" y="5251"/>
                    </a:lnTo>
                    <a:lnTo>
                      <a:pt x="1738" y="5251"/>
                    </a:lnTo>
                    <a:lnTo>
                      <a:pt x="1952" y="918"/>
                    </a:lnTo>
                    <a:cubicBezTo>
                      <a:pt x="1976" y="418"/>
                      <a:pt x="1583" y="1"/>
                      <a:pt x="1083" y="1"/>
                    </a:cubicBezTo>
                    <a:close/>
                    <a:moveTo>
                      <a:pt x="1096" y="5835"/>
                    </a:moveTo>
                    <a:cubicBezTo>
                      <a:pt x="523" y="5835"/>
                      <a:pt x="59" y="6283"/>
                      <a:pt x="47" y="6859"/>
                    </a:cubicBezTo>
                    <a:cubicBezTo>
                      <a:pt x="1" y="7441"/>
                      <a:pt x="466" y="7943"/>
                      <a:pt x="1043" y="7943"/>
                    </a:cubicBezTo>
                    <a:cubicBezTo>
                      <a:pt x="1056" y="7943"/>
                      <a:pt x="1070" y="7943"/>
                      <a:pt x="1083" y="7942"/>
                    </a:cubicBezTo>
                    <a:cubicBezTo>
                      <a:pt x="1097" y="7943"/>
                      <a:pt x="1110" y="7943"/>
                      <a:pt x="1124" y="7943"/>
                    </a:cubicBezTo>
                    <a:cubicBezTo>
                      <a:pt x="1689" y="7943"/>
                      <a:pt x="2154" y="7464"/>
                      <a:pt x="2119" y="6883"/>
                    </a:cubicBezTo>
                    <a:cubicBezTo>
                      <a:pt x="2107" y="6275"/>
                      <a:pt x="1714" y="5847"/>
                      <a:pt x="1119" y="5835"/>
                    </a:cubicBezTo>
                    <a:cubicBezTo>
                      <a:pt x="1111" y="5835"/>
                      <a:pt x="1104" y="5835"/>
                      <a:pt x="1096" y="583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35" name="Google Shape;535;p42"/>
          <p:cNvGrpSpPr/>
          <p:nvPr/>
        </p:nvGrpSpPr>
        <p:grpSpPr>
          <a:xfrm>
            <a:off x="1884463" y="2693250"/>
            <a:ext cx="1895412" cy="883650"/>
            <a:chOff x="1884463" y="2693250"/>
            <a:chExt cx="1895412" cy="883650"/>
          </a:xfrm>
        </p:grpSpPr>
        <p:cxnSp>
          <p:nvCxnSpPr>
            <p:cNvPr id="536" name="Google Shape;536;p42"/>
            <p:cNvCxnSpPr/>
            <p:nvPr/>
          </p:nvCxnSpPr>
          <p:spPr>
            <a:xfrm rot="10800000">
              <a:off x="2979775" y="2942025"/>
              <a:ext cx="800100" cy="324000"/>
            </a:xfrm>
            <a:prstGeom prst="curvedConnector3">
              <a:avLst>
                <a:gd fmla="val 50000" name="adj1"/>
              </a:avLst>
            </a:prstGeom>
            <a:noFill/>
            <a:ln cap="flat" cmpd="sng" w="28575">
              <a:solidFill>
                <a:schemeClr val="lt2"/>
              </a:solidFill>
              <a:prstDash val="solid"/>
              <a:round/>
              <a:headEnd len="sm" w="sm" type="none"/>
              <a:tailEnd len="sm" w="sm" type="none"/>
            </a:ln>
          </p:spPr>
        </p:cxnSp>
        <p:grpSp>
          <p:nvGrpSpPr>
            <p:cNvPr id="537" name="Google Shape;537;p42"/>
            <p:cNvGrpSpPr/>
            <p:nvPr/>
          </p:nvGrpSpPr>
          <p:grpSpPr>
            <a:xfrm>
              <a:off x="1884463" y="2693250"/>
              <a:ext cx="1165650" cy="883650"/>
              <a:chOff x="1884463" y="2693250"/>
              <a:chExt cx="1165650" cy="883650"/>
            </a:xfrm>
          </p:grpSpPr>
          <p:sp>
            <p:nvSpPr>
              <p:cNvPr id="538" name="Google Shape;538;p42"/>
              <p:cNvSpPr/>
              <p:nvPr/>
            </p:nvSpPr>
            <p:spPr>
              <a:xfrm>
                <a:off x="1884463" y="2693250"/>
                <a:ext cx="1165650" cy="883650"/>
              </a:xfrm>
              <a:custGeom>
                <a:rect b="b" l="l" r="r" t="t"/>
                <a:pathLst>
                  <a:path extrusionOk="0" h="35346" w="46626">
                    <a:moveTo>
                      <a:pt x="35148" y="1"/>
                    </a:moveTo>
                    <a:cubicBezTo>
                      <a:pt x="29365" y="1"/>
                      <a:pt x="24038" y="4734"/>
                      <a:pt x="18074" y="5242"/>
                    </a:cubicBezTo>
                    <a:cubicBezTo>
                      <a:pt x="17663" y="5277"/>
                      <a:pt x="17248" y="5291"/>
                      <a:pt x="16830" y="5291"/>
                    </a:cubicBezTo>
                    <a:cubicBezTo>
                      <a:pt x="14361" y="5291"/>
                      <a:pt x="11804" y="4774"/>
                      <a:pt x="9387" y="4774"/>
                    </a:cubicBezTo>
                    <a:cubicBezTo>
                      <a:pt x="7705" y="4774"/>
                      <a:pt x="6090" y="5025"/>
                      <a:pt x="4620" y="5873"/>
                    </a:cubicBezTo>
                    <a:cubicBezTo>
                      <a:pt x="846" y="8052"/>
                      <a:pt x="0" y="13457"/>
                      <a:pt x="1739" y="17470"/>
                    </a:cubicBezTo>
                    <a:cubicBezTo>
                      <a:pt x="3477" y="21470"/>
                      <a:pt x="7108" y="24292"/>
                      <a:pt x="10775" y="26637"/>
                    </a:cubicBezTo>
                    <a:cubicBezTo>
                      <a:pt x="14133" y="28781"/>
                      <a:pt x="17300" y="31745"/>
                      <a:pt x="20658" y="33710"/>
                    </a:cubicBezTo>
                    <a:cubicBezTo>
                      <a:pt x="22764" y="34949"/>
                      <a:pt x="25642" y="35346"/>
                      <a:pt x="28424" y="35346"/>
                    </a:cubicBezTo>
                    <a:cubicBezTo>
                      <a:pt x="30078" y="35346"/>
                      <a:pt x="31697" y="35206"/>
                      <a:pt x="33100" y="35019"/>
                    </a:cubicBezTo>
                    <a:cubicBezTo>
                      <a:pt x="35136" y="34746"/>
                      <a:pt x="37267" y="34162"/>
                      <a:pt x="38577" y="32579"/>
                    </a:cubicBezTo>
                    <a:cubicBezTo>
                      <a:pt x="41517" y="29007"/>
                      <a:pt x="38231" y="23387"/>
                      <a:pt x="39922" y="19089"/>
                    </a:cubicBezTo>
                    <a:cubicBezTo>
                      <a:pt x="40660" y="17232"/>
                      <a:pt x="42232" y="15850"/>
                      <a:pt x="43256" y="14148"/>
                    </a:cubicBezTo>
                    <a:cubicBezTo>
                      <a:pt x="46625" y="8552"/>
                      <a:pt x="43363" y="1313"/>
                      <a:pt x="36933" y="158"/>
                    </a:cubicBezTo>
                    <a:cubicBezTo>
                      <a:pt x="36333" y="50"/>
                      <a:pt x="35738" y="1"/>
                      <a:pt x="351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2"/>
              <p:cNvSpPr/>
              <p:nvPr/>
            </p:nvSpPr>
            <p:spPr>
              <a:xfrm>
                <a:off x="2069313" y="2740650"/>
                <a:ext cx="826900" cy="657850"/>
              </a:xfrm>
              <a:custGeom>
                <a:rect b="b" l="l" r="r" t="t"/>
                <a:pathLst>
                  <a:path extrusionOk="0" h="26314" w="33076">
                    <a:moveTo>
                      <a:pt x="30966" y="0"/>
                    </a:moveTo>
                    <a:cubicBezTo>
                      <a:pt x="30959" y="0"/>
                      <a:pt x="30952" y="0"/>
                      <a:pt x="30944" y="0"/>
                    </a:cubicBezTo>
                    <a:lnTo>
                      <a:pt x="2143" y="0"/>
                    </a:lnTo>
                    <a:cubicBezTo>
                      <a:pt x="953" y="0"/>
                      <a:pt x="0" y="953"/>
                      <a:pt x="0" y="2132"/>
                    </a:cubicBezTo>
                    <a:lnTo>
                      <a:pt x="0" y="24182"/>
                    </a:lnTo>
                    <a:cubicBezTo>
                      <a:pt x="0" y="25361"/>
                      <a:pt x="964" y="26313"/>
                      <a:pt x="2143" y="26313"/>
                    </a:cubicBezTo>
                    <a:lnTo>
                      <a:pt x="30944" y="26313"/>
                    </a:lnTo>
                    <a:cubicBezTo>
                      <a:pt x="32123" y="26313"/>
                      <a:pt x="33076" y="25361"/>
                      <a:pt x="33076" y="24182"/>
                    </a:cubicBezTo>
                    <a:lnTo>
                      <a:pt x="33076" y="2132"/>
                    </a:lnTo>
                    <a:cubicBezTo>
                      <a:pt x="33076" y="960"/>
                      <a:pt x="32135" y="0"/>
                      <a:pt x="309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2"/>
              <p:cNvSpPr/>
              <p:nvPr/>
            </p:nvSpPr>
            <p:spPr>
              <a:xfrm>
                <a:off x="2069313" y="2740650"/>
                <a:ext cx="826900" cy="87525"/>
              </a:xfrm>
              <a:custGeom>
                <a:rect b="b" l="l" r="r" t="t"/>
                <a:pathLst>
                  <a:path extrusionOk="0" h="3501" w="33076">
                    <a:moveTo>
                      <a:pt x="30966" y="0"/>
                    </a:moveTo>
                    <a:cubicBezTo>
                      <a:pt x="30959" y="0"/>
                      <a:pt x="30952" y="0"/>
                      <a:pt x="30944" y="0"/>
                    </a:cubicBezTo>
                    <a:lnTo>
                      <a:pt x="2143" y="0"/>
                    </a:lnTo>
                    <a:cubicBezTo>
                      <a:pt x="953" y="0"/>
                      <a:pt x="0" y="953"/>
                      <a:pt x="0" y="2132"/>
                    </a:cubicBezTo>
                    <a:lnTo>
                      <a:pt x="0" y="3501"/>
                    </a:lnTo>
                    <a:lnTo>
                      <a:pt x="33076" y="3501"/>
                    </a:lnTo>
                    <a:lnTo>
                      <a:pt x="33076" y="2132"/>
                    </a:lnTo>
                    <a:cubicBezTo>
                      <a:pt x="33076" y="960"/>
                      <a:pt x="32135" y="0"/>
                      <a:pt x="309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2"/>
              <p:cNvSpPr/>
              <p:nvPr/>
            </p:nvSpPr>
            <p:spPr>
              <a:xfrm>
                <a:off x="2118713" y="2767425"/>
                <a:ext cx="45875" cy="45875"/>
              </a:xfrm>
              <a:custGeom>
                <a:rect b="b" l="l" r="r" t="t"/>
                <a:pathLst>
                  <a:path extrusionOk="0" h="1835" w="1835">
                    <a:moveTo>
                      <a:pt x="917" y="1"/>
                    </a:moveTo>
                    <a:cubicBezTo>
                      <a:pt x="405" y="1"/>
                      <a:pt x="1" y="418"/>
                      <a:pt x="1" y="918"/>
                    </a:cubicBezTo>
                    <a:cubicBezTo>
                      <a:pt x="1" y="1430"/>
                      <a:pt x="405" y="1834"/>
                      <a:pt x="917" y="1834"/>
                    </a:cubicBezTo>
                    <a:cubicBezTo>
                      <a:pt x="1417" y="1834"/>
                      <a:pt x="1834" y="1430"/>
                      <a:pt x="1834" y="918"/>
                    </a:cubicBezTo>
                    <a:cubicBezTo>
                      <a:pt x="1834" y="418"/>
                      <a:pt x="1417" y="1"/>
                      <a:pt x="91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2"/>
              <p:cNvSpPr/>
              <p:nvPr/>
            </p:nvSpPr>
            <p:spPr>
              <a:xfrm>
                <a:off x="2178238" y="2767425"/>
                <a:ext cx="45875" cy="45875"/>
              </a:xfrm>
              <a:custGeom>
                <a:rect b="b" l="l" r="r" t="t"/>
                <a:pathLst>
                  <a:path extrusionOk="0" h="1835" w="1835">
                    <a:moveTo>
                      <a:pt x="918" y="1"/>
                    </a:moveTo>
                    <a:cubicBezTo>
                      <a:pt x="406" y="1"/>
                      <a:pt x="1" y="418"/>
                      <a:pt x="1" y="918"/>
                    </a:cubicBezTo>
                    <a:cubicBezTo>
                      <a:pt x="1" y="1430"/>
                      <a:pt x="406" y="1834"/>
                      <a:pt x="918" y="1834"/>
                    </a:cubicBezTo>
                    <a:cubicBezTo>
                      <a:pt x="1418" y="1834"/>
                      <a:pt x="1834" y="1430"/>
                      <a:pt x="1834" y="918"/>
                    </a:cubicBezTo>
                    <a:cubicBezTo>
                      <a:pt x="1834" y="418"/>
                      <a:pt x="1418" y="1"/>
                      <a:pt x="9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2"/>
              <p:cNvSpPr/>
              <p:nvPr/>
            </p:nvSpPr>
            <p:spPr>
              <a:xfrm>
                <a:off x="2237788" y="2767425"/>
                <a:ext cx="45850" cy="45875"/>
              </a:xfrm>
              <a:custGeom>
                <a:rect b="b" l="l" r="r" t="t"/>
                <a:pathLst>
                  <a:path extrusionOk="0" h="1835" w="1834">
                    <a:moveTo>
                      <a:pt x="917" y="1"/>
                    </a:moveTo>
                    <a:cubicBezTo>
                      <a:pt x="405" y="1"/>
                      <a:pt x="0" y="418"/>
                      <a:pt x="0" y="918"/>
                    </a:cubicBezTo>
                    <a:cubicBezTo>
                      <a:pt x="0" y="1430"/>
                      <a:pt x="405" y="1834"/>
                      <a:pt x="917" y="1834"/>
                    </a:cubicBezTo>
                    <a:cubicBezTo>
                      <a:pt x="1417" y="1834"/>
                      <a:pt x="1834" y="1430"/>
                      <a:pt x="1834" y="918"/>
                    </a:cubicBezTo>
                    <a:cubicBezTo>
                      <a:pt x="1834" y="418"/>
                      <a:pt x="1417" y="1"/>
                      <a:pt x="91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2"/>
              <p:cNvSpPr/>
              <p:nvPr/>
            </p:nvSpPr>
            <p:spPr>
              <a:xfrm>
                <a:off x="2188363" y="2966025"/>
                <a:ext cx="605150" cy="327050"/>
              </a:xfrm>
              <a:custGeom>
                <a:rect b="b" l="l" r="r" t="t"/>
                <a:pathLst>
                  <a:path extrusionOk="0" h="13082" w="24206">
                    <a:moveTo>
                      <a:pt x="12424" y="0"/>
                    </a:moveTo>
                    <a:cubicBezTo>
                      <a:pt x="5181" y="0"/>
                      <a:pt x="1" y="6071"/>
                      <a:pt x="1" y="6071"/>
                    </a:cubicBezTo>
                    <a:cubicBezTo>
                      <a:pt x="4097" y="11322"/>
                      <a:pt x="8125" y="13081"/>
                      <a:pt x="11684" y="13081"/>
                    </a:cubicBezTo>
                    <a:cubicBezTo>
                      <a:pt x="18913" y="13081"/>
                      <a:pt x="24206" y="5820"/>
                      <a:pt x="24206" y="5820"/>
                    </a:cubicBezTo>
                    <a:cubicBezTo>
                      <a:pt x="20028" y="1462"/>
                      <a:pt x="15978" y="0"/>
                      <a:pt x="124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2"/>
              <p:cNvSpPr/>
              <p:nvPr/>
            </p:nvSpPr>
            <p:spPr>
              <a:xfrm>
                <a:off x="2231813" y="3001925"/>
                <a:ext cx="519450" cy="255875"/>
              </a:xfrm>
              <a:custGeom>
                <a:rect b="b" l="l" r="r" t="t"/>
                <a:pathLst>
                  <a:path extrusionOk="0" h="10235" w="20778">
                    <a:moveTo>
                      <a:pt x="10667" y="1"/>
                    </a:moveTo>
                    <a:cubicBezTo>
                      <a:pt x="9125" y="1"/>
                      <a:pt x="7691" y="298"/>
                      <a:pt x="6406" y="741"/>
                    </a:cubicBezTo>
                    <a:cubicBezTo>
                      <a:pt x="4001" y="1610"/>
                      <a:pt x="1811" y="3015"/>
                      <a:pt x="1" y="4837"/>
                    </a:cubicBezTo>
                    <a:cubicBezTo>
                      <a:pt x="1989" y="7206"/>
                      <a:pt x="3978" y="8659"/>
                      <a:pt x="5918" y="9445"/>
                    </a:cubicBezTo>
                    <a:cubicBezTo>
                      <a:pt x="7273" y="10003"/>
                      <a:pt x="8594" y="10235"/>
                      <a:pt x="9854" y="10235"/>
                    </a:cubicBezTo>
                    <a:cubicBezTo>
                      <a:pt x="12115" y="10235"/>
                      <a:pt x="14179" y="9488"/>
                      <a:pt x="15884" y="8540"/>
                    </a:cubicBezTo>
                    <a:cubicBezTo>
                      <a:pt x="17717" y="7516"/>
                      <a:pt x="19372" y="6194"/>
                      <a:pt x="20777" y="4635"/>
                    </a:cubicBezTo>
                    <a:cubicBezTo>
                      <a:pt x="18682" y="2610"/>
                      <a:pt x="16634" y="1372"/>
                      <a:pt x="14681" y="694"/>
                    </a:cubicBezTo>
                    <a:cubicBezTo>
                      <a:pt x="13286" y="203"/>
                      <a:pt x="11940" y="1"/>
                      <a:pt x="106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2"/>
              <p:cNvSpPr/>
              <p:nvPr/>
            </p:nvSpPr>
            <p:spPr>
              <a:xfrm>
                <a:off x="2323513" y="3001925"/>
                <a:ext cx="327725" cy="255875"/>
              </a:xfrm>
              <a:custGeom>
                <a:rect b="b" l="l" r="r" t="t"/>
                <a:pathLst>
                  <a:path extrusionOk="0" h="10235" w="13109">
                    <a:moveTo>
                      <a:pt x="6994" y="1"/>
                    </a:moveTo>
                    <a:cubicBezTo>
                      <a:pt x="5454" y="1"/>
                      <a:pt x="4023" y="298"/>
                      <a:pt x="2738" y="741"/>
                    </a:cubicBezTo>
                    <a:cubicBezTo>
                      <a:pt x="214" y="3015"/>
                      <a:pt x="0" y="6897"/>
                      <a:pt x="2250" y="9445"/>
                    </a:cubicBezTo>
                    <a:cubicBezTo>
                      <a:pt x="3601" y="10003"/>
                      <a:pt x="4919" y="10235"/>
                      <a:pt x="6178" y="10235"/>
                    </a:cubicBezTo>
                    <a:cubicBezTo>
                      <a:pt x="8437" y="10235"/>
                      <a:pt x="10503" y="9488"/>
                      <a:pt x="12216" y="8540"/>
                    </a:cubicBezTo>
                    <a:cubicBezTo>
                      <a:pt x="12799" y="7575"/>
                      <a:pt x="13109" y="6468"/>
                      <a:pt x="13109" y="5337"/>
                    </a:cubicBezTo>
                    <a:cubicBezTo>
                      <a:pt x="13109" y="3563"/>
                      <a:pt x="12347" y="1860"/>
                      <a:pt x="11013" y="694"/>
                    </a:cubicBezTo>
                    <a:cubicBezTo>
                      <a:pt x="9613" y="203"/>
                      <a:pt x="8266" y="1"/>
                      <a:pt x="699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2"/>
              <p:cNvSpPr/>
              <p:nvPr/>
            </p:nvSpPr>
            <p:spPr>
              <a:xfrm>
                <a:off x="2414288" y="3053475"/>
                <a:ext cx="163725" cy="163750"/>
              </a:xfrm>
              <a:custGeom>
                <a:rect b="b" l="l" r="r" t="t"/>
                <a:pathLst>
                  <a:path extrusionOk="0" h="6550" w="6549">
                    <a:moveTo>
                      <a:pt x="3275" y="1"/>
                    </a:moveTo>
                    <a:cubicBezTo>
                      <a:pt x="1465" y="1"/>
                      <a:pt x="0" y="1465"/>
                      <a:pt x="0" y="3275"/>
                    </a:cubicBezTo>
                    <a:cubicBezTo>
                      <a:pt x="0" y="5085"/>
                      <a:pt x="1465" y="6549"/>
                      <a:pt x="3275" y="6549"/>
                    </a:cubicBezTo>
                    <a:cubicBezTo>
                      <a:pt x="5084" y="6549"/>
                      <a:pt x="6549" y="5085"/>
                      <a:pt x="6549" y="3275"/>
                    </a:cubicBezTo>
                    <a:cubicBezTo>
                      <a:pt x="6549" y="1465"/>
                      <a:pt x="5084" y="1"/>
                      <a:pt x="32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2"/>
              <p:cNvSpPr/>
              <p:nvPr/>
            </p:nvSpPr>
            <p:spPr>
              <a:xfrm>
                <a:off x="2414288" y="3061525"/>
                <a:ext cx="70875" cy="70850"/>
              </a:xfrm>
              <a:custGeom>
                <a:rect b="b" l="l" r="r" t="t"/>
                <a:pathLst>
                  <a:path extrusionOk="0" h="2834" w="2835">
                    <a:moveTo>
                      <a:pt x="1417" y="0"/>
                    </a:moveTo>
                    <a:cubicBezTo>
                      <a:pt x="643" y="0"/>
                      <a:pt x="0" y="631"/>
                      <a:pt x="0" y="1417"/>
                    </a:cubicBezTo>
                    <a:cubicBezTo>
                      <a:pt x="0" y="2191"/>
                      <a:pt x="643" y="2834"/>
                      <a:pt x="1417" y="2834"/>
                    </a:cubicBezTo>
                    <a:cubicBezTo>
                      <a:pt x="2203" y="2834"/>
                      <a:pt x="2834" y="2191"/>
                      <a:pt x="2834" y="1417"/>
                    </a:cubicBezTo>
                    <a:cubicBezTo>
                      <a:pt x="2834" y="631"/>
                      <a:pt x="2203" y="0"/>
                      <a:pt x="14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2"/>
              <p:cNvSpPr/>
              <p:nvPr/>
            </p:nvSpPr>
            <p:spPr>
              <a:xfrm>
                <a:off x="2248188" y="2874600"/>
                <a:ext cx="486700" cy="486675"/>
              </a:xfrm>
              <a:custGeom>
                <a:rect b="b" l="l" r="r" t="t"/>
                <a:pathLst>
                  <a:path extrusionOk="0" h="19467" w="19468">
                    <a:moveTo>
                      <a:pt x="18039" y="0"/>
                    </a:moveTo>
                    <a:lnTo>
                      <a:pt x="1" y="18038"/>
                    </a:lnTo>
                    <a:lnTo>
                      <a:pt x="1429" y="19467"/>
                    </a:lnTo>
                    <a:lnTo>
                      <a:pt x="19467" y="1429"/>
                    </a:lnTo>
                    <a:lnTo>
                      <a:pt x="1803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2"/>
              <p:cNvSpPr/>
              <p:nvPr/>
            </p:nvSpPr>
            <p:spPr>
              <a:xfrm>
                <a:off x="2248188" y="2874600"/>
                <a:ext cx="487000" cy="486675"/>
              </a:xfrm>
              <a:custGeom>
                <a:rect b="b" l="l" r="r" t="t"/>
                <a:pathLst>
                  <a:path extrusionOk="0" h="19467" w="19480">
                    <a:moveTo>
                      <a:pt x="1441" y="0"/>
                    </a:moveTo>
                    <a:lnTo>
                      <a:pt x="1" y="1429"/>
                    </a:lnTo>
                    <a:lnTo>
                      <a:pt x="18039" y="19467"/>
                    </a:lnTo>
                    <a:lnTo>
                      <a:pt x="19479" y="18038"/>
                    </a:lnTo>
                    <a:lnTo>
                      <a:pt x="144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51" name="Google Shape;551;p42"/>
          <p:cNvGrpSpPr/>
          <p:nvPr/>
        </p:nvGrpSpPr>
        <p:grpSpPr>
          <a:xfrm>
            <a:off x="5303875" y="2560000"/>
            <a:ext cx="1955988" cy="883575"/>
            <a:chOff x="5303875" y="2560000"/>
            <a:chExt cx="1955988" cy="883575"/>
          </a:xfrm>
        </p:grpSpPr>
        <p:cxnSp>
          <p:nvCxnSpPr>
            <p:cNvPr id="552" name="Google Shape;552;p42"/>
            <p:cNvCxnSpPr/>
            <p:nvPr/>
          </p:nvCxnSpPr>
          <p:spPr>
            <a:xfrm flipH="1" rot="10800000">
              <a:off x="5303875" y="2923200"/>
              <a:ext cx="981000" cy="371400"/>
            </a:xfrm>
            <a:prstGeom prst="curvedConnector3">
              <a:avLst>
                <a:gd fmla="val 50000" name="adj1"/>
              </a:avLst>
            </a:prstGeom>
            <a:noFill/>
            <a:ln cap="flat" cmpd="sng" w="28575">
              <a:solidFill>
                <a:schemeClr val="lt2"/>
              </a:solidFill>
              <a:prstDash val="solid"/>
              <a:round/>
              <a:headEnd len="sm" w="sm" type="none"/>
              <a:tailEnd len="sm" w="sm" type="none"/>
            </a:ln>
          </p:spPr>
        </p:cxnSp>
        <p:grpSp>
          <p:nvGrpSpPr>
            <p:cNvPr id="553" name="Google Shape;553;p42"/>
            <p:cNvGrpSpPr/>
            <p:nvPr/>
          </p:nvGrpSpPr>
          <p:grpSpPr>
            <a:xfrm>
              <a:off x="6093913" y="2560000"/>
              <a:ext cx="1165950" cy="883575"/>
              <a:chOff x="6093913" y="2560000"/>
              <a:chExt cx="1165950" cy="883575"/>
            </a:xfrm>
          </p:grpSpPr>
          <p:sp>
            <p:nvSpPr>
              <p:cNvPr id="554" name="Google Shape;554;p42"/>
              <p:cNvSpPr/>
              <p:nvPr/>
            </p:nvSpPr>
            <p:spPr>
              <a:xfrm>
                <a:off x="6093913" y="2560000"/>
                <a:ext cx="1165950" cy="883575"/>
              </a:xfrm>
              <a:custGeom>
                <a:rect b="b" l="l" r="r" t="t"/>
                <a:pathLst>
                  <a:path extrusionOk="0" h="35343" w="46638">
                    <a:moveTo>
                      <a:pt x="18215" y="0"/>
                    </a:moveTo>
                    <a:cubicBezTo>
                      <a:pt x="16558" y="0"/>
                      <a:pt x="14934" y="142"/>
                      <a:pt x="13526" y="333"/>
                    </a:cubicBezTo>
                    <a:cubicBezTo>
                      <a:pt x="11502" y="606"/>
                      <a:pt x="9359" y="1178"/>
                      <a:pt x="8061" y="2761"/>
                    </a:cubicBezTo>
                    <a:cubicBezTo>
                      <a:pt x="5120" y="6333"/>
                      <a:pt x="8394" y="11953"/>
                      <a:pt x="6704" y="16251"/>
                    </a:cubicBezTo>
                    <a:cubicBezTo>
                      <a:pt x="5977" y="18109"/>
                      <a:pt x="4406" y="19490"/>
                      <a:pt x="3382" y="21192"/>
                    </a:cubicBezTo>
                    <a:cubicBezTo>
                      <a:pt x="0" y="26788"/>
                      <a:pt x="3275" y="34027"/>
                      <a:pt x="9704" y="35182"/>
                    </a:cubicBezTo>
                    <a:cubicBezTo>
                      <a:pt x="10309" y="35292"/>
                      <a:pt x="10908" y="35342"/>
                      <a:pt x="11503" y="35342"/>
                    </a:cubicBezTo>
                    <a:cubicBezTo>
                      <a:pt x="17273" y="35342"/>
                      <a:pt x="22604" y="30617"/>
                      <a:pt x="28552" y="30110"/>
                    </a:cubicBezTo>
                    <a:cubicBezTo>
                      <a:pt x="28976" y="30073"/>
                      <a:pt x="29405" y="30058"/>
                      <a:pt x="29836" y="30058"/>
                    </a:cubicBezTo>
                    <a:cubicBezTo>
                      <a:pt x="32295" y="30058"/>
                      <a:pt x="34835" y="30566"/>
                      <a:pt x="37239" y="30566"/>
                    </a:cubicBezTo>
                    <a:cubicBezTo>
                      <a:pt x="38923" y="30566"/>
                      <a:pt x="40541" y="30317"/>
                      <a:pt x="42018" y="29467"/>
                    </a:cubicBezTo>
                    <a:cubicBezTo>
                      <a:pt x="45792" y="27288"/>
                      <a:pt x="46637" y="21883"/>
                      <a:pt x="44899" y="17882"/>
                    </a:cubicBezTo>
                    <a:cubicBezTo>
                      <a:pt x="43161" y="13870"/>
                      <a:pt x="39529" y="11060"/>
                      <a:pt x="35850" y="8703"/>
                    </a:cubicBezTo>
                    <a:cubicBezTo>
                      <a:pt x="32505" y="6560"/>
                      <a:pt x="29326" y="3595"/>
                      <a:pt x="25980" y="1630"/>
                    </a:cubicBezTo>
                    <a:cubicBezTo>
                      <a:pt x="23875" y="399"/>
                      <a:pt x="20999" y="0"/>
                      <a:pt x="1821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2"/>
              <p:cNvSpPr/>
              <p:nvPr/>
            </p:nvSpPr>
            <p:spPr>
              <a:xfrm>
                <a:off x="6394238" y="2829950"/>
                <a:ext cx="592675" cy="261650"/>
              </a:xfrm>
              <a:custGeom>
                <a:rect b="b" l="l" r="r" t="t"/>
                <a:pathLst>
                  <a:path extrusionOk="0" h="10466" w="23707">
                    <a:moveTo>
                      <a:pt x="3323" y="0"/>
                    </a:moveTo>
                    <a:cubicBezTo>
                      <a:pt x="2430" y="0"/>
                      <a:pt x="1668" y="0"/>
                      <a:pt x="1096" y="12"/>
                    </a:cubicBezTo>
                    <a:lnTo>
                      <a:pt x="858" y="12"/>
                    </a:lnTo>
                    <a:cubicBezTo>
                      <a:pt x="382" y="12"/>
                      <a:pt x="1" y="429"/>
                      <a:pt x="37" y="905"/>
                    </a:cubicBezTo>
                    <a:lnTo>
                      <a:pt x="84" y="1703"/>
                    </a:lnTo>
                    <a:lnTo>
                      <a:pt x="156" y="2691"/>
                    </a:lnTo>
                    <a:lnTo>
                      <a:pt x="644" y="10025"/>
                    </a:lnTo>
                    <a:lnTo>
                      <a:pt x="668" y="10466"/>
                    </a:lnTo>
                    <a:lnTo>
                      <a:pt x="23242" y="10466"/>
                    </a:lnTo>
                    <a:lnTo>
                      <a:pt x="23682" y="453"/>
                    </a:lnTo>
                    <a:lnTo>
                      <a:pt x="23706" y="84"/>
                    </a:lnTo>
                    <a:lnTo>
                      <a:pt x="21587" y="72"/>
                    </a:lnTo>
                    <a:lnTo>
                      <a:pt x="21063" y="72"/>
                    </a:lnTo>
                    <a:lnTo>
                      <a:pt x="18765" y="48"/>
                    </a:lnTo>
                    <a:lnTo>
                      <a:pt x="18122" y="48"/>
                    </a:lnTo>
                    <a:cubicBezTo>
                      <a:pt x="16634" y="36"/>
                      <a:pt x="14943" y="24"/>
                      <a:pt x="13229" y="24"/>
                    </a:cubicBezTo>
                    <a:lnTo>
                      <a:pt x="12693" y="24"/>
                    </a:lnTo>
                    <a:cubicBezTo>
                      <a:pt x="10562" y="12"/>
                      <a:pt x="8395" y="0"/>
                      <a:pt x="64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2"/>
              <p:cNvSpPr/>
              <p:nvPr/>
            </p:nvSpPr>
            <p:spPr>
              <a:xfrm>
                <a:off x="6407938" y="2829450"/>
                <a:ext cx="475675" cy="239225"/>
              </a:xfrm>
              <a:custGeom>
                <a:rect b="b" l="l" r="r" t="t"/>
                <a:pathLst>
                  <a:path extrusionOk="0" h="9569" w="19027">
                    <a:moveTo>
                      <a:pt x="4065" y="0"/>
                    </a:moveTo>
                    <a:cubicBezTo>
                      <a:pt x="2452" y="0"/>
                      <a:pt x="1126" y="6"/>
                      <a:pt x="310" y="20"/>
                    </a:cubicBezTo>
                    <a:cubicBezTo>
                      <a:pt x="203" y="20"/>
                      <a:pt x="108" y="44"/>
                      <a:pt x="1" y="92"/>
                    </a:cubicBezTo>
                    <a:lnTo>
                      <a:pt x="2644" y="9569"/>
                    </a:lnTo>
                    <a:lnTo>
                      <a:pt x="19027" y="5021"/>
                    </a:lnTo>
                    <a:lnTo>
                      <a:pt x="17658" y="68"/>
                    </a:lnTo>
                    <a:cubicBezTo>
                      <a:pt x="13532" y="34"/>
                      <a:pt x="7960" y="0"/>
                      <a:pt x="40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2"/>
              <p:cNvSpPr/>
              <p:nvPr/>
            </p:nvSpPr>
            <p:spPr>
              <a:xfrm>
                <a:off x="6378763" y="2562350"/>
                <a:ext cx="516475" cy="497400"/>
              </a:xfrm>
              <a:custGeom>
                <a:rect b="b" l="l" r="r" t="t"/>
                <a:pathLst>
                  <a:path extrusionOk="0" h="19896" w="20659">
                    <a:moveTo>
                      <a:pt x="16396" y="0"/>
                    </a:moveTo>
                    <a:lnTo>
                      <a:pt x="1" y="4549"/>
                    </a:lnTo>
                    <a:lnTo>
                      <a:pt x="4275" y="19896"/>
                    </a:lnTo>
                    <a:lnTo>
                      <a:pt x="20658" y="15348"/>
                    </a:lnTo>
                    <a:lnTo>
                      <a:pt x="16396" y="0"/>
                    </a:lnTo>
                    <a:close/>
                  </a:path>
                </a:pathLst>
              </a:custGeom>
              <a:solidFill>
                <a:srgbClr val="E3E3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2"/>
              <p:cNvSpPr/>
              <p:nvPr/>
            </p:nvSpPr>
            <p:spPr>
              <a:xfrm>
                <a:off x="6527288" y="2585875"/>
                <a:ext cx="492950" cy="471500"/>
              </a:xfrm>
              <a:custGeom>
                <a:rect b="b" l="l" r="r" t="t"/>
                <a:pathLst>
                  <a:path extrusionOk="0" h="18860" w="19718">
                    <a:moveTo>
                      <a:pt x="3001" y="0"/>
                    </a:moveTo>
                    <a:lnTo>
                      <a:pt x="2775" y="1203"/>
                    </a:lnTo>
                    <a:lnTo>
                      <a:pt x="2477" y="2774"/>
                    </a:lnTo>
                    <a:lnTo>
                      <a:pt x="2430" y="3000"/>
                    </a:lnTo>
                    <a:lnTo>
                      <a:pt x="1132" y="9751"/>
                    </a:lnTo>
                    <a:lnTo>
                      <a:pt x="846" y="11228"/>
                    </a:lnTo>
                    <a:lnTo>
                      <a:pt x="739" y="11799"/>
                    </a:lnTo>
                    <a:lnTo>
                      <a:pt x="1" y="15645"/>
                    </a:lnTo>
                    <a:lnTo>
                      <a:pt x="6085" y="16812"/>
                    </a:lnTo>
                    <a:lnTo>
                      <a:pt x="6549" y="16907"/>
                    </a:lnTo>
                    <a:lnTo>
                      <a:pt x="13396" y="18217"/>
                    </a:lnTo>
                    <a:lnTo>
                      <a:pt x="15741" y="18669"/>
                    </a:lnTo>
                    <a:lnTo>
                      <a:pt x="16265" y="18764"/>
                    </a:lnTo>
                    <a:lnTo>
                      <a:pt x="16705" y="18860"/>
                    </a:lnTo>
                    <a:lnTo>
                      <a:pt x="18372" y="10216"/>
                    </a:lnTo>
                    <a:lnTo>
                      <a:pt x="18801" y="7930"/>
                    </a:lnTo>
                    <a:lnTo>
                      <a:pt x="18884" y="7489"/>
                    </a:lnTo>
                    <a:lnTo>
                      <a:pt x="19718" y="3203"/>
                    </a:lnTo>
                    <a:lnTo>
                      <a:pt x="11145" y="1560"/>
                    </a:lnTo>
                    <a:lnTo>
                      <a:pt x="5418" y="464"/>
                    </a:lnTo>
                    <a:lnTo>
                      <a:pt x="30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2"/>
              <p:cNvSpPr/>
              <p:nvPr/>
            </p:nvSpPr>
            <p:spPr>
              <a:xfrm>
                <a:off x="6495738" y="2654925"/>
                <a:ext cx="425100" cy="398575"/>
              </a:xfrm>
              <a:custGeom>
                <a:rect b="b" l="l" r="r" t="t"/>
                <a:pathLst>
                  <a:path extrusionOk="0" h="15943" w="17004">
                    <a:moveTo>
                      <a:pt x="1" y="0"/>
                    </a:moveTo>
                    <a:lnTo>
                      <a:pt x="1" y="15943"/>
                    </a:lnTo>
                    <a:lnTo>
                      <a:pt x="17003" y="15943"/>
                    </a:lnTo>
                    <a:lnTo>
                      <a:pt x="1700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2"/>
              <p:cNvSpPr/>
              <p:nvPr/>
            </p:nvSpPr>
            <p:spPr>
              <a:xfrm>
                <a:off x="6477288" y="2660875"/>
                <a:ext cx="456625" cy="398275"/>
              </a:xfrm>
              <a:custGeom>
                <a:rect b="b" l="l" r="r" t="t"/>
                <a:pathLst>
                  <a:path extrusionOk="0" h="15931" w="18265">
                    <a:moveTo>
                      <a:pt x="1" y="0"/>
                    </a:moveTo>
                    <a:lnTo>
                      <a:pt x="1" y="15931"/>
                    </a:lnTo>
                    <a:lnTo>
                      <a:pt x="18265" y="15931"/>
                    </a:lnTo>
                    <a:lnTo>
                      <a:pt x="1826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2"/>
              <p:cNvSpPr/>
              <p:nvPr/>
            </p:nvSpPr>
            <p:spPr>
              <a:xfrm>
                <a:off x="6396638" y="2769225"/>
                <a:ext cx="613475" cy="491150"/>
              </a:xfrm>
              <a:custGeom>
                <a:rect b="b" l="l" r="r" t="t"/>
                <a:pathLst>
                  <a:path extrusionOk="0" h="19646" w="24539">
                    <a:moveTo>
                      <a:pt x="14216" y="0"/>
                    </a:moveTo>
                    <a:cubicBezTo>
                      <a:pt x="13847" y="0"/>
                      <a:pt x="13514" y="227"/>
                      <a:pt x="13371" y="572"/>
                    </a:cubicBezTo>
                    <a:lnTo>
                      <a:pt x="12609" y="2429"/>
                    </a:lnTo>
                    <a:lnTo>
                      <a:pt x="12228" y="3358"/>
                    </a:lnTo>
                    <a:cubicBezTo>
                      <a:pt x="12085" y="3703"/>
                      <a:pt x="11740" y="3929"/>
                      <a:pt x="11371" y="3929"/>
                    </a:cubicBezTo>
                    <a:lnTo>
                      <a:pt x="6084" y="3882"/>
                    </a:lnTo>
                    <a:lnTo>
                      <a:pt x="3965" y="3870"/>
                    </a:lnTo>
                    <a:lnTo>
                      <a:pt x="3239" y="3870"/>
                    </a:lnTo>
                    <a:lnTo>
                      <a:pt x="1393" y="3846"/>
                    </a:lnTo>
                    <a:lnTo>
                      <a:pt x="679" y="3846"/>
                    </a:lnTo>
                    <a:cubicBezTo>
                      <a:pt x="417" y="3846"/>
                      <a:pt x="179" y="3953"/>
                      <a:pt x="0" y="4132"/>
                    </a:cubicBezTo>
                    <a:lnTo>
                      <a:pt x="60" y="5120"/>
                    </a:lnTo>
                    <a:cubicBezTo>
                      <a:pt x="36" y="5215"/>
                      <a:pt x="24" y="5310"/>
                      <a:pt x="36" y="5418"/>
                    </a:cubicBezTo>
                    <a:lnTo>
                      <a:pt x="548" y="12454"/>
                    </a:lnTo>
                    <a:lnTo>
                      <a:pt x="584" y="12883"/>
                    </a:lnTo>
                    <a:lnTo>
                      <a:pt x="1048" y="19360"/>
                    </a:lnTo>
                    <a:lnTo>
                      <a:pt x="1048" y="19396"/>
                    </a:lnTo>
                    <a:cubicBezTo>
                      <a:pt x="1226" y="19550"/>
                      <a:pt x="1453" y="19646"/>
                      <a:pt x="1679" y="19646"/>
                    </a:cubicBezTo>
                    <a:lnTo>
                      <a:pt x="22432" y="19646"/>
                    </a:lnTo>
                    <a:cubicBezTo>
                      <a:pt x="22920" y="19646"/>
                      <a:pt x="23324" y="19265"/>
                      <a:pt x="23348" y="18776"/>
                    </a:cubicBezTo>
                    <a:lnTo>
                      <a:pt x="24539" y="1000"/>
                    </a:lnTo>
                    <a:cubicBezTo>
                      <a:pt x="24539" y="941"/>
                      <a:pt x="24539" y="881"/>
                      <a:pt x="24527" y="822"/>
                    </a:cubicBezTo>
                    <a:lnTo>
                      <a:pt x="24503" y="798"/>
                    </a:lnTo>
                    <a:lnTo>
                      <a:pt x="24479" y="774"/>
                    </a:lnTo>
                    <a:lnTo>
                      <a:pt x="24456" y="762"/>
                    </a:lnTo>
                    <a:cubicBezTo>
                      <a:pt x="24432" y="739"/>
                      <a:pt x="24408" y="727"/>
                      <a:pt x="24384" y="715"/>
                    </a:cubicBezTo>
                    <a:lnTo>
                      <a:pt x="24348" y="691"/>
                    </a:lnTo>
                    <a:lnTo>
                      <a:pt x="24337" y="679"/>
                    </a:lnTo>
                    <a:cubicBezTo>
                      <a:pt x="24301" y="667"/>
                      <a:pt x="24265" y="655"/>
                      <a:pt x="24229" y="643"/>
                    </a:cubicBezTo>
                    <a:lnTo>
                      <a:pt x="24206" y="631"/>
                    </a:lnTo>
                    <a:lnTo>
                      <a:pt x="24194" y="631"/>
                    </a:lnTo>
                    <a:lnTo>
                      <a:pt x="24170" y="619"/>
                    </a:lnTo>
                    <a:lnTo>
                      <a:pt x="24134" y="608"/>
                    </a:lnTo>
                    <a:lnTo>
                      <a:pt x="24086" y="596"/>
                    </a:lnTo>
                    <a:lnTo>
                      <a:pt x="24027" y="596"/>
                    </a:lnTo>
                    <a:lnTo>
                      <a:pt x="24110" y="155"/>
                    </a:lnTo>
                    <a:cubicBezTo>
                      <a:pt x="23967" y="60"/>
                      <a:pt x="23789" y="12"/>
                      <a:pt x="236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2"/>
              <p:cNvSpPr/>
              <p:nvPr/>
            </p:nvSpPr>
            <p:spPr>
              <a:xfrm>
                <a:off x="6396338" y="2783800"/>
                <a:ext cx="621525" cy="490875"/>
              </a:xfrm>
              <a:custGeom>
                <a:rect b="b" l="l" r="r" t="t"/>
                <a:pathLst>
                  <a:path extrusionOk="0" h="19635" w="24861">
                    <a:moveTo>
                      <a:pt x="14526" y="1"/>
                    </a:moveTo>
                    <a:cubicBezTo>
                      <a:pt x="14145" y="1"/>
                      <a:pt x="13811" y="215"/>
                      <a:pt x="13669" y="572"/>
                    </a:cubicBezTo>
                    <a:lnTo>
                      <a:pt x="13145" y="1846"/>
                    </a:lnTo>
                    <a:lnTo>
                      <a:pt x="12526" y="3346"/>
                    </a:lnTo>
                    <a:cubicBezTo>
                      <a:pt x="12383" y="3692"/>
                      <a:pt x="12037" y="3918"/>
                      <a:pt x="11668" y="3918"/>
                    </a:cubicBezTo>
                    <a:lnTo>
                      <a:pt x="5977" y="3870"/>
                    </a:lnTo>
                    <a:lnTo>
                      <a:pt x="3977" y="3858"/>
                    </a:lnTo>
                    <a:lnTo>
                      <a:pt x="3251" y="3858"/>
                    </a:lnTo>
                    <a:lnTo>
                      <a:pt x="1572" y="3835"/>
                    </a:lnTo>
                    <a:lnTo>
                      <a:pt x="977" y="3835"/>
                    </a:lnTo>
                    <a:cubicBezTo>
                      <a:pt x="429" y="3835"/>
                      <a:pt x="0" y="4287"/>
                      <a:pt x="48" y="4835"/>
                    </a:cubicBezTo>
                    <a:lnTo>
                      <a:pt x="560" y="11871"/>
                    </a:lnTo>
                    <a:lnTo>
                      <a:pt x="596" y="12300"/>
                    </a:lnTo>
                    <a:lnTo>
                      <a:pt x="1060" y="18777"/>
                    </a:lnTo>
                    <a:lnTo>
                      <a:pt x="1060" y="18813"/>
                    </a:lnTo>
                    <a:cubicBezTo>
                      <a:pt x="1119" y="19277"/>
                      <a:pt x="1512" y="19634"/>
                      <a:pt x="1977" y="19634"/>
                    </a:cubicBezTo>
                    <a:lnTo>
                      <a:pt x="22729" y="19634"/>
                    </a:lnTo>
                    <a:cubicBezTo>
                      <a:pt x="23217" y="19634"/>
                      <a:pt x="23622" y="19265"/>
                      <a:pt x="23658" y="18777"/>
                    </a:cubicBezTo>
                    <a:lnTo>
                      <a:pt x="24849" y="989"/>
                    </a:lnTo>
                    <a:cubicBezTo>
                      <a:pt x="24860" y="870"/>
                      <a:pt x="24849" y="763"/>
                      <a:pt x="24813" y="644"/>
                    </a:cubicBezTo>
                    <a:cubicBezTo>
                      <a:pt x="24813" y="632"/>
                      <a:pt x="24801" y="620"/>
                      <a:pt x="24801" y="608"/>
                    </a:cubicBezTo>
                    <a:lnTo>
                      <a:pt x="24789" y="572"/>
                    </a:lnTo>
                    <a:cubicBezTo>
                      <a:pt x="24789" y="560"/>
                      <a:pt x="24777" y="548"/>
                      <a:pt x="24777" y="536"/>
                    </a:cubicBezTo>
                    <a:lnTo>
                      <a:pt x="24765" y="513"/>
                    </a:lnTo>
                    <a:lnTo>
                      <a:pt x="24753" y="477"/>
                    </a:lnTo>
                    <a:lnTo>
                      <a:pt x="24730" y="441"/>
                    </a:lnTo>
                    <a:cubicBezTo>
                      <a:pt x="24730" y="429"/>
                      <a:pt x="24718" y="406"/>
                      <a:pt x="24706" y="394"/>
                    </a:cubicBezTo>
                    <a:lnTo>
                      <a:pt x="24682" y="358"/>
                    </a:lnTo>
                    <a:lnTo>
                      <a:pt x="24658" y="334"/>
                    </a:lnTo>
                    <a:cubicBezTo>
                      <a:pt x="24646" y="310"/>
                      <a:pt x="24634" y="298"/>
                      <a:pt x="24622" y="286"/>
                    </a:cubicBezTo>
                    <a:lnTo>
                      <a:pt x="24587" y="251"/>
                    </a:lnTo>
                    <a:lnTo>
                      <a:pt x="24563" y="215"/>
                    </a:lnTo>
                    <a:lnTo>
                      <a:pt x="24527" y="191"/>
                    </a:lnTo>
                    <a:lnTo>
                      <a:pt x="24503" y="179"/>
                    </a:lnTo>
                    <a:lnTo>
                      <a:pt x="24479" y="156"/>
                    </a:lnTo>
                    <a:cubicBezTo>
                      <a:pt x="24456" y="132"/>
                      <a:pt x="24432" y="120"/>
                      <a:pt x="24408" y="108"/>
                    </a:cubicBezTo>
                    <a:lnTo>
                      <a:pt x="24372" y="84"/>
                    </a:lnTo>
                    <a:lnTo>
                      <a:pt x="24360" y="72"/>
                    </a:lnTo>
                    <a:cubicBezTo>
                      <a:pt x="24325" y="60"/>
                      <a:pt x="24289" y="48"/>
                      <a:pt x="24253" y="36"/>
                    </a:cubicBezTo>
                    <a:lnTo>
                      <a:pt x="24229" y="25"/>
                    </a:lnTo>
                    <a:lnTo>
                      <a:pt x="24218" y="25"/>
                    </a:lnTo>
                    <a:lnTo>
                      <a:pt x="24194" y="13"/>
                    </a:lnTo>
                    <a:lnTo>
                      <a:pt x="2415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2"/>
              <p:cNvSpPr/>
              <p:nvPr/>
            </p:nvSpPr>
            <p:spPr>
              <a:xfrm>
                <a:off x="6424013" y="3259450"/>
                <a:ext cx="562600" cy="15500"/>
              </a:xfrm>
              <a:custGeom>
                <a:rect b="b" l="l" r="r" t="t"/>
                <a:pathLst>
                  <a:path extrusionOk="0" h="620" w="22504">
                    <a:moveTo>
                      <a:pt x="1" y="1"/>
                    </a:moveTo>
                    <a:cubicBezTo>
                      <a:pt x="131" y="370"/>
                      <a:pt x="489" y="620"/>
                      <a:pt x="870" y="620"/>
                    </a:cubicBezTo>
                    <a:lnTo>
                      <a:pt x="21634" y="620"/>
                    </a:lnTo>
                    <a:cubicBezTo>
                      <a:pt x="22015" y="620"/>
                      <a:pt x="22372" y="370"/>
                      <a:pt x="225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2"/>
              <p:cNvSpPr/>
              <p:nvPr/>
            </p:nvSpPr>
            <p:spPr>
              <a:xfrm>
                <a:off x="6734463" y="2866850"/>
                <a:ext cx="476575" cy="455150"/>
              </a:xfrm>
              <a:custGeom>
                <a:rect b="b" l="l" r="r" t="t"/>
                <a:pathLst>
                  <a:path extrusionOk="0" h="18206" w="19063">
                    <a:moveTo>
                      <a:pt x="9216" y="1"/>
                    </a:moveTo>
                    <a:cubicBezTo>
                      <a:pt x="7302" y="1696"/>
                      <a:pt x="4855" y="2618"/>
                      <a:pt x="2318" y="2618"/>
                    </a:cubicBezTo>
                    <a:cubicBezTo>
                      <a:pt x="2094" y="2618"/>
                      <a:pt x="1869" y="2611"/>
                      <a:pt x="1644" y="2596"/>
                    </a:cubicBezTo>
                    <a:lnTo>
                      <a:pt x="1644" y="2596"/>
                    </a:lnTo>
                    <a:cubicBezTo>
                      <a:pt x="1" y="16372"/>
                      <a:pt x="9157" y="18205"/>
                      <a:pt x="9157" y="18205"/>
                    </a:cubicBezTo>
                    <a:cubicBezTo>
                      <a:pt x="19063" y="15824"/>
                      <a:pt x="16622" y="2644"/>
                      <a:pt x="16622" y="2644"/>
                    </a:cubicBezTo>
                    <a:lnTo>
                      <a:pt x="16622" y="2644"/>
                    </a:lnTo>
                    <a:cubicBezTo>
                      <a:pt x="16335" y="2687"/>
                      <a:pt x="16047" y="2707"/>
                      <a:pt x="15760" y="2707"/>
                    </a:cubicBezTo>
                    <a:cubicBezTo>
                      <a:pt x="12417" y="2707"/>
                      <a:pt x="9216" y="1"/>
                      <a:pt x="921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2"/>
              <p:cNvSpPr/>
              <p:nvPr/>
            </p:nvSpPr>
            <p:spPr>
              <a:xfrm>
                <a:off x="6781788" y="2920425"/>
                <a:ext cx="382225" cy="365250"/>
              </a:xfrm>
              <a:custGeom>
                <a:rect b="b" l="l" r="r" t="t"/>
                <a:pathLst>
                  <a:path extrusionOk="0" h="14610" w="15289">
                    <a:moveTo>
                      <a:pt x="7383" y="1"/>
                    </a:moveTo>
                    <a:cubicBezTo>
                      <a:pt x="5870" y="1350"/>
                      <a:pt x="3911" y="2092"/>
                      <a:pt x="1895" y="2092"/>
                    </a:cubicBezTo>
                    <a:cubicBezTo>
                      <a:pt x="1704" y="2092"/>
                      <a:pt x="1513" y="2086"/>
                      <a:pt x="1322" y="2072"/>
                    </a:cubicBezTo>
                    <a:lnTo>
                      <a:pt x="1322" y="2072"/>
                    </a:lnTo>
                    <a:cubicBezTo>
                      <a:pt x="1" y="13133"/>
                      <a:pt x="7347" y="14610"/>
                      <a:pt x="7347" y="14610"/>
                    </a:cubicBezTo>
                    <a:cubicBezTo>
                      <a:pt x="15288" y="12681"/>
                      <a:pt x="13336" y="2120"/>
                      <a:pt x="13336" y="2120"/>
                    </a:cubicBezTo>
                    <a:lnTo>
                      <a:pt x="13336" y="2120"/>
                    </a:lnTo>
                    <a:cubicBezTo>
                      <a:pt x="13105" y="2155"/>
                      <a:pt x="12873" y="2171"/>
                      <a:pt x="12642" y="2171"/>
                    </a:cubicBezTo>
                    <a:cubicBezTo>
                      <a:pt x="9957" y="2171"/>
                      <a:pt x="7383" y="1"/>
                      <a:pt x="73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2"/>
              <p:cNvSpPr/>
              <p:nvPr/>
            </p:nvSpPr>
            <p:spPr>
              <a:xfrm>
                <a:off x="6885388" y="2979075"/>
                <a:ext cx="172350" cy="249750"/>
              </a:xfrm>
              <a:custGeom>
                <a:rect b="b" l="l" r="r" t="t"/>
                <a:pathLst>
                  <a:path extrusionOk="0" h="9990" w="6894">
                    <a:moveTo>
                      <a:pt x="3453" y="488"/>
                    </a:moveTo>
                    <a:cubicBezTo>
                      <a:pt x="4417" y="488"/>
                      <a:pt x="5203" y="1274"/>
                      <a:pt x="5203" y="2239"/>
                    </a:cubicBezTo>
                    <a:lnTo>
                      <a:pt x="5203" y="3298"/>
                    </a:lnTo>
                    <a:cubicBezTo>
                      <a:pt x="4798" y="3060"/>
                      <a:pt x="4358" y="2905"/>
                      <a:pt x="3894" y="2846"/>
                    </a:cubicBezTo>
                    <a:cubicBezTo>
                      <a:pt x="3751" y="2834"/>
                      <a:pt x="3596" y="2822"/>
                      <a:pt x="3453" y="2822"/>
                    </a:cubicBezTo>
                    <a:cubicBezTo>
                      <a:pt x="2834" y="2822"/>
                      <a:pt x="2227" y="2977"/>
                      <a:pt x="1703" y="3298"/>
                    </a:cubicBezTo>
                    <a:lnTo>
                      <a:pt x="1703" y="3036"/>
                    </a:lnTo>
                    <a:lnTo>
                      <a:pt x="1703" y="2239"/>
                    </a:lnTo>
                    <a:cubicBezTo>
                      <a:pt x="1703" y="1274"/>
                      <a:pt x="2489" y="488"/>
                      <a:pt x="3453" y="488"/>
                    </a:cubicBezTo>
                    <a:close/>
                    <a:moveTo>
                      <a:pt x="3453" y="0"/>
                    </a:moveTo>
                    <a:cubicBezTo>
                      <a:pt x="2215" y="0"/>
                      <a:pt x="1215" y="1000"/>
                      <a:pt x="1215" y="2239"/>
                    </a:cubicBezTo>
                    <a:lnTo>
                      <a:pt x="1215" y="3644"/>
                    </a:lnTo>
                    <a:cubicBezTo>
                      <a:pt x="441" y="4298"/>
                      <a:pt x="0" y="5251"/>
                      <a:pt x="0" y="6263"/>
                    </a:cubicBezTo>
                    <a:lnTo>
                      <a:pt x="0" y="6406"/>
                    </a:lnTo>
                    <a:lnTo>
                      <a:pt x="0" y="6537"/>
                    </a:lnTo>
                    <a:cubicBezTo>
                      <a:pt x="0" y="8442"/>
                      <a:pt x="1548" y="9990"/>
                      <a:pt x="3453" y="9990"/>
                    </a:cubicBezTo>
                    <a:cubicBezTo>
                      <a:pt x="5358" y="9990"/>
                      <a:pt x="6894" y="8442"/>
                      <a:pt x="6894" y="6537"/>
                    </a:cubicBezTo>
                    <a:lnTo>
                      <a:pt x="6894" y="6406"/>
                    </a:lnTo>
                    <a:cubicBezTo>
                      <a:pt x="6894" y="6358"/>
                      <a:pt x="6894" y="6311"/>
                      <a:pt x="6894" y="6263"/>
                    </a:cubicBezTo>
                    <a:cubicBezTo>
                      <a:pt x="6894" y="5251"/>
                      <a:pt x="6453" y="4298"/>
                      <a:pt x="5679" y="3644"/>
                    </a:cubicBezTo>
                    <a:lnTo>
                      <a:pt x="5679" y="2239"/>
                    </a:lnTo>
                    <a:cubicBezTo>
                      <a:pt x="5679" y="1000"/>
                      <a:pt x="4679" y="0"/>
                      <a:pt x="345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2"/>
              <p:cNvSpPr/>
              <p:nvPr/>
            </p:nvSpPr>
            <p:spPr>
              <a:xfrm>
                <a:off x="6852913" y="3051525"/>
                <a:ext cx="200375" cy="172325"/>
              </a:xfrm>
              <a:custGeom>
                <a:rect b="b" l="l" r="r" t="t"/>
                <a:pathLst>
                  <a:path extrusionOk="0" h="6893" w="8015">
                    <a:moveTo>
                      <a:pt x="4542" y="1"/>
                    </a:moveTo>
                    <a:cubicBezTo>
                      <a:pt x="1669" y="1"/>
                      <a:pt x="0" y="3462"/>
                      <a:pt x="1978" y="5722"/>
                    </a:cubicBezTo>
                    <a:cubicBezTo>
                      <a:pt x="2651" y="6480"/>
                      <a:pt x="3604" y="6892"/>
                      <a:pt x="4580" y="6892"/>
                    </a:cubicBezTo>
                    <a:cubicBezTo>
                      <a:pt x="4985" y="6892"/>
                      <a:pt x="5394" y="6821"/>
                      <a:pt x="5788" y="6675"/>
                    </a:cubicBezTo>
                    <a:cubicBezTo>
                      <a:pt x="7121" y="6175"/>
                      <a:pt x="8014" y="4889"/>
                      <a:pt x="8014" y="3460"/>
                    </a:cubicBezTo>
                    <a:cubicBezTo>
                      <a:pt x="8014" y="1722"/>
                      <a:pt x="6728" y="257"/>
                      <a:pt x="5014" y="31"/>
                    </a:cubicBezTo>
                    <a:cubicBezTo>
                      <a:pt x="4854" y="11"/>
                      <a:pt x="4696" y="1"/>
                      <a:pt x="454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2"/>
              <p:cNvSpPr/>
              <p:nvPr/>
            </p:nvSpPr>
            <p:spPr>
              <a:xfrm>
                <a:off x="6911288" y="2974300"/>
                <a:ext cx="111925" cy="165225"/>
              </a:xfrm>
              <a:custGeom>
                <a:rect b="b" l="l" r="r" t="t"/>
                <a:pathLst>
                  <a:path extrusionOk="0" h="6609" w="4477">
                    <a:moveTo>
                      <a:pt x="2238" y="489"/>
                    </a:moveTo>
                    <a:cubicBezTo>
                      <a:pt x="3203" y="489"/>
                      <a:pt x="3989" y="1275"/>
                      <a:pt x="3989" y="2239"/>
                    </a:cubicBezTo>
                    <a:lnTo>
                      <a:pt x="3989" y="4370"/>
                    </a:lnTo>
                    <a:cubicBezTo>
                      <a:pt x="3989" y="4835"/>
                      <a:pt x="3798" y="5275"/>
                      <a:pt x="3477" y="5609"/>
                    </a:cubicBezTo>
                    <a:cubicBezTo>
                      <a:pt x="3405" y="5680"/>
                      <a:pt x="3322" y="5740"/>
                      <a:pt x="3239" y="5811"/>
                    </a:cubicBezTo>
                    <a:cubicBezTo>
                      <a:pt x="2926" y="6025"/>
                      <a:pt x="2584" y="6121"/>
                      <a:pt x="2250" y="6121"/>
                    </a:cubicBezTo>
                    <a:cubicBezTo>
                      <a:pt x="1337" y="6121"/>
                      <a:pt x="488" y="5399"/>
                      <a:pt x="488" y="4370"/>
                    </a:cubicBezTo>
                    <a:lnTo>
                      <a:pt x="488" y="2239"/>
                    </a:lnTo>
                    <a:cubicBezTo>
                      <a:pt x="488" y="1275"/>
                      <a:pt x="1274" y="489"/>
                      <a:pt x="2238" y="489"/>
                    </a:cubicBezTo>
                    <a:close/>
                    <a:moveTo>
                      <a:pt x="2238" y="1"/>
                    </a:moveTo>
                    <a:cubicBezTo>
                      <a:pt x="1000" y="1"/>
                      <a:pt x="0" y="1001"/>
                      <a:pt x="0" y="2239"/>
                    </a:cubicBezTo>
                    <a:lnTo>
                      <a:pt x="0" y="4370"/>
                    </a:lnTo>
                    <a:cubicBezTo>
                      <a:pt x="0" y="5597"/>
                      <a:pt x="1000" y="6609"/>
                      <a:pt x="2238" y="6609"/>
                    </a:cubicBezTo>
                    <a:cubicBezTo>
                      <a:pt x="3477" y="6609"/>
                      <a:pt x="4477" y="5597"/>
                      <a:pt x="4477" y="4370"/>
                    </a:cubicBezTo>
                    <a:lnTo>
                      <a:pt x="4477" y="2239"/>
                    </a:lnTo>
                    <a:cubicBezTo>
                      <a:pt x="4477" y="1001"/>
                      <a:pt x="3477" y="1"/>
                      <a:pt x="223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42"/>
              <p:cNvSpPr/>
              <p:nvPr/>
            </p:nvSpPr>
            <p:spPr>
              <a:xfrm>
                <a:off x="6911288" y="3050200"/>
                <a:ext cx="39600" cy="75350"/>
              </a:xfrm>
              <a:custGeom>
                <a:rect b="b" l="l" r="r" t="t"/>
                <a:pathLst>
                  <a:path extrusionOk="0" h="3014" w="1584">
                    <a:moveTo>
                      <a:pt x="488" y="1"/>
                    </a:moveTo>
                    <a:cubicBezTo>
                      <a:pt x="322" y="84"/>
                      <a:pt x="155" y="144"/>
                      <a:pt x="0" y="227"/>
                    </a:cubicBezTo>
                    <a:lnTo>
                      <a:pt x="0" y="1334"/>
                    </a:lnTo>
                    <a:cubicBezTo>
                      <a:pt x="0" y="1977"/>
                      <a:pt x="274" y="2596"/>
                      <a:pt x="762" y="3013"/>
                    </a:cubicBezTo>
                    <a:lnTo>
                      <a:pt x="1012" y="3001"/>
                    </a:lnTo>
                    <a:cubicBezTo>
                      <a:pt x="1203" y="2989"/>
                      <a:pt x="1393" y="2977"/>
                      <a:pt x="1584" y="2954"/>
                    </a:cubicBezTo>
                    <a:cubicBezTo>
                      <a:pt x="917" y="2692"/>
                      <a:pt x="488" y="2049"/>
                      <a:pt x="488" y="1346"/>
                    </a:cubicBezTo>
                    <a:lnTo>
                      <a:pt x="48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2"/>
              <p:cNvSpPr/>
              <p:nvPr/>
            </p:nvSpPr>
            <p:spPr>
              <a:xfrm>
                <a:off x="6991938" y="3044850"/>
                <a:ext cx="31275" cy="74725"/>
              </a:xfrm>
              <a:custGeom>
                <a:rect b="b" l="l" r="r" t="t"/>
                <a:pathLst>
                  <a:path extrusionOk="0" h="2989" w="1251">
                    <a:moveTo>
                      <a:pt x="763" y="0"/>
                    </a:moveTo>
                    <a:lnTo>
                      <a:pt x="763" y="1548"/>
                    </a:lnTo>
                    <a:cubicBezTo>
                      <a:pt x="763" y="2013"/>
                      <a:pt x="584" y="2453"/>
                      <a:pt x="251" y="2787"/>
                    </a:cubicBezTo>
                    <a:cubicBezTo>
                      <a:pt x="179" y="2858"/>
                      <a:pt x="96" y="2929"/>
                      <a:pt x="1" y="2989"/>
                    </a:cubicBezTo>
                    <a:cubicBezTo>
                      <a:pt x="263" y="2953"/>
                      <a:pt x="513" y="2918"/>
                      <a:pt x="775" y="2870"/>
                    </a:cubicBezTo>
                    <a:lnTo>
                      <a:pt x="822" y="2870"/>
                    </a:lnTo>
                    <a:cubicBezTo>
                      <a:pt x="1096" y="2477"/>
                      <a:pt x="1251" y="2025"/>
                      <a:pt x="1251" y="1548"/>
                    </a:cubicBezTo>
                    <a:lnTo>
                      <a:pt x="1251" y="227"/>
                    </a:lnTo>
                    <a:cubicBezTo>
                      <a:pt x="1084" y="143"/>
                      <a:pt x="929" y="72"/>
                      <a:pt x="76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2"/>
              <p:cNvSpPr/>
              <p:nvPr/>
            </p:nvSpPr>
            <p:spPr>
              <a:xfrm>
                <a:off x="6852038" y="3044850"/>
                <a:ext cx="201250" cy="172550"/>
              </a:xfrm>
              <a:custGeom>
                <a:rect b="b" l="l" r="r" t="t"/>
                <a:pathLst>
                  <a:path extrusionOk="0" h="6902" w="8050">
                    <a:moveTo>
                      <a:pt x="4608" y="0"/>
                    </a:moveTo>
                    <a:cubicBezTo>
                      <a:pt x="1537" y="0"/>
                      <a:pt x="1" y="3715"/>
                      <a:pt x="2168" y="5882"/>
                    </a:cubicBezTo>
                    <a:cubicBezTo>
                      <a:pt x="2868" y="6587"/>
                      <a:pt x="3731" y="6902"/>
                      <a:pt x="4578" y="6902"/>
                    </a:cubicBezTo>
                    <a:cubicBezTo>
                      <a:pt x="6349" y="6902"/>
                      <a:pt x="8049" y="5524"/>
                      <a:pt x="8049" y="3453"/>
                    </a:cubicBezTo>
                    <a:cubicBezTo>
                      <a:pt x="8049" y="1715"/>
                      <a:pt x="6763" y="251"/>
                      <a:pt x="5049" y="24"/>
                    </a:cubicBezTo>
                    <a:cubicBezTo>
                      <a:pt x="4906" y="12"/>
                      <a:pt x="4751" y="0"/>
                      <a:pt x="46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2"/>
              <p:cNvSpPr/>
              <p:nvPr/>
            </p:nvSpPr>
            <p:spPr>
              <a:xfrm>
                <a:off x="6941038" y="3094225"/>
                <a:ext cx="48250" cy="78650"/>
              </a:xfrm>
              <a:custGeom>
                <a:rect b="b" l="l" r="r" t="t"/>
                <a:pathLst>
                  <a:path extrusionOk="0" h="3146" w="1930">
                    <a:moveTo>
                      <a:pt x="1043" y="0"/>
                    </a:moveTo>
                    <a:cubicBezTo>
                      <a:pt x="903" y="0"/>
                      <a:pt x="758" y="34"/>
                      <a:pt x="620" y="109"/>
                    </a:cubicBezTo>
                    <a:cubicBezTo>
                      <a:pt x="36" y="431"/>
                      <a:pt x="1" y="1276"/>
                      <a:pt x="572" y="1633"/>
                    </a:cubicBezTo>
                    <a:lnTo>
                      <a:pt x="489" y="3145"/>
                    </a:lnTo>
                    <a:lnTo>
                      <a:pt x="1608" y="3145"/>
                    </a:lnTo>
                    <a:lnTo>
                      <a:pt x="1525" y="1633"/>
                    </a:lnTo>
                    <a:cubicBezTo>
                      <a:pt x="1775" y="1478"/>
                      <a:pt x="1929" y="1193"/>
                      <a:pt x="1929" y="895"/>
                    </a:cubicBezTo>
                    <a:cubicBezTo>
                      <a:pt x="1929" y="374"/>
                      <a:pt x="1508" y="0"/>
                      <a:pt x="104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2"/>
              <p:cNvSpPr/>
              <p:nvPr/>
            </p:nvSpPr>
            <p:spPr>
              <a:xfrm>
                <a:off x="6936363" y="3094550"/>
                <a:ext cx="32100" cy="78625"/>
              </a:xfrm>
              <a:custGeom>
                <a:rect b="b" l="l" r="r" t="t"/>
                <a:pathLst>
                  <a:path extrusionOk="0" h="3145" w="1284">
                    <a:moveTo>
                      <a:pt x="1210" y="1"/>
                    </a:moveTo>
                    <a:cubicBezTo>
                      <a:pt x="327" y="1"/>
                      <a:pt x="1" y="1158"/>
                      <a:pt x="747" y="1632"/>
                    </a:cubicBezTo>
                    <a:lnTo>
                      <a:pt x="664" y="3144"/>
                    </a:lnTo>
                    <a:lnTo>
                      <a:pt x="771" y="3144"/>
                    </a:lnTo>
                    <a:lnTo>
                      <a:pt x="866" y="1632"/>
                    </a:lnTo>
                    <a:cubicBezTo>
                      <a:pt x="604" y="1465"/>
                      <a:pt x="450" y="1180"/>
                      <a:pt x="450" y="882"/>
                    </a:cubicBezTo>
                    <a:cubicBezTo>
                      <a:pt x="450" y="418"/>
                      <a:pt x="819" y="25"/>
                      <a:pt x="1283" y="1"/>
                    </a:cubicBezTo>
                    <a:lnTo>
                      <a:pt x="1224" y="1"/>
                    </a:lnTo>
                    <a:cubicBezTo>
                      <a:pt x="1219" y="1"/>
                      <a:pt x="1214" y="1"/>
                      <a:pt x="121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74" name="Google Shape;574;p42"/>
          <p:cNvGrpSpPr/>
          <p:nvPr/>
        </p:nvGrpSpPr>
        <p:grpSpPr>
          <a:xfrm>
            <a:off x="1854688" y="3742275"/>
            <a:ext cx="2515737" cy="951675"/>
            <a:chOff x="1854688" y="3742275"/>
            <a:chExt cx="2515737" cy="951675"/>
          </a:xfrm>
        </p:grpSpPr>
        <p:cxnSp>
          <p:nvCxnSpPr>
            <p:cNvPr id="575" name="Google Shape;575;p42"/>
            <p:cNvCxnSpPr/>
            <p:nvPr/>
          </p:nvCxnSpPr>
          <p:spPr>
            <a:xfrm flipH="1">
              <a:off x="2951125" y="3742275"/>
              <a:ext cx="1419300" cy="561900"/>
            </a:xfrm>
            <a:prstGeom prst="curvedConnector3">
              <a:avLst>
                <a:gd fmla="val 50000" name="adj1"/>
              </a:avLst>
            </a:prstGeom>
            <a:noFill/>
            <a:ln cap="flat" cmpd="sng" w="28575">
              <a:solidFill>
                <a:schemeClr val="lt2"/>
              </a:solidFill>
              <a:prstDash val="solid"/>
              <a:round/>
              <a:headEnd len="sm" w="sm" type="none"/>
              <a:tailEnd len="sm" w="sm" type="none"/>
            </a:ln>
          </p:spPr>
        </p:cxnSp>
        <p:grpSp>
          <p:nvGrpSpPr>
            <p:cNvPr id="576" name="Google Shape;576;p42"/>
            <p:cNvGrpSpPr/>
            <p:nvPr/>
          </p:nvGrpSpPr>
          <p:grpSpPr>
            <a:xfrm>
              <a:off x="1854688" y="3810150"/>
              <a:ext cx="1165950" cy="883800"/>
              <a:chOff x="1854688" y="3810150"/>
              <a:chExt cx="1165950" cy="883800"/>
            </a:xfrm>
          </p:grpSpPr>
          <p:sp>
            <p:nvSpPr>
              <p:cNvPr id="577" name="Google Shape;577;p42"/>
              <p:cNvSpPr/>
              <p:nvPr/>
            </p:nvSpPr>
            <p:spPr>
              <a:xfrm>
                <a:off x="1854688" y="3810150"/>
                <a:ext cx="1165950" cy="883800"/>
              </a:xfrm>
              <a:custGeom>
                <a:rect b="b" l="l" r="r" t="t"/>
                <a:pathLst>
                  <a:path extrusionOk="0" h="35352" w="46638">
                    <a:moveTo>
                      <a:pt x="18216" y="0"/>
                    </a:moveTo>
                    <a:cubicBezTo>
                      <a:pt x="16559" y="0"/>
                      <a:pt x="14935" y="142"/>
                      <a:pt x="13526" y="333"/>
                    </a:cubicBezTo>
                    <a:cubicBezTo>
                      <a:pt x="11502" y="607"/>
                      <a:pt x="9359" y="1190"/>
                      <a:pt x="8061" y="2762"/>
                    </a:cubicBezTo>
                    <a:cubicBezTo>
                      <a:pt x="5120" y="6334"/>
                      <a:pt x="8395" y="11953"/>
                      <a:pt x="6704" y="16263"/>
                    </a:cubicBezTo>
                    <a:cubicBezTo>
                      <a:pt x="5978" y="18109"/>
                      <a:pt x="4406" y="19490"/>
                      <a:pt x="3382" y="21204"/>
                    </a:cubicBezTo>
                    <a:cubicBezTo>
                      <a:pt x="1" y="26788"/>
                      <a:pt x="3275" y="34027"/>
                      <a:pt x="9704" y="35194"/>
                    </a:cubicBezTo>
                    <a:cubicBezTo>
                      <a:pt x="10305" y="35302"/>
                      <a:pt x="10900" y="35351"/>
                      <a:pt x="11489" y="35351"/>
                    </a:cubicBezTo>
                    <a:cubicBezTo>
                      <a:pt x="17273" y="35351"/>
                      <a:pt x="22600" y="30618"/>
                      <a:pt x="28564" y="30110"/>
                    </a:cubicBezTo>
                    <a:cubicBezTo>
                      <a:pt x="28985" y="30074"/>
                      <a:pt x="29410" y="30058"/>
                      <a:pt x="29837" y="30058"/>
                    </a:cubicBezTo>
                    <a:cubicBezTo>
                      <a:pt x="32301" y="30058"/>
                      <a:pt x="34849" y="30575"/>
                      <a:pt x="37261" y="30575"/>
                    </a:cubicBezTo>
                    <a:cubicBezTo>
                      <a:pt x="38937" y="30575"/>
                      <a:pt x="40547" y="30325"/>
                      <a:pt x="42018" y="29479"/>
                    </a:cubicBezTo>
                    <a:cubicBezTo>
                      <a:pt x="45792" y="27300"/>
                      <a:pt x="46637" y="21883"/>
                      <a:pt x="44899" y="17883"/>
                    </a:cubicBezTo>
                    <a:cubicBezTo>
                      <a:pt x="43161" y="13882"/>
                      <a:pt x="39529" y="11060"/>
                      <a:pt x="35850" y="8703"/>
                    </a:cubicBezTo>
                    <a:cubicBezTo>
                      <a:pt x="32505" y="6560"/>
                      <a:pt x="29326" y="3595"/>
                      <a:pt x="25980" y="1631"/>
                    </a:cubicBezTo>
                    <a:cubicBezTo>
                      <a:pt x="23875" y="399"/>
                      <a:pt x="20999" y="0"/>
                      <a:pt x="1821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2"/>
              <p:cNvSpPr/>
              <p:nvPr/>
            </p:nvSpPr>
            <p:spPr>
              <a:xfrm>
                <a:off x="2041913" y="3954475"/>
                <a:ext cx="798950" cy="537600"/>
              </a:xfrm>
              <a:custGeom>
                <a:rect b="b" l="l" r="r" t="t"/>
                <a:pathLst>
                  <a:path extrusionOk="0" h="21504" w="31958">
                    <a:moveTo>
                      <a:pt x="727" y="1"/>
                    </a:moveTo>
                    <a:cubicBezTo>
                      <a:pt x="322" y="1"/>
                      <a:pt x="1" y="322"/>
                      <a:pt x="1" y="727"/>
                    </a:cubicBezTo>
                    <a:lnTo>
                      <a:pt x="1" y="21504"/>
                    </a:lnTo>
                    <a:lnTo>
                      <a:pt x="31957" y="21504"/>
                    </a:lnTo>
                    <a:lnTo>
                      <a:pt x="31957" y="727"/>
                    </a:lnTo>
                    <a:cubicBezTo>
                      <a:pt x="31957" y="322"/>
                      <a:pt x="31636" y="1"/>
                      <a:pt x="312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2"/>
              <p:cNvSpPr/>
              <p:nvPr/>
            </p:nvSpPr>
            <p:spPr>
              <a:xfrm>
                <a:off x="2078838" y="3995850"/>
                <a:ext cx="725100" cy="496225"/>
              </a:xfrm>
              <a:custGeom>
                <a:rect b="b" l="l" r="r" t="t"/>
                <a:pathLst>
                  <a:path extrusionOk="0" h="19849" w="29004">
                    <a:moveTo>
                      <a:pt x="0" y="1"/>
                    </a:moveTo>
                    <a:lnTo>
                      <a:pt x="0" y="19849"/>
                    </a:lnTo>
                    <a:lnTo>
                      <a:pt x="29004" y="19849"/>
                    </a:lnTo>
                    <a:lnTo>
                      <a:pt x="290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2"/>
              <p:cNvSpPr/>
              <p:nvPr/>
            </p:nvSpPr>
            <p:spPr>
              <a:xfrm>
                <a:off x="1960663" y="4491750"/>
                <a:ext cx="961150" cy="35150"/>
              </a:xfrm>
              <a:custGeom>
                <a:rect b="b" l="l" r="r" t="t"/>
                <a:pathLst>
                  <a:path extrusionOk="0" h="1406" w="38446">
                    <a:moveTo>
                      <a:pt x="0" y="1"/>
                    </a:moveTo>
                    <a:lnTo>
                      <a:pt x="0" y="858"/>
                    </a:lnTo>
                    <a:cubicBezTo>
                      <a:pt x="0" y="1156"/>
                      <a:pt x="429" y="1406"/>
                      <a:pt x="941" y="1406"/>
                    </a:cubicBezTo>
                    <a:lnTo>
                      <a:pt x="37517" y="1406"/>
                    </a:lnTo>
                    <a:cubicBezTo>
                      <a:pt x="38029" y="1406"/>
                      <a:pt x="38446" y="1156"/>
                      <a:pt x="38446" y="858"/>
                    </a:cubicBezTo>
                    <a:lnTo>
                      <a:pt x="3844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2"/>
              <p:cNvSpPr/>
              <p:nvPr/>
            </p:nvSpPr>
            <p:spPr>
              <a:xfrm>
                <a:off x="2360713" y="4491750"/>
                <a:ext cx="161050" cy="21750"/>
              </a:xfrm>
              <a:custGeom>
                <a:rect b="b" l="l" r="r" t="t"/>
                <a:pathLst>
                  <a:path extrusionOk="0" h="870" w="6442">
                    <a:moveTo>
                      <a:pt x="0" y="1"/>
                    </a:moveTo>
                    <a:lnTo>
                      <a:pt x="0" y="572"/>
                    </a:lnTo>
                    <a:cubicBezTo>
                      <a:pt x="0" y="739"/>
                      <a:pt x="131" y="870"/>
                      <a:pt x="298" y="870"/>
                    </a:cubicBezTo>
                    <a:lnTo>
                      <a:pt x="6144" y="870"/>
                    </a:lnTo>
                    <a:cubicBezTo>
                      <a:pt x="6311" y="870"/>
                      <a:pt x="6442" y="739"/>
                      <a:pt x="6442" y="572"/>
                    </a:cubicBezTo>
                    <a:lnTo>
                      <a:pt x="64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2"/>
              <p:cNvSpPr/>
              <p:nvPr/>
            </p:nvSpPr>
            <p:spPr>
              <a:xfrm>
                <a:off x="2222588" y="4030375"/>
                <a:ext cx="430750" cy="430900"/>
              </a:xfrm>
              <a:custGeom>
                <a:rect b="b" l="l" r="r" t="t"/>
                <a:pathLst>
                  <a:path extrusionOk="0" h="17236" w="17230">
                    <a:moveTo>
                      <a:pt x="1" y="1"/>
                    </a:moveTo>
                    <a:lnTo>
                      <a:pt x="1" y="1727"/>
                    </a:lnTo>
                    <a:lnTo>
                      <a:pt x="1715" y="1727"/>
                    </a:lnTo>
                    <a:lnTo>
                      <a:pt x="4811" y="8264"/>
                    </a:lnTo>
                    <a:lnTo>
                      <a:pt x="3656" y="10371"/>
                    </a:lnTo>
                    <a:cubicBezTo>
                      <a:pt x="3513" y="10633"/>
                      <a:pt x="3442" y="10919"/>
                      <a:pt x="3442" y="11205"/>
                    </a:cubicBezTo>
                    <a:cubicBezTo>
                      <a:pt x="3442" y="12157"/>
                      <a:pt x="4216" y="12919"/>
                      <a:pt x="5168" y="12931"/>
                    </a:cubicBezTo>
                    <a:lnTo>
                      <a:pt x="15503" y="12931"/>
                    </a:lnTo>
                    <a:lnTo>
                      <a:pt x="15503" y="11205"/>
                    </a:lnTo>
                    <a:lnTo>
                      <a:pt x="5525" y="11205"/>
                    </a:lnTo>
                    <a:cubicBezTo>
                      <a:pt x="5406" y="11205"/>
                      <a:pt x="5311" y="11110"/>
                      <a:pt x="5311" y="10990"/>
                    </a:cubicBezTo>
                    <a:lnTo>
                      <a:pt x="5335" y="10895"/>
                    </a:lnTo>
                    <a:lnTo>
                      <a:pt x="6109" y="9490"/>
                    </a:lnTo>
                    <a:lnTo>
                      <a:pt x="12526" y="9490"/>
                    </a:lnTo>
                    <a:cubicBezTo>
                      <a:pt x="13157" y="9490"/>
                      <a:pt x="13741" y="9145"/>
                      <a:pt x="14038" y="8597"/>
                    </a:cubicBezTo>
                    <a:lnTo>
                      <a:pt x="17122" y="3001"/>
                    </a:lnTo>
                    <a:cubicBezTo>
                      <a:pt x="17193" y="2882"/>
                      <a:pt x="17229" y="2739"/>
                      <a:pt x="17229" y="2597"/>
                    </a:cubicBezTo>
                    <a:cubicBezTo>
                      <a:pt x="17229" y="2120"/>
                      <a:pt x="16836" y="1727"/>
                      <a:pt x="16360" y="1727"/>
                    </a:cubicBezTo>
                    <a:lnTo>
                      <a:pt x="3632" y="1727"/>
                    </a:lnTo>
                    <a:lnTo>
                      <a:pt x="2823" y="13"/>
                    </a:lnTo>
                    <a:lnTo>
                      <a:pt x="1" y="1"/>
                    </a:lnTo>
                    <a:close/>
                    <a:moveTo>
                      <a:pt x="5168" y="13788"/>
                    </a:moveTo>
                    <a:cubicBezTo>
                      <a:pt x="3632" y="13788"/>
                      <a:pt x="2858" y="15646"/>
                      <a:pt x="3942" y="16729"/>
                    </a:cubicBezTo>
                    <a:cubicBezTo>
                      <a:pt x="4291" y="17079"/>
                      <a:pt x="4722" y="17235"/>
                      <a:pt x="5144" y="17235"/>
                    </a:cubicBezTo>
                    <a:cubicBezTo>
                      <a:pt x="6031" y="17235"/>
                      <a:pt x="6883" y="16547"/>
                      <a:pt x="6883" y="15515"/>
                    </a:cubicBezTo>
                    <a:cubicBezTo>
                      <a:pt x="6883" y="14562"/>
                      <a:pt x="6109" y="13788"/>
                      <a:pt x="5168" y="13788"/>
                    </a:cubicBezTo>
                    <a:close/>
                    <a:moveTo>
                      <a:pt x="13776" y="13788"/>
                    </a:moveTo>
                    <a:cubicBezTo>
                      <a:pt x="12240" y="13788"/>
                      <a:pt x="11478" y="15646"/>
                      <a:pt x="12562" y="16729"/>
                    </a:cubicBezTo>
                    <a:cubicBezTo>
                      <a:pt x="12912" y="17079"/>
                      <a:pt x="13342" y="17235"/>
                      <a:pt x="13764" y="17235"/>
                    </a:cubicBezTo>
                    <a:cubicBezTo>
                      <a:pt x="14651" y="17235"/>
                      <a:pt x="15503" y="16547"/>
                      <a:pt x="15503" y="15515"/>
                    </a:cubicBezTo>
                    <a:cubicBezTo>
                      <a:pt x="15503" y="14562"/>
                      <a:pt x="14729" y="13788"/>
                      <a:pt x="13776" y="1378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2"/>
              <p:cNvSpPr/>
              <p:nvPr/>
            </p:nvSpPr>
            <p:spPr>
              <a:xfrm>
                <a:off x="2175263" y="4129200"/>
                <a:ext cx="250350" cy="250350"/>
              </a:xfrm>
              <a:custGeom>
                <a:rect b="b" l="l" r="r" t="t"/>
                <a:pathLst>
                  <a:path extrusionOk="0" h="10014" w="10014">
                    <a:moveTo>
                      <a:pt x="5001" y="1"/>
                    </a:moveTo>
                    <a:cubicBezTo>
                      <a:pt x="2239" y="1"/>
                      <a:pt x="1" y="2239"/>
                      <a:pt x="1" y="5013"/>
                    </a:cubicBezTo>
                    <a:cubicBezTo>
                      <a:pt x="1" y="7776"/>
                      <a:pt x="2239" y="10014"/>
                      <a:pt x="5001" y="10014"/>
                    </a:cubicBezTo>
                    <a:cubicBezTo>
                      <a:pt x="7775" y="10014"/>
                      <a:pt x="10014" y="7776"/>
                      <a:pt x="10014" y="5013"/>
                    </a:cubicBezTo>
                    <a:cubicBezTo>
                      <a:pt x="10014" y="2239"/>
                      <a:pt x="7775" y="1"/>
                      <a:pt x="50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2"/>
              <p:cNvSpPr/>
              <p:nvPr/>
            </p:nvSpPr>
            <p:spPr>
              <a:xfrm>
                <a:off x="2317838" y="4187250"/>
                <a:ext cx="430450" cy="129800"/>
              </a:xfrm>
              <a:custGeom>
                <a:rect b="b" l="l" r="r" t="t"/>
                <a:pathLst>
                  <a:path extrusionOk="0" h="5192" w="17218">
                    <a:moveTo>
                      <a:pt x="1" y="1"/>
                    </a:moveTo>
                    <a:lnTo>
                      <a:pt x="1" y="5192"/>
                    </a:lnTo>
                    <a:lnTo>
                      <a:pt x="14622" y="5192"/>
                    </a:lnTo>
                    <a:cubicBezTo>
                      <a:pt x="16050" y="5192"/>
                      <a:pt x="17205" y="4025"/>
                      <a:pt x="17217" y="2596"/>
                    </a:cubicBezTo>
                    <a:cubicBezTo>
                      <a:pt x="17217" y="1167"/>
                      <a:pt x="16050" y="1"/>
                      <a:pt x="146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2"/>
              <p:cNvSpPr/>
              <p:nvPr/>
            </p:nvSpPr>
            <p:spPr>
              <a:xfrm>
                <a:off x="2246413" y="4157200"/>
                <a:ext cx="115800" cy="191100"/>
              </a:xfrm>
              <a:custGeom>
                <a:rect b="b" l="l" r="r" t="t"/>
                <a:pathLst>
                  <a:path extrusionOk="0" h="7644" w="4632">
                    <a:moveTo>
                      <a:pt x="2310" y="488"/>
                    </a:moveTo>
                    <a:cubicBezTo>
                      <a:pt x="3084" y="488"/>
                      <a:pt x="3727" y="1072"/>
                      <a:pt x="3798" y="1846"/>
                    </a:cubicBezTo>
                    <a:lnTo>
                      <a:pt x="3798" y="3012"/>
                    </a:lnTo>
                    <a:lnTo>
                      <a:pt x="834" y="3012"/>
                    </a:lnTo>
                    <a:lnTo>
                      <a:pt x="834" y="1846"/>
                    </a:lnTo>
                    <a:cubicBezTo>
                      <a:pt x="893" y="1072"/>
                      <a:pt x="1536" y="488"/>
                      <a:pt x="2310" y="488"/>
                    </a:cubicBezTo>
                    <a:close/>
                    <a:moveTo>
                      <a:pt x="2310" y="0"/>
                    </a:moveTo>
                    <a:cubicBezTo>
                      <a:pt x="1286" y="0"/>
                      <a:pt x="453" y="810"/>
                      <a:pt x="417" y="1846"/>
                    </a:cubicBezTo>
                    <a:lnTo>
                      <a:pt x="417" y="3012"/>
                    </a:lnTo>
                    <a:lnTo>
                      <a:pt x="274" y="3012"/>
                    </a:lnTo>
                    <a:cubicBezTo>
                      <a:pt x="119" y="3012"/>
                      <a:pt x="0" y="3131"/>
                      <a:pt x="0" y="3274"/>
                    </a:cubicBezTo>
                    <a:lnTo>
                      <a:pt x="0" y="5953"/>
                    </a:lnTo>
                    <a:cubicBezTo>
                      <a:pt x="0" y="6882"/>
                      <a:pt x="750" y="7644"/>
                      <a:pt x="1679" y="7644"/>
                    </a:cubicBezTo>
                    <a:lnTo>
                      <a:pt x="2953" y="7644"/>
                    </a:lnTo>
                    <a:cubicBezTo>
                      <a:pt x="3882" y="7644"/>
                      <a:pt x="4632" y="6882"/>
                      <a:pt x="4632" y="5953"/>
                    </a:cubicBezTo>
                    <a:lnTo>
                      <a:pt x="4632" y="3274"/>
                    </a:lnTo>
                    <a:cubicBezTo>
                      <a:pt x="4632" y="3137"/>
                      <a:pt x="4523" y="3012"/>
                      <a:pt x="4378" y="3012"/>
                    </a:cubicBezTo>
                    <a:cubicBezTo>
                      <a:pt x="4371" y="3012"/>
                      <a:pt x="4365" y="3012"/>
                      <a:pt x="4358" y="3012"/>
                    </a:cubicBezTo>
                    <a:lnTo>
                      <a:pt x="4215" y="3012"/>
                    </a:lnTo>
                    <a:lnTo>
                      <a:pt x="4215" y="1846"/>
                    </a:lnTo>
                    <a:cubicBezTo>
                      <a:pt x="4179" y="810"/>
                      <a:pt x="3346" y="0"/>
                      <a:pt x="23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2"/>
              <p:cNvSpPr/>
              <p:nvPr/>
            </p:nvSpPr>
            <p:spPr>
              <a:xfrm>
                <a:off x="2425025" y="4225650"/>
                <a:ext cx="40096" cy="52398"/>
              </a:xfrm>
              <a:custGeom>
                <a:rect b="b" l="l" r="r" t="t"/>
                <a:pathLst>
                  <a:path extrusionOk="0" h="2334" w="1786">
                    <a:moveTo>
                      <a:pt x="845" y="0"/>
                    </a:moveTo>
                    <a:cubicBezTo>
                      <a:pt x="572" y="0"/>
                      <a:pt x="369" y="60"/>
                      <a:pt x="226" y="179"/>
                    </a:cubicBezTo>
                    <a:cubicBezTo>
                      <a:pt x="71" y="298"/>
                      <a:pt x="0" y="476"/>
                      <a:pt x="0" y="691"/>
                    </a:cubicBezTo>
                    <a:cubicBezTo>
                      <a:pt x="0" y="869"/>
                      <a:pt x="60" y="1012"/>
                      <a:pt x="155" y="1119"/>
                    </a:cubicBezTo>
                    <a:cubicBezTo>
                      <a:pt x="262" y="1226"/>
                      <a:pt x="429" y="1310"/>
                      <a:pt x="655" y="1357"/>
                    </a:cubicBezTo>
                    <a:lnTo>
                      <a:pt x="881" y="1405"/>
                    </a:lnTo>
                    <a:cubicBezTo>
                      <a:pt x="1024" y="1429"/>
                      <a:pt x="1107" y="1465"/>
                      <a:pt x="1155" y="1512"/>
                    </a:cubicBezTo>
                    <a:cubicBezTo>
                      <a:pt x="1203" y="1548"/>
                      <a:pt x="1226" y="1596"/>
                      <a:pt x="1226" y="1667"/>
                    </a:cubicBezTo>
                    <a:cubicBezTo>
                      <a:pt x="1226" y="1750"/>
                      <a:pt x="1191" y="1810"/>
                      <a:pt x="1119" y="1846"/>
                    </a:cubicBezTo>
                    <a:cubicBezTo>
                      <a:pt x="1060" y="1893"/>
                      <a:pt x="953" y="1917"/>
                      <a:pt x="833" y="1917"/>
                    </a:cubicBezTo>
                    <a:cubicBezTo>
                      <a:pt x="703" y="1917"/>
                      <a:pt x="572" y="1893"/>
                      <a:pt x="441" y="1857"/>
                    </a:cubicBezTo>
                    <a:cubicBezTo>
                      <a:pt x="310" y="1822"/>
                      <a:pt x="167" y="1762"/>
                      <a:pt x="24" y="1679"/>
                    </a:cubicBezTo>
                    <a:lnTo>
                      <a:pt x="24" y="2179"/>
                    </a:lnTo>
                    <a:cubicBezTo>
                      <a:pt x="167" y="2227"/>
                      <a:pt x="310" y="2262"/>
                      <a:pt x="452" y="2298"/>
                    </a:cubicBezTo>
                    <a:cubicBezTo>
                      <a:pt x="595" y="2322"/>
                      <a:pt x="738" y="2334"/>
                      <a:pt x="893" y="2334"/>
                    </a:cubicBezTo>
                    <a:cubicBezTo>
                      <a:pt x="1191" y="2334"/>
                      <a:pt x="1417" y="2274"/>
                      <a:pt x="1560" y="2155"/>
                    </a:cubicBezTo>
                    <a:cubicBezTo>
                      <a:pt x="1715" y="2036"/>
                      <a:pt x="1786" y="1846"/>
                      <a:pt x="1786" y="1596"/>
                    </a:cubicBezTo>
                    <a:cubicBezTo>
                      <a:pt x="1786" y="1405"/>
                      <a:pt x="1726" y="1262"/>
                      <a:pt x="1631" y="1155"/>
                    </a:cubicBezTo>
                    <a:cubicBezTo>
                      <a:pt x="1524" y="1060"/>
                      <a:pt x="1345" y="976"/>
                      <a:pt x="1095" y="929"/>
                    </a:cubicBezTo>
                    <a:lnTo>
                      <a:pt x="845" y="881"/>
                    </a:lnTo>
                    <a:cubicBezTo>
                      <a:pt x="726" y="857"/>
                      <a:pt x="643" y="834"/>
                      <a:pt x="595" y="798"/>
                    </a:cubicBezTo>
                    <a:cubicBezTo>
                      <a:pt x="560" y="762"/>
                      <a:pt x="536" y="714"/>
                      <a:pt x="536" y="655"/>
                    </a:cubicBezTo>
                    <a:cubicBezTo>
                      <a:pt x="536" y="572"/>
                      <a:pt x="560" y="512"/>
                      <a:pt x="631" y="476"/>
                    </a:cubicBezTo>
                    <a:cubicBezTo>
                      <a:pt x="703" y="441"/>
                      <a:pt x="798" y="417"/>
                      <a:pt x="941" y="417"/>
                    </a:cubicBezTo>
                    <a:cubicBezTo>
                      <a:pt x="1048" y="417"/>
                      <a:pt x="1155" y="429"/>
                      <a:pt x="1274" y="464"/>
                    </a:cubicBezTo>
                    <a:cubicBezTo>
                      <a:pt x="1393" y="488"/>
                      <a:pt x="1512" y="524"/>
                      <a:pt x="1631" y="584"/>
                    </a:cubicBezTo>
                    <a:lnTo>
                      <a:pt x="1631" y="107"/>
                    </a:lnTo>
                    <a:cubicBezTo>
                      <a:pt x="1500" y="72"/>
                      <a:pt x="1357" y="48"/>
                      <a:pt x="1226" y="24"/>
                    </a:cubicBezTo>
                    <a:cubicBezTo>
                      <a:pt x="1095" y="0"/>
                      <a:pt x="976" y="0"/>
                      <a:pt x="84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2"/>
              <p:cNvSpPr/>
              <p:nvPr/>
            </p:nvSpPr>
            <p:spPr>
              <a:xfrm>
                <a:off x="2476594" y="4226436"/>
                <a:ext cx="36122" cy="50804"/>
              </a:xfrm>
              <a:custGeom>
                <a:rect b="b" l="l" r="r" t="t"/>
                <a:pathLst>
                  <a:path extrusionOk="0" h="2263" w="1609">
                    <a:moveTo>
                      <a:pt x="1" y="1"/>
                    </a:moveTo>
                    <a:lnTo>
                      <a:pt x="1" y="2263"/>
                    </a:lnTo>
                    <a:lnTo>
                      <a:pt x="1608" y="2263"/>
                    </a:lnTo>
                    <a:lnTo>
                      <a:pt x="1608" y="1822"/>
                    </a:lnTo>
                    <a:lnTo>
                      <a:pt x="584" y="1822"/>
                    </a:lnTo>
                    <a:lnTo>
                      <a:pt x="584" y="1299"/>
                    </a:lnTo>
                    <a:lnTo>
                      <a:pt x="1513" y="1299"/>
                    </a:lnTo>
                    <a:lnTo>
                      <a:pt x="1513" y="858"/>
                    </a:lnTo>
                    <a:lnTo>
                      <a:pt x="584" y="858"/>
                    </a:lnTo>
                    <a:lnTo>
                      <a:pt x="584" y="441"/>
                    </a:lnTo>
                    <a:lnTo>
                      <a:pt x="1573" y="441"/>
                    </a:lnTo>
                    <a:lnTo>
                      <a:pt x="15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2"/>
              <p:cNvSpPr/>
              <p:nvPr/>
            </p:nvSpPr>
            <p:spPr>
              <a:xfrm>
                <a:off x="2521248" y="4225650"/>
                <a:ext cx="43059" cy="52398"/>
              </a:xfrm>
              <a:custGeom>
                <a:rect b="b" l="l" r="r" t="t"/>
                <a:pathLst>
                  <a:path extrusionOk="0" h="2334" w="1918">
                    <a:moveTo>
                      <a:pt x="1215" y="0"/>
                    </a:moveTo>
                    <a:cubicBezTo>
                      <a:pt x="846" y="0"/>
                      <a:pt x="548" y="95"/>
                      <a:pt x="322" y="310"/>
                    </a:cubicBezTo>
                    <a:cubicBezTo>
                      <a:pt x="107" y="524"/>
                      <a:pt x="0" y="810"/>
                      <a:pt x="0" y="1167"/>
                    </a:cubicBezTo>
                    <a:cubicBezTo>
                      <a:pt x="0" y="1524"/>
                      <a:pt x="107" y="1810"/>
                      <a:pt x="322" y="2024"/>
                    </a:cubicBezTo>
                    <a:cubicBezTo>
                      <a:pt x="548" y="2227"/>
                      <a:pt x="846" y="2334"/>
                      <a:pt x="1215" y="2334"/>
                    </a:cubicBezTo>
                    <a:cubicBezTo>
                      <a:pt x="1346" y="2334"/>
                      <a:pt x="1465" y="2322"/>
                      <a:pt x="1584" y="2298"/>
                    </a:cubicBezTo>
                    <a:cubicBezTo>
                      <a:pt x="1691" y="2262"/>
                      <a:pt x="1810" y="2227"/>
                      <a:pt x="1917" y="2167"/>
                    </a:cubicBezTo>
                    <a:lnTo>
                      <a:pt x="1917" y="1703"/>
                    </a:lnTo>
                    <a:cubicBezTo>
                      <a:pt x="1810" y="1774"/>
                      <a:pt x="1703" y="1834"/>
                      <a:pt x="1596" y="1857"/>
                    </a:cubicBezTo>
                    <a:cubicBezTo>
                      <a:pt x="1489" y="1893"/>
                      <a:pt x="1381" y="1917"/>
                      <a:pt x="1262" y="1917"/>
                    </a:cubicBezTo>
                    <a:cubicBezTo>
                      <a:pt x="1060" y="1917"/>
                      <a:pt x="893" y="1846"/>
                      <a:pt x="774" y="1715"/>
                    </a:cubicBezTo>
                    <a:cubicBezTo>
                      <a:pt x="655" y="1584"/>
                      <a:pt x="596" y="1405"/>
                      <a:pt x="596" y="1167"/>
                    </a:cubicBezTo>
                    <a:cubicBezTo>
                      <a:pt x="596" y="929"/>
                      <a:pt x="655" y="750"/>
                      <a:pt x="774" y="619"/>
                    </a:cubicBezTo>
                    <a:cubicBezTo>
                      <a:pt x="893" y="488"/>
                      <a:pt x="1060" y="417"/>
                      <a:pt x="1262" y="417"/>
                    </a:cubicBezTo>
                    <a:cubicBezTo>
                      <a:pt x="1381" y="417"/>
                      <a:pt x="1489" y="429"/>
                      <a:pt x="1596" y="464"/>
                    </a:cubicBezTo>
                    <a:cubicBezTo>
                      <a:pt x="1703" y="500"/>
                      <a:pt x="1810" y="560"/>
                      <a:pt x="1917" y="631"/>
                    </a:cubicBezTo>
                    <a:lnTo>
                      <a:pt x="1917" y="167"/>
                    </a:lnTo>
                    <a:cubicBezTo>
                      <a:pt x="1810" y="107"/>
                      <a:pt x="1691" y="72"/>
                      <a:pt x="1584" y="36"/>
                    </a:cubicBezTo>
                    <a:cubicBezTo>
                      <a:pt x="1465" y="12"/>
                      <a:pt x="1346" y="0"/>
                      <a:pt x="121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2"/>
              <p:cNvSpPr/>
              <p:nvPr/>
            </p:nvSpPr>
            <p:spPr>
              <a:xfrm>
                <a:off x="2574973" y="4226436"/>
                <a:ext cx="43867" cy="51613"/>
              </a:xfrm>
              <a:custGeom>
                <a:rect b="b" l="l" r="r" t="t"/>
                <a:pathLst>
                  <a:path extrusionOk="0" h="2299" w="1954">
                    <a:moveTo>
                      <a:pt x="0" y="1"/>
                    </a:moveTo>
                    <a:lnTo>
                      <a:pt x="0" y="1358"/>
                    </a:lnTo>
                    <a:cubicBezTo>
                      <a:pt x="0" y="1668"/>
                      <a:pt x="84" y="1906"/>
                      <a:pt x="250" y="2073"/>
                    </a:cubicBezTo>
                    <a:cubicBezTo>
                      <a:pt x="405" y="2227"/>
                      <a:pt x="643" y="2299"/>
                      <a:pt x="977" y="2299"/>
                    </a:cubicBezTo>
                    <a:cubicBezTo>
                      <a:pt x="1310" y="2299"/>
                      <a:pt x="1548" y="2227"/>
                      <a:pt x="1715" y="2073"/>
                    </a:cubicBezTo>
                    <a:cubicBezTo>
                      <a:pt x="1870" y="1906"/>
                      <a:pt x="1953" y="1668"/>
                      <a:pt x="1953" y="1358"/>
                    </a:cubicBezTo>
                    <a:lnTo>
                      <a:pt x="1953" y="1"/>
                    </a:lnTo>
                    <a:lnTo>
                      <a:pt x="1370" y="1"/>
                    </a:lnTo>
                    <a:lnTo>
                      <a:pt x="1370" y="1358"/>
                    </a:lnTo>
                    <a:cubicBezTo>
                      <a:pt x="1370" y="1537"/>
                      <a:pt x="1334" y="1668"/>
                      <a:pt x="1274" y="1751"/>
                    </a:cubicBezTo>
                    <a:cubicBezTo>
                      <a:pt x="1215" y="1834"/>
                      <a:pt x="1120" y="1870"/>
                      <a:pt x="977" y="1870"/>
                    </a:cubicBezTo>
                    <a:cubicBezTo>
                      <a:pt x="834" y="1870"/>
                      <a:pt x="739" y="1834"/>
                      <a:pt x="679" y="1751"/>
                    </a:cubicBezTo>
                    <a:cubicBezTo>
                      <a:pt x="620" y="1668"/>
                      <a:pt x="584" y="1537"/>
                      <a:pt x="584" y="1358"/>
                    </a:cubicBezTo>
                    <a:lnTo>
                      <a:pt x="5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2"/>
              <p:cNvSpPr/>
              <p:nvPr/>
            </p:nvSpPr>
            <p:spPr>
              <a:xfrm>
                <a:off x="2631639" y="4226436"/>
                <a:ext cx="45731" cy="50804"/>
              </a:xfrm>
              <a:custGeom>
                <a:rect b="b" l="l" r="r" t="t"/>
                <a:pathLst>
                  <a:path extrusionOk="0" h="2263" w="2037">
                    <a:moveTo>
                      <a:pt x="822" y="418"/>
                    </a:moveTo>
                    <a:cubicBezTo>
                      <a:pt x="941" y="418"/>
                      <a:pt x="1036" y="441"/>
                      <a:pt x="1084" y="489"/>
                    </a:cubicBezTo>
                    <a:cubicBezTo>
                      <a:pt x="1132" y="537"/>
                      <a:pt x="1167" y="608"/>
                      <a:pt x="1167" y="715"/>
                    </a:cubicBezTo>
                    <a:cubicBezTo>
                      <a:pt x="1167" y="810"/>
                      <a:pt x="1132" y="894"/>
                      <a:pt x="1084" y="930"/>
                    </a:cubicBezTo>
                    <a:cubicBezTo>
                      <a:pt x="1036" y="977"/>
                      <a:pt x="941" y="1001"/>
                      <a:pt x="822" y="1001"/>
                    </a:cubicBezTo>
                    <a:lnTo>
                      <a:pt x="572" y="1001"/>
                    </a:lnTo>
                    <a:lnTo>
                      <a:pt x="572" y="418"/>
                    </a:lnTo>
                    <a:close/>
                    <a:moveTo>
                      <a:pt x="1" y="1"/>
                    </a:moveTo>
                    <a:lnTo>
                      <a:pt x="1" y="2263"/>
                    </a:lnTo>
                    <a:lnTo>
                      <a:pt x="572" y="2263"/>
                    </a:lnTo>
                    <a:lnTo>
                      <a:pt x="572" y="1406"/>
                    </a:lnTo>
                    <a:lnTo>
                      <a:pt x="739" y="1406"/>
                    </a:lnTo>
                    <a:cubicBezTo>
                      <a:pt x="834" y="1406"/>
                      <a:pt x="917" y="1430"/>
                      <a:pt x="965" y="1465"/>
                    </a:cubicBezTo>
                    <a:cubicBezTo>
                      <a:pt x="1025" y="1501"/>
                      <a:pt x="1084" y="1584"/>
                      <a:pt x="1132" y="1692"/>
                    </a:cubicBezTo>
                    <a:lnTo>
                      <a:pt x="1417" y="2263"/>
                    </a:lnTo>
                    <a:lnTo>
                      <a:pt x="2037" y="2263"/>
                    </a:lnTo>
                    <a:lnTo>
                      <a:pt x="1715" y="1620"/>
                    </a:lnTo>
                    <a:cubicBezTo>
                      <a:pt x="1656" y="1489"/>
                      <a:pt x="1584" y="1394"/>
                      <a:pt x="1525" y="1322"/>
                    </a:cubicBezTo>
                    <a:cubicBezTo>
                      <a:pt x="1465" y="1263"/>
                      <a:pt x="1394" y="1215"/>
                      <a:pt x="1310" y="1203"/>
                    </a:cubicBezTo>
                    <a:cubicBezTo>
                      <a:pt x="1453" y="1156"/>
                      <a:pt x="1560" y="1084"/>
                      <a:pt x="1632" y="989"/>
                    </a:cubicBezTo>
                    <a:cubicBezTo>
                      <a:pt x="1703" y="894"/>
                      <a:pt x="1739" y="775"/>
                      <a:pt x="1739" y="620"/>
                    </a:cubicBezTo>
                    <a:cubicBezTo>
                      <a:pt x="1739" y="406"/>
                      <a:pt x="1679" y="251"/>
                      <a:pt x="1536" y="156"/>
                    </a:cubicBezTo>
                    <a:cubicBezTo>
                      <a:pt x="1394" y="48"/>
                      <a:pt x="1179" y="1"/>
                      <a:pt x="8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2"/>
              <p:cNvSpPr/>
              <p:nvPr/>
            </p:nvSpPr>
            <p:spPr>
              <a:xfrm>
                <a:off x="2685094" y="4226436"/>
                <a:ext cx="35853" cy="50804"/>
              </a:xfrm>
              <a:custGeom>
                <a:rect b="b" l="l" r="r" t="t"/>
                <a:pathLst>
                  <a:path extrusionOk="0" h="2263" w="1597">
                    <a:moveTo>
                      <a:pt x="1" y="1"/>
                    </a:moveTo>
                    <a:lnTo>
                      <a:pt x="1" y="2263"/>
                    </a:lnTo>
                    <a:lnTo>
                      <a:pt x="1596" y="2263"/>
                    </a:lnTo>
                    <a:lnTo>
                      <a:pt x="1596" y="1822"/>
                    </a:lnTo>
                    <a:lnTo>
                      <a:pt x="572" y="1822"/>
                    </a:lnTo>
                    <a:lnTo>
                      <a:pt x="572" y="1299"/>
                    </a:lnTo>
                    <a:lnTo>
                      <a:pt x="1501" y="1299"/>
                    </a:lnTo>
                    <a:lnTo>
                      <a:pt x="1501" y="858"/>
                    </a:lnTo>
                    <a:lnTo>
                      <a:pt x="572" y="858"/>
                    </a:lnTo>
                    <a:lnTo>
                      <a:pt x="572" y="441"/>
                    </a:lnTo>
                    <a:lnTo>
                      <a:pt x="1561" y="441"/>
                    </a:lnTo>
                    <a:lnTo>
                      <a:pt x="15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2"/>
              <p:cNvSpPr/>
              <p:nvPr/>
            </p:nvSpPr>
            <p:spPr>
              <a:xfrm>
                <a:off x="2249988" y="4153025"/>
                <a:ext cx="96150" cy="141100"/>
              </a:xfrm>
              <a:custGeom>
                <a:rect b="b" l="l" r="r" t="t"/>
                <a:pathLst>
                  <a:path extrusionOk="0" h="5644" w="3846">
                    <a:moveTo>
                      <a:pt x="1929" y="536"/>
                    </a:moveTo>
                    <a:cubicBezTo>
                      <a:pt x="2703" y="536"/>
                      <a:pt x="3346" y="1120"/>
                      <a:pt x="3417" y="1893"/>
                    </a:cubicBezTo>
                    <a:lnTo>
                      <a:pt x="3417" y="3703"/>
                    </a:lnTo>
                    <a:cubicBezTo>
                      <a:pt x="3489" y="4572"/>
                      <a:pt x="2798" y="5322"/>
                      <a:pt x="1929" y="5322"/>
                    </a:cubicBezTo>
                    <a:cubicBezTo>
                      <a:pt x="1060" y="5322"/>
                      <a:pt x="369" y="4572"/>
                      <a:pt x="453" y="3703"/>
                    </a:cubicBezTo>
                    <a:lnTo>
                      <a:pt x="453" y="1893"/>
                    </a:lnTo>
                    <a:cubicBezTo>
                      <a:pt x="512" y="1120"/>
                      <a:pt x="1155" y="536"/>
                      <a:pt x="1929" y="536"/>
                    </a:cubicBezTo>
                    <a:close/>
                    <a:moveTo>
                      <a:pt x="1929" y="0"/>
                    </a:moveTo>
                    <a:cubicBezTo>
                      <a:pt x="881" y="0"/>
                      <a:pt x="24" y="846"/>
                      <a:pt x="24" y="1893"/>
                    </a:cubicBezTo>
                    <a:lnTo>
                      <a:pt x="24" y="3703"/>
                    </a:lnTo>
                    <a:cubicBezTo>
                      <a:pt x="0" y="4763"/>
                      <a:pt x="857" y="5644"/>
                      <a:pt x="1917" y="5644"/>
                    </a:cubicBezTo>
                    <a:cubicBezTo>
                      <a:pt x="2989" y="5644"/>
                      <a:pt x="3846" y="4763"/>
                      <a:pt x="3822" y="3703"/>
                    </a:cubicBezTo>
                    <a:lnTo>
                      <a:pt x="3822" y="1893"/>
                    </a:lnTo>
                    <a:cubicBezTo>
                      <a:pt x="3810" y="846"/>
                      <a:pt x="2965" y="0"/>
                      <a:pt x="192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2"/>
              <p:cNvSpPr/>
              <p:nvPr/>
            </p:nvSpPr>
            <p:spPr>
              <a:xfrm>
                <a:off x="2240163" y="4229225"/>
                <a:ext cx="116100" cy="115800"/>
              </a:xfrm>
              <a:custGeom>
                <a:rect b="b" l="l" r="r" t="t"/>
                <a:pathLst>
                  <a:path extrusionOk="0" h="4632" w="4644">
                    <a:moveTo>
                      <a:pt x="274" y="0"/>
                    </a:moveTo>
                    <a:cubicBezTo>
                      <a:pt x="119" y="0"/>
                      <a:pt x="0" y="119"/>
                      <a:pt x="0" y="274"/>
                    </a:cubicBezTo>
                    <a:lnTo>
                      <a:pt x="0" y="2953"/>
                    </a:lnTo>
                    <a:cubicBezTo>
                      <a:pt x="0" y="3882"/>
                      <a:pt x="750" y="4632"/>
                      <a:pt x="1679" y="4632"/>
                    </a:cubicBezTo>
                    <a:lnTo>
                      <a:pt x="2953" y="4632"/>
                    </a:lnTo>
                    <a:cubicBezTo>
                      <a:pt x="3882" y="4632"/>
                      <a:pt x="4644" y="3882"/>
                      <a:pt x="4644" y="2953"/>
                    </a:cubicBezTo>
                    <a:lnTo>
                      <a:pt x="4644" y="274"/>
                    </a:lnTo>
                    <a:cubicBezTo>
                      <a:pt x="4644" y="119"/>
                      <a:pt x="4513" y="0"/>
                      <a:pt x="43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2"/>
              <p:cNvSpPr/>
              <p:nvPr/>
            </p:nvSpPr>
            <p:spPr>
              <a:xfrm>
                <a:off x="2250563" y="4225350"/>
                <a:ext cx="10450" cy="4200"/>
              </a:xfrm>
              <a:custGeom>
                <a:rect b="b" l="l" r="r" t="t"/>
                <a:pathLst>
                  <a:path extrusionOk="0" h="168" w="418">
                    <a:moveTo>
                      <a:pt x="1" y="1"/>
                    </a:moveTo>
                    <a:lnTo>
                      <a:pt x="1" y="167"/>
                    </a:lnTo>
                    <a:lnTo>
                      <a:pt x="418" y="167"/>
                    </a:lnTo>
                    <a:lnTo>
                      <a:pt x="41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2"/>
              <p:cNvSpPr/>
              <p:nvPr/>
            </p:nvSpPr>
            <p:spPr>
              <a:xfrm>
                <a:off x="2335113" y="4225350"/>
                <a:ext cx="10450" cy="4200"/>
              </a:xfrm>
              <a:custGeom>
                <a:rect b="b" l="l" r="r" t="t"/>
                <a:pathLst>
                  <a:path extrusionOk="0" h="168" w="418">
                    <a:moveTo>
                      <a:pt x="0" y="1"/>
                    </a:moveTo>
                    <a:lnTo>
                      <a:pt x="0" y="167"/>
                    </a:lnTo>
                    <a:lnTo>
                      <a:pt x="417" y="167"/>
                    </a:lnTo>
                    <a:lnTo>
                      <a:pt x="417"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2"/>
              <p:cNvSpPr/>
              <p:nvPr/>
            </p:nvSpPr>
            <p:spPr>
              <a:xfrm>
                <a:off x="2268288" y="4263450"/>
                <a:ext cx="73600" cy="48550"/>
              </a:xfrm>
              <a:custGeom>
                <a:rect b="b" l="l" r="r" t="t"/>
                <a:pathLst>
                  <a:path extrusionOk="0" h="1942" w="2944">
                    <a:moveTo>
                      <a:pt x="2682" y="0"/>
                    </a:moveTo>
                    <a:cubicBezTo>
                      <a:pt x="2639" y="0"/>
                      <a:pt x="2594" y="18"/>
                      <a:pt x="2554" y="60"/>
                    </a:cubicBezTo>
                    <a:lnTo>
                      <a:pt x="1149" y="1489"/>
                    </a:lnTo>
                    <a:lnTo>
                      <a:pt x="399" y="727"/>
                    </a:lnTo>
                    <a:cubicBezTo>
                      <a:pt x="358" y="688"/>
                      <a:pt x="312" y="672"/>
                      <a:pt x="268" y="672"/>
                    </a:cubicBezTo>
                    <a:cubicBezTo>
                      <a:pt x="123" y="672"/>
                      <a:pt x="0" y="852"/>
                      <a:pt x="137" y="989"/>
                    </a:cubicBezTo>
                    <a:lnTo>
                      <a:pt x="1030" y="1882"/>
                    </a:lnTo>
                    <a:cubicBezTo>
                      <a:pt x="1054" y="1917"/>
                      <a:pt x="1102" y="1941"/>
                      <a:pt x="1161" y="1941"/>
                    </a:cubicBezTo>
                    <a:cubicBezTo>
                      <a:pt x="1209" y="1941"/>
                      <a:pt x="1257" y="1917"/>
                      <a:pt x="1292" y="1882"/>
                    </a:cubicBezTo>
                    <a:lnTo>
                      <a:pt x="2816" y="310"/>
                    </a:lnTo>
                    <a:cubicBezTo>
                      <a:pt x="2943" y="183"/>
                      <a:pt x="2821" y="0"/>
                      <a:pt x="268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2"/>
              <p:cNvSpPr/>
              <p:nvPr/>
            </p:nvSpPr>
            <p:spPr>
              <a:xfrm>
                <a:off x="2267113" y="4260175"/>
                <a:ext cx="73575" cy="48550"/>
              </a:xfrm>
              <a:custGeom>
                <a:rect b="b" l="l" r="r" t="t"/>
                <a:pathLst>
                  <a:path extrusionOk="0" h="1942" w="2943">
                    <a:moveTo>
                      <a:pt x="2681" y="0"/>
                    </a:moveTo>
                    <a:cubicBezTo>
                      <a:pt x="2638" y="0"/>
                      <a:pt x="2593" y="18"/>
                      <a:pt x="2554" y="60"/>
                    </a:cubicBezTo>
                    <a:lnTo>
                      <a:pt x="1149" y="1489"/>
                    </a:lnTo>
                    <a:lnTo>
                      <a:pt x="399" y="739"/>
                    </a:lnTo>
                    <a:cubicBezTo>
                      <a:pt x="357" y="697"/>
                      <a:pt x="310" y="679"/>
                      <a:pt x="265" y="679"/>
                    </a:cubicBezTo>
                    <a:cubicBezTo>
                      <a:pt x="121" y="679"/>
                      <a:pt x="0" y="864"/>
                      <a:pt x="137" y="1001"/>
                    </a:cubicBezTo>
                    <a:lnTo>
                      <a:pt x="1030" y="1894"/>
                    </a:lnTo>
                    <a:cubicBezTo>
                      <a:pt x="1065" y="1918"/>
                      <a:pt x="1113" y="1941"/>
                      <a:pt x="1161" y="1941"/>
                    </a:cubicBezTo>
                    <a:cubicBezTo>
                      <a:pt x="1208" y="1941"/>
                      <a:pt x="1256" y="1918"/>
                      <a:pt x="1292" y="1882"/>
                    </a:cubicBezTo>
                    <a:lnTo>
                      <a:pt x="2816" y="322"/>
                    </a:lnTo>
                    <a:cubicBezTo>
                      <a:pt x="2943" y="186"/>
                      <a:pt x="2820" y="0"/>
                      <a:pt x="26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98" name="Google Shape;598;p42"/>
          <p:cNvGrpSpPr/>
          <p:nvPr/>
        </p:nvGrpSpPr>
        <p:grpSpPr>
          <a:xfrm>
            <a:off x="5305350" y="1460375"/>
            <a:ext cx="1979813" cy="1289575"/>
            <a:chOff x="5305350" y="1460375"/>
            <a:chExt cx="1979813" cy="1289575"/>
          </a:xfrm>
        </p:grpSpPr>
        <p:cxnSp>
          <p:nvCxnSpPr>
            <p:cNvPr id="599" name="Google Shape;599;p42"/>
            <p:cNvCxnSpPr/>
            <p:nvPr/>
          </p:nvCxnSpPr>
          <p:spPr>
            <a:xfrm flipH="1" rot="10800000">
              <a:off x="5305350" y="1968750"/>
              <a:ext cx="904800" cy="781200"/>
            </a:xfrm>
            <a:prstGeom prst="curvedConnector3">
              <a:avLst>
                <a:gd fmla="val 50000" name="adj1"/>
              </a:avLst>
            </a:prstGeom>
            <a:noFill/>
            <a:ln cap="flat" cmpd="sng" w="28575">
              <a:solidFill>
                <a:schemeClr val="lt2"/>
              </a:solidFill>
              <a:prstDash val="solid"/>
              <a:round/>
              <a:headEnd len="sm" w="sm" type="none"/>
              <a:tailEnd len="sm" w="sm" type="none"/>
            </a:ln>
          </p:spPr>
        </p:cxnSp>
        <p:grpSp>
          <p:nvGrpSpPr>
            <p:cNvPr id="600" name="Google Shape;600;p42"/>
            <p:cNvGrpSpPr/>
            <p:nvPr/>
          </p:nvGrpSpPr>
          <p:grpSpPr>
            <a:xfrm>
              <a:off x="6119213" y="1460375"/>
              <a:ext cx="1165950" cy="883800"/>
              <a:chOff x="6119213" y="1460375"/>
              <a:chExt cx="1165950" cy="883800"/>
            </a:xfrm>
          </p:grpSpPr>
          <p:sp>
            <p:nvSpPr>
              <p:cNvPr id="601" name="Google Shape;601;p42"/>
              <p:cNvSpPr/>
              <p:nvPr/>
            </p:nvSpPr>
            <p:spPr>
              <a:xfrm>
                <a:off x="6119213" y="1460375"/>
                <a:ext cx="1165950" cy="883800"/>
              </a:xfrm>
              <a:custGeom>
                <a:rect b="b" l="l" r="r" t="t"/>
                <a:pathLst>
                  <a:path extrusionOk="0" h="35352" w="46638">
                    <a:moveTo>
                      <a:pt x="35148" y="0"/>
                    </a:moveTo>
                    <a:cubicBezTo>
                      <a:pt x="29365" y="0"/>
                      <a:pt x="24039" y="4734"/>
                      <a:pt x="18086" y="5241"/>
                    </a:cubicBezTo>
                    <a:cubicBezTo>
                      <a:pt x="17661" y="5278"/>
                      <a:pt x="17233" y="5294"/>
                      <a:pt x="16802" y="5294"/>
                    </a:cubicBezTo>
                    <a:cubicBezTo>
                      <a:pt x="14337" y="5294"/>
                      <a:pt x="11791" y="4782"/>
                      <a:pt x="9381" y="4782"/>
                    </a:cubicBezTo>
                    <a:cubicBezTo>
                      <a:pt x="7703" y="4782"/>
                      <a:pt x="6092" y="5030"/>
                      <a:pt x="4620" y="5872"/>
                    </a:cubicBezTo>
                    <a:cubicBezTo>
                      <a:pt x="846" y="8051"/>
                      <a:pt x="1" y="13469"/>
                      <a:pt x="1739" y="17469"/>
                    </a:cubicBezTo>
                    <a:cubicBezTo>
                      <a:pt x="3477" y="21470"/>
                      <a:pt x="7109" y="24291"/>
                      <a:pt x="10788" y="26649"/>
                    </a:cubicBezTo>
                    <a:cubicBezTo>
                      <a:pt x="14133" y="28792"/>
                      <a:pt x="17312" y="31757"/>
                      <a:pt x="20658" y="33721"/>
                    </a:cubicBezTo>
                    <a:cubicBezTo>
                      <a:pt x="22762" y="34952"/>
                      <a:pt x="25639" y="35351"/>
                      <a:pt x="28422" y="35351"/>
                    </a:cubicBezTo>
                    <a:cubicBezTo>
                      <a:pt x="30079" y="35351"/>
                      <a:pt x="31703" y="35210"/>
                      <a:pt x="33112" y="35019"/>
                    </a:cubicBezTo>
                    <a:cubicBezTo>
                      <a:pt x="35136" y="34745"/>
                      <a:pt x="37279" y="34162"/>
                      <a:pt x="38577" y="32590"/>
                    </a:cubicBezTo>
                    <a:cubicBezTo>
                      <a:pt x="41518" y="29018"/>
                      <a:pt x="38243" y="23398"/>
                      <a:pt x="39934" y="19088"/>
                    </a:cubicBezTo>
                    <a:cubicBezTo>
                      <a:pt x="40660" y="17243"/>
                      <a:pt x="42232" y="15862"/>
                      <a:pt x="43256" y="14147"/>
                    </a:cubicBezTo>
                    <a:cubicBezTo>
                      <a:pt x="46637" y="8563"/>
                      <a:pt x="43363" y="1324"/>
                      <a:pt x="36934" y="157"/>
                    </a:cubicBezTo>
                    <a:cubicBezTo>
                      <a:pt x="36333" y="49"/>
                      <a:pt x="35738" y="0"/>
                      <a:pt x="351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2"/>
              <p:cNvSpPr/>
              <p:nvPr/>
            </p:nvSpPr>
            <p:spPr>
              <a:xfrm>
                <a:off x="6362388" y="1604800"/>
                <a:ext cx="798950" cy="537575"/>
              </a:xfrm>
              <a:custGeom>
                <a:rect b="b" l="l" r="r" t="t"/>
                <a:pathLst>
                  <a:path extrusionOk="0" h="21503" w="31958">
                    <a:moveTo>
                      <a:pt x="727" y="0"/>
                    </a:moveTo>
                    <a:cubicBezTo>
                      <a:pt x="322" y="0"/>
                      <a:pt x="1" y="334"/>
                      <a:pt x="1" y="738"/>
                    </a:cubicBezTo>
                    <a:lnTo>
                      <a:pt x="1" y="21503"/>
                    </a:lnTo>
                    <a:lnTo>
                      <a:pt x="31957" y="21503"/>
                    </a:lnTo>
                    <a:lnTo>
                      <a:pt x="31957" y="738"/>
                    </a:lnTo>
                    <a:cubicBezTo>
                      <a:pt x="31957" y="334"/>
                      <a:pt x="31636" y="0"/>
                      <a:pt x="312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2"/>
              <p:cNvSpPr/>
              <p:nvPr/>
            </p:nvSpPr>
            <p:spPr>
              <a:xfrm>
                <a:off x="6399313" y="1646475"/>
                <a:ext cx="725100" cy="495900"/>
              </a:xfrm>
              <a:custGeom>
                <a:rect b="b" l="l" r="r" t="t"/>
                <a:pathLst>
                  <a:path extrusionOk="0" h="19836" w="29004">
                    <a:moveTo>
                      <a:pt x="0" y="0"/>
                    </a:moveTo>
                    <a:lnTo>
                      <a:pt x="0" y="19836"/>
                    </a:lnTo>
                    <a:lnTo>
                      <a:pt x="29004" y="19836"/>
                    </a:lnTo>
                    <a:lnTo>
                      <a:pt x="290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2"/>
              <p:cNvSpPr/>
              <p:nvPr/>
            </p:nvSpPr>
            <p:spPr>
              <a:xfrm>
                <a:off x="6281138" y="2142350"/>
                <a:ext cx="961150" cy="35200"/>
              </a:xfrm>
              <a:custGeom>
                <a:rect b="b" l="l" r="r" t="t"/>
                <a:pathLst>
                  <a:path extrusionOk="0" h="1408" w="38446">
                    <a:moveTo>
                      <a:pt x="1" y="1"/>
                    </a:moveTo>
                    <a:lnTo>
                      <a:pt x="1" y="846"/>
                    </a:lnTo>
                    <a:cubicBezTo>
                      <a:pt x="24" y="1025"/>
                      <a:pt x="131" y="1191"/>
                      <a:pt x="298" y="1263"/>
                    </a:cubicBezTo>
                    <a:cubicBezTo>
                      <a:pt x="483" y="1350"/>
                      <a:pt x="688" y="1407"/>
                      <a:pt x="886" y="1407"/>
                    </a:cubicBezTo>
                    <a:cubicBezTo>
                      <a:pt x="905" y="1407"/>
                      <a:pt x="923" y="1407"/>
                      <a:pt x="941" y="1406"/>
                    </a:cubicBezTo>
                    <a:lnTo>
                      <a:pt x="37517" y="1406"/>
                    </a:lnTo>
                    <a:cubicBezTo>
                      <a:pt x="38029" y="1406"/>
                      <a:pt x="38446" y="1156"/>
                      <a:pt x="38446" y="846"/>
                    </a:cubicBezTo>
                    <a:lnTo>
                      <a:pt x="3844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2"/>
              <p:cNvSpPr/>
              <p:nvPr/>
            </p:nvSpPr>
            <p:spPr>
              <a:xfrm>
                <a:off x="6681188" y="2142050"/>
                <a:ext cx="161050" cy="21775"/>
              </a:xfrm>
              <a:custGeom>
                <a:rect b="b" l="l" r="r" t="t"/>
                <a:pathLst>
                  <a:path extrusionOk="0" h="871" w="6442">
                    <a:moveTo>
                      <a:pt x="1" y="1"/>
                    </a:moveTo>
                    <a:lnTo>
                      <a:pt x="1" y="572"/>
                    </a:lnTo>
                    <a:cubicBezTo>
                      <a:pt x="1" y="739"/>
                      <a:pt x="131" y="870"/>
                      <a:pt x="298" y="870"/>
                    </a:cubicBezTo>
                    <a:lnTo>
                      <a:pt x="6144" y="870"/>
                    </a:lnTo>
                    <a:cubicBezTo>
                      <a:pt x="6311" y="870"/>
                      <a:pt x="6442" y="739"/>
                      <a:pt x="6442" y="572"/>
                    </a:cubicBezTo>
                    <a:lnTo>
                      <a:pt x="6442" y="13"/>
                    </a:lnTo>
                    <a:lnTo>
                      <a:pt x="12" y="13"/>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2"/>
              <p:cNvSpPr/>
              <p:nvPr/>
            </p:nvSpPr>
            <p:spPr>
              <a:xfrm>
                <a:off x="6519263" y="1695275"/>
                <a:ext cx="471225" cy="375075"/>
              </a:xfrm>
              <a:custGeom>
                <a:rect b="b" l="l" r="r" t="t"/>
                <a:pathLst>
                  <a:path extrusionOk="0" h="15003" w="18849">
                    <a:moveTo>
                      <a:pt x="1215" y="1"/>
                    </a:moveTo>
                    <a:cubicBezTo>
                      <a:pt x="536" y="1"/>
                      <a:pt x="1" y="548"/>
                      <a:pt x="1" y="1215"/>
                    </a:cubicBezTo>
                    <a:lnTo>
                      <a:pt x="1" y="13788"/>
                    </a:lnTo>
                    <a:cubicBezTo>
                      <a:pt x="1" y="14455"/>
                      <a:pt x="536" y="15002"/>
                      <a:pt x="1215" y="15002"/>
                    </a:cubicBezTo>
                    <a:lnTo>
                      <a:pt x="17634" y="15002"/>
                    </a:lnTo>
                    <a:cubicBezTo>
                      <a:pt x="18300" y="15002"/>
                      <a:pt x="18848" y="14455"/>
                      <a:pt x="18848" y="13788"/>
                    </a:cubicBezTo>
                    <a:lnTo>
                      <a:pt x="18848" y="1215"/>
                    </a:lnTo>
                    <a:cubicBezTo>
                      <a:pt x="18848" y="548"/>
                      <a:pt x="18300" y="1"/>
                      <a:pt x="1763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2"/>
              <p:cNvSpPr/>
              <p:nvPr/>
            </p:nvSpPr>
            <p:spPr>
              <a:xfrm>
                <a:off x="6519263" y="1695275"/>
                <a:ext cx="471225" cy="50025"/>
              </a:xfrm>
              <a:custGeom>
                <a:rect b="b" l="l" r="r" t="t"/>
                <a:pathLst>
                  <a:path extrusionOk="0" h="2001" w="18849">
                    <a:moveTo>
                      <a:pt x="1215" y="1"/>
                    </a:moveTo>
                    <a:cubicBezTo>
                      <a:pt x="536" y="1"/>
                      <a:pt x="1" y="548"/>
                      <a:pt x="1" y="1215"/>
                    </a:cubicBezTo>
                    <a:lnTo>
                      <a:pt x="1" y="2001"/>
                    </a:lnTo>
                    <a:lnTo>
                      <a:pt x="18848" y="2001"/>
                    </a:lnTo>
                    <a:lnTo>
                      <a:pt x="18848" y="1215"/>
                    </a:lnTo>
                    <a:cubicBezTo>
                      <a:pt x="18848" y="548"/>
                      <a:pt x="18300" y="1"/>
                      <a:pt x="1763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2"/>
              <p:cNvSpPr/>
              <p:nvPr/>
            </p:nvSpPr>
            <p:spPr>
              <a:xfrm>
                <a:off x="6547238" y="1710750"/>
                <a:ext cx="26225" cy="25925"/>
              </a:xfrm>
              <a:custGeom>
                <a:rect b="b" l="l" r="r" t="t"/>
                <a:pathLst>
                  <a:path extrusionOk="0" h="1037" w="1049">
                    <a:moveTo>
                      <a:pt x="525" y="1"/>
                    </a:moveTo>
                    <a:cubicBezTo>
                      <a:pt x="239" y="1"/>
                      <a:pt x="1" y="227"/>
                      <a:pt x="1" y="525"/>
                    </a:cubicBezTo>
                    <a:cubicBezTo>
                      <a:pt x="1" y="810"/>
                      <a:pt x="239" y="1037"/>
                      <a:pt x="525" y="1037"/>
                    </a:cubicBezTo>
                    <a:cubicBezTo>
                      <a:pt x="810" y="1037"/>
                      <a:pt x="1048" y="810"/>
                      <a:pt x="1048" y="525"/>
                    </a:cubicBezTo>
                    <a:cubicBezTo>
                      <a:pt x="1048" y="227"/>
                      <a:pt x="810" y="1"/>
                      <a:pt x="52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2"/>
              <p:cNvSpPr/>
              <p:nvPr/>
            </p:nvSpPr>
            <p:spPr>
              <a:xfrm>
                <a:off x="6581188" y="1710750"/>
                <a:ext cx="26200" cy="25925"/>
              </a:xfrm>
              <a:custGeom>
                <a:rect b="b" l="l" r="r" t="t"/>
                <a:pathLst>
                  <a:path extrusionOk="0" h="1037" w="1048">
                    <a:moveTo>
                      <a:pt x="524" y="1"/>
                    </a:moveTo>
                    <a:cubicBezTo>
                      <a:pt x="238" y="1"/>
                      <a:pt x="0" y="227"/>
                      <a:pt x="0" y="525"/>
                    </a:cubicBezTo>
                    <a:cubicBezTo>
                      <a:pt x="0" y="810"/>
                      <a:pt x="238" y="1037"/>
                      <a:pt x="524" y="1037"/>
                    </a:cubicBezTo>
                    <a:cubicBezTo>
                      <a:pt x="810" y="1037"/>
                      <a:pt x="1048" y="810"/>
                      <a:pt x="1048" y="525"/>
                    </a:cubicBezTo>
                    <a:cubicBezTo>
                      <a:pt x="1048" y="227"/>
                      <a:pt x="810" y="1"/>
                      <a:pt x="524" y="1"/>
                    </a:cubicBezTo>
                    <a:close/>
                  </a:path>
                </a:pathLst>
              </a:custGeom>
              <a:solidFill>
                <a:srgbClr val="BEC5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2"/>
              <p:cNvSpPr/>
              <p:nvPr/>
            </p:nvSpPr>
            <p:spPr>
              <a:xfrm>
                <a:off x="6615113" y="1710750"/>
                <a:ext cx="26225" cy="25925"/>
              </a:xfrm>
              <a:custGeom>
                <a:rect b="b" l="l" r="r" t="t"/>
                <a:pathLst>
                  <a:path extrusionOk="0" h="1037" w="1049">
                    <a:moveTo>
                      <a:pt x="524" y="1"/>
                    </a:moveTo>
                    <a:cubicBezTo>
                      <a:pt x="238" y="1"/>
                      <a:pt x="0" y="227"/>
                      <a:pt x="0" y="525"/>
                    </a:cubicBezTo>
                    <a:cubicBezTo>
                      <a:pt x="0" y="810"/>
                      <a:pt x="238" y="1037"/>
                      <a:pt x="524" y="1037"/>
                    </a:cubicBezTo>
                    <a:cubicBezTo>
                      <a:pt x="810" y="1037"/>
                      <a:pt x="1048" y="810"/>
                      <a:pt x="1048" y="525"/>
                    </a:cubicBezTo>
                    <a:cubicBezTo>
                      <a:pt x="1048" y="227"/>
                      <a:pt x="810" y="1"/>
                      <a:pt x="524" y="1"/>
                    </a:cubicBezTo>
                    <a:close/>
                  </a:path>
                </a:pathLst>
              </a:custGeom>
              <a:solidFill>
                <a:srgbClr val="BEC5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2"/>
              <p:cNvSpPr/>
              <p:nvPr/>
            </p:nvSpPr>
            <p:spPr>
              <a:xfrm>
                <a:off x="6518963" y="1795300"/>
                <a:ext cx="470625" cy="110450"/>
              </a:xfrm>
              <a:custGeom>
                <a:rect b="b" l="l" r="r" t="t"/>
                <a:pathLst>
                  <a:path extrusionOk="0" h="4418" w="18825">
                    <a:moveTo>
                      <a:pt x="1" y="0"/>
                    </a:moveTo>
                    <a:lnTo>
                      <a:pt x="1" y="4417"/>
                    </a:lnTo>
                    <a:lnTo>
                      <a:pt x="18824" y="4417"/>
                    </a:lnTo>
                    <a:lnTo>
                      <a:pt x="1882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42"/>
              <p:cNvSpPr/>
              <p:nvPr/>
            </p:nvSpPr>
            <p:spPr>
              <a:xfrm>
                <a:off x="6550213" y="1816425"/>
                <a:ext cx="42300" cy="62225"/>
              </a:xfrm>
              <a:custGeom>
                <a:rect b="b" l="l" r="r" t="t"/>
                <a:pathLst>
                  <a:path extrusionOk="0" h="2489" w="1692">
                    <a:moveTo>
                      <a:pt x="846" y="221"/>
                    </a:moveTo>
                    <a:cubicBezTo>
                      <a:pt x="1165" y="221"/>
                      <a:pt x="1483" y="429"/>
                      <a:pt x="1501" y="846"/>
                    </a:cubicBezTo>
                    <a:lnTo>
                      <a:pt x="1501" y="1644"/>
                    </a:lnTo>
                    <a:cubicBezTo>
                      <a:pt x="1525" y="2025"/>
                      <a:pt x="1227" y="2334"/>
                      <a:pt x="846" y="2334"/>
                    </a:cubicBezTo>
                    <a:cubicBezTo>
                      <a:pt x="465" y="2334"/>
                      <a:pt x="167" y="2025"/>
                      <a:pt x="191" y="1644"/>
                    </a:cubicBezTo>
                    <a:lnTo>
                      <a:pt x="191" y="846"/>
                    </a:lnTo>
                    <a:cubicBezTo>
                      <a:pt x="209" y="429"/>
                      <a:pt x="528" y="221"/>
                      <a:pt x="846" y="221"/>
                    </a:cubicBezTo>
                    <a:close/>
                    <a:moveTo>
                      <a:pt x="846" y="0"/>
                    </a:moveTo>
                    <a:cubicBezTo>
                      <a:pt x="382" y="0"/>
                      <a:pt x="1" y="381"/>
                      <a:pt x="1" y="846"/>
                    </a:cubicBezTo>
                    <a:lnTo>
                      <a:pt x="1" y="1644"/>
                    </a:lnTo>
                    <a:cubicBezTo>
                      <a:pt x="1" y="2108"/>
                      <a:pt x="382" y="2489"/>
                      <a:pt x="846" y="2489"/>
                    </a:cubicBezTo>
                    <a:cubicBezTo>
                      <a:pt x="1310" y="2489"/>
                      <a:pt x="1691" y="2108"/>
                      <a:pt x="1691" y="1644"/>
                    </a:cubicBezTo>
                    <a:lnTo>
                      <a:pt x="1691" y="846"/>
                    </a:lnTo>
                    <a:cubicBezTo>
                      <a:pt x="1691" y="381"/>
                      <a:pt x="1310" y="0"/>
                      <a:pt x="846" y="0"/>
                    </a:cubicBezTo>
                    <a:close/>
                  </a:path>
                </a:pathLst>
              </a:custGeom>
              <a:solidFill>
                <a:srgbClr val="4363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2"/>
              <p:cNvSpPr/>
              <p:nvPr/>
            </p:nvSpPr>
            <p:spPr>
              <a:xfrm>
                <a:off x="6545763" y="1842025"/>
                <a:ext cx="51500" cy="51525"/>
              </a:xfrm>
              <a:custGeom>
                <a:rect b="b" l="l" r="r" t="t"/>
                <a:pathLst>
                  <a:path extrusionOk="0" h="2061" w="2060">
                    <a:moveTo>
                      <a:pt x="119" y="0"/>
                    </a:moveTo>
                    <a:cubicBezTo>
                      <a:pt x="60" y="0"/>
                      <a:pt x="0" y="60"/>
                      <a:pt x="0" y="131"/>
                    </a:cubicBezTo>
                    <a:lnTo>
                      <a:pt x="0" y="1322"/>
                    </a:lnTo>
                    <a:cubicBezTo>
                      <a:pt x="0" y="1727"/>
                      <a:pt x="334" y="2060"/>
                      <a:pt x="750" y="2060"/>
                    </a:cubicBezTo>
                    <a:lnTo>
                      <a:pt x="1310" y="2060"/>
                    </a:lnTo>
                    <a:cubicBezTo>
                      <a:pt x="1727" y="2060"/>
                      <a:pt x="2060" y="1727"/>
                      <a:pt x="2060" y="1322"/>
                    </a:cubicBezTo>
                    <a:lnTo>
                      <a:pt x="2060" y="131"/>
                    </a:lnTo>
                    <a:cubicBezTo>
                      <a:pt x="2060" y="60"/>
                      <a:pt x="2000" y="12"/>
                      <a:pt x="1941" y="0"/>
                    </a:cubicBezTo>
                    <a:close/>
                  </a:path>
                </a:pathLst>
              </a:custGeom>
              <a:solidFill>
                <a:srgbClr val="4363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2"/>
              <p:cNvSpPr/>
              <p:nvPr/>
            </p:nvSpPr>
            <p:spPr>
              <a:xfrm>
                <a:off x="6612438" y="1845000"/>
                <a:ext cx="27400" cy="36350"/>
              </a:xfrm>
              <a:custGeom>
                <a:rect b="b" l="l" r="r" t="t"/>
                <a:pathLst>
                  <a:path extrusionOk="0" h="1454" w="1096">
                    <a:moveTo>
                      <a:pt x="0" y="0"/>
                    </a:moveTo>
                    <a:lnTo>
                      <a:pt x="0" y="1453"/>
                    </a:lnTo>
                    <a:lnTo>
                      <a:pt x="334" y="1453"/>
                    </a:lnTo>
                    <a:lnTo>
                      <a:pt x="334" y="858"/>
                    </a:lnTo>
                    <a:cubicBezTo>
                      <a:pt x="322" y="703"/>
                      <a:pt x="435" y="626"/>
                      <a:pt x="548" y="626"/>
                    </a:cubicBezTo>
                    <a:cubicBezTo>
                      <a:pt x="661" y="626"/>
                      <a:pt x="774" y="703"/>
                      <a:pt x="762" y="858"/>
                    </a:cubicBezTo>
                    <a:lnTo>
                      <a:pt x="762" y="1453"/>
                    </a:lnTo>
                    <a:lnTo>
                      <a:pt x="1096" y="1453"/>
                    </a:lnTo>
                    <a:lnTo>
                      <a:pt x="1096" y="810"/>
                    </a:lnTo>
                    <a:cubicBezTo>
                      <a:pt x="1096" y="512"/>
                      <a:pt x="929" y="346"/>
                      <a:pt x="679" y="346"/>
                    </a:cubicBezTo>
                    <a:cubicBezTo>
                      <a:pt x="668" y="345"/>
                      <a:pt x="657" y="344"/>
                      <a:pt x="646" y="344"/>
                    </a:cubicBezTo>
                    <a:cubicBezTo>
                      <a:pt x="526" y="344"/>
                      <a:pt x="411" y="402"/>
                      <a:pt x="345" y="501"/>
                    </a:cubicBezTo>
                    <a:lnTo>
                      <a:pt x="345" y="0"/>
                    </a:lnTo>
                    <a:close/>
                  </a:path>
                </a:pathLst>
              </a:custGeom>
              <a:solidFill>
                <a:srgbClr val="4363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2"/>
              <p:cNvSpPr/>
              <p:nvPr/>
            </p:nvSpPr>
            <p:spPr>
              <a:xfrm>
                <a:off x="6643688" y="1847075"/>
                <a:ext cx="17275" cy="34600"/>
              </a:xfrm>
              <a:custGeom>
                <a:rect b="b" l="l" r="r" t="t"/>
                <a:pathLst>
                  <a:path extrusionOk="0" h="1384" w="691">
                    <a:moveTo>
                      <a:pt x="131" y="1"/>
                    </a:moveTo>
                    <a:lnTo>
                      <a:pt x="131" y="275"/>
                    </a:lnTo>
                    <a:lnTo>
                      <a:pt x="0" y="275"/>
                    </a:lnTo>
                    <a:lnTo>
                      <a:pt x="0" y="549"/>
                    </a:lnTo>
                    <a:lnTo>
                      <a:pt x="131" y="549"/>
                    </a:lnTo>
                    <a:lnTo>
                      <a:pt x="131" y="1001"/>
                    </a:lnTo>
                    <a:cubicBezTo>
                      <a:pt x="109" y="1203"/>
                      <a:pt x="277" y="1384"/>
                      <a:pt x="486" y="1384"/>
                    </a:cubicBezTo>
                    <a:cubicBezTo>
                      <a:pt x="499" y="1384"/>
                      <a:pt x="511" y="1383"/>
                      <a:pt x="524" y="1382"/>
                    </a:cubicBezTo>
                    <a:lnTo>
                      <a:pt x="691" y="1382"/>
                    </a:lnTo>
                    <a:lnTo>
                      <a:pt x="691" y="1096"/>
                    </a:lnTo>
                    <a:lnTo>
                      <a:pt x="572" y="1096"/>
                    </a:lnTo>
                    <a:cubicBezTo>
                      <a:pt x="500" y="1096"/>
                      <a:pt x="465" y="1060"/>
                      <a:pt x="465" y="1001"/>
                    </a:cubicBezTo>
                    <a:lnTo>
                      <a:pt x="465" y="549"/>
                    </a:lnTo>
                    <a:lnTo>
                      <a:pt x="691" y="549"/>
                    </a:lnTo>
                    <a:lnTo>
                      <a:pt x="691" y="275"/>
                    </a:lnTo>
                    <a:lnTo>
                      <a:pt x="465" y="275"/>
                    </a:lnTo>
                    <a:lnTo>
                      <a:pt x="465" y="1"/>
                    </a:lnTo>
                    <a:close/>
                  </a:path>
                </a:pathLst>
              </a:custGeom>
              <a:solidFill>
                <a:srgbClr val="4363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2"/>
              <p:cNvSpPr/>
              <p:nvPr/>
            </p:nvSpPr>
            <p:spPr>
              <a:xfrm>
                <a:off x="6663638" y="1847075"/>
                <a:ext cx="17575" cy="34600"/>
              </a:xfrm>
              <a:custGeom>
                <a:rect b="b" l="l" r="r" t="t"/>
                <a:pathLst>
                  <a:path extrusionOk="0" h="1384" w="703">
                    <a:moveTo>
                      <a:pt x="143" y="1"/>
                    </a:moveTo>
                    <a:lnTo>
                      <a:pt x="143" y="275"/>
                    </a:lnTo>
                    <a:lnTo>
                      <a:pt x="0" y="275"/>
                    </a:lnTo>
                    <a:lnTo>
                      <a:pt x="0" y="549"/>
                    </a:lnTo>
                    <a:lnTo>
                      <a:pt x="143" y="549"/>
                    </a:lnTo>
                    <a:lnTo>
                      <a:pt x="143" y="1001"/>
                    </a:lnTo>
                    <a:cubicBezTo>
                      <a:pt x="109" y="1203"/>
                      <a:pt x="277" y="1384"/>
                      <a:pt x="486" y="1384"/>
                    </a:cubicBezTo>
                    <a:cubicBezTo>
                      <a:pt x="498" y="1384"/>
                      <a:pt x="511" y="1383"/>
                      <a:pt x="524" y="1382"/>
                    </a:cubicBezTo>
                    <a:lnTo>
                      <a:pt x="703" y="1382"/>
                    </a:lnTo>
                    <a:lnTo>
                      <a:pt x="703" y="1096"/>
                    </a:lnTo>
                    <a:lnTo>
                      <a:pt x="572" y="1096"/>
                    </a:lnTo>
                    <a:cubicBezTo>
                      <a:pt x="500" y="1096"/>
                      <a:pt x="476" y="1060"/>
                      <a:pt x="476" y="1001"/>
                    </a:cubicBezTo>
                    <a:lnTo>
                      <a:pt x="476" y="549"/>
                    </a:lnTo>
                    <a:lnTo>
                      <a:pt x="691" y="549"/>
                    </a:lnTo>
                    <a:lnTo>
                      <a:pt x="691" y="275"/>
                    </a:lnTo>
                    <a:lnTo>
                      <a:pt x="476" y="275"/>
                    </a:lnTo>
                    <a:lnTo>
                      <a:pt x="476" y="1"/>
                    </a:lnTo>
                    <a:close/>
                  </a:path>
                </a:pathLst>
              </a:custGeom>
              <a:solidFill>
                <a:srgbClr val="4363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2"/>
              <p:cNvSpPr/>
              <p:nvPr/>
            </p:nvSpPr>
            <p:spPr>
              <a:xfrm>
                <a:off x="6685663" y="1853325"/>
                <a:ext cx="28875" cy="41100"/>
              </a:xfrm>
              <a:custGeom>
                <a:rect b="b" l="l" r="r" t="t"/>
                <a:pathLst>
                  <a:path extrusionOk="0" h="1644" w="1155">
                    <a:moveTo>
                      <a:pt x="544" y="297"/>
                    </a:moveTo>
                    <a:cubicBezTo>
                      <a:pt x="553" y="297"/>
                      <a:pt x="562" y="298"/>
                      <a:pt x="572" y="299"/>
                    </a:cubicBezTo>
                    <a:cubicBezTo>
                      <a:pt x="714" y="299"/>
                      <a:pt x="834" y="429"/>
                      <a:pt x="810" y="572"/>
                    </a:cubicBezTo>
                    <a:cubicBezTo>
                      <a:pt x="818" y="740"/>
                      <a:pt x="676" y="848"/>
                      <a:pt x="532" y="848"/>
                    </a:cubicBezTo>
                    <a:cubicBezTo>
                      <a:pt x="461" y="848"/>
                      <a:pt x="389" y="822"/>
                      <a:pt x="333" y="763"/>
                    </a:cubicBezTo>
                    <a:cubicBezTo>
                      <a:pt x="173" y="580"/>
                      <a:pt x="310" y="297"/>
                      <a:pt x="544" y="297"/>
                    </a:cubicBezTo>
                    <a:close/>
                    <a:moveTo>
                      <a:pt x="667" y="1"/>
                    </a:moveTo>
                    <a:cubicBezTo>
                      <a:pt x="536" y="1"/>
                      <a:pt x="417" y="60"/>
                      <a:pt x="333" y="168"/>
                    </a:cubicBezTo>
                    <a:lnTo>
                      <a:pt x="333" y="25"/>
                    </a:lnTo>
                    <a:lnTo>
                      <a:pt x="0" y="25"/>
                    </a:lnTo>
                    <a:lnTo>
                      <a:pt x="0" y="1644"/>
                    </a:lnTo>
                    <a:lnTo>
                      <a:pt x="333" y="1644"/>
                    </a:lnTo>
                    <a:lnTo>
                      <a:pt x="333" y="965"/>
                    </a:lnTo>
                    <a:cubicBezTo>
                      <a:pt x="400" y="1065"/>
                      <a:pt x="517" y="1133"/>
                      <a:pt x="638" y="1133"/>
                    </a:cubicBezTo>
                    <a:cubicBezTo>
                      <a:pt x="648" y="1133"/>
                      <a:pt x="657" y="1133"/>
                      <a:pt x="667" y="1132"/>
                    </a:cubicBezTo>
                    <a:cubicBezTo>
                      <a:pt x="941" y="1132"/>
                      <a:pt x="1155" y="918"/>
                      <a:pt x="1155" y="572"/>
                    </a:cubicBezTo>
                    <a:cubicBezTo>
                      <a:pt x="1155" y="215"/>
                      <a:pt x="941" y="1"/>
                      <a:pt x="667" y="1"/>
                    </a:cubicBezTo>
                    <a:close/>
                  </a:path>
                </a:pathLst>
              </a:custGeom>
              <a:solidFill>
                <a:srgbClr val="4363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2"/>
              <p:cNvSpPr/>
              <p:nvPr/>
            </p:nvSpPr>
            <p:spPr>
              <a:xfrm>
                <a:off x="6717788" y="1853575"/>
                <a:ext cx="23550" cy="28050"/>
              </a:xfrm>
              <a:custGeom>
                <a:rect b="b" l="l" r="r" t="t"/>
                <a:pathLst>
                  <a:path extrusionOk="0" h="1122" w="942">
                    <a:moveTo>
                      <a:pt x="522" y="0"/>
                    </a:moveTo>
                    <a:cubicBezTo>
                      <a:pt x="508" y="0"/>
                      <a:pt x="492" y="1"/>
                      <a:pt x="477" y="3"/>
                    </a:cubicBezTo>
                    <a:cubicBezTo>
                      <a:pt x="191" y="3"/>
                      <a:pt x="37" y="158"/>
                      <a:pt x="37" y="348"/>
                    </a:cubicBezTo>
                    <a:cubicBezTo>
                      <a:pt x="37" y="741"/>
                      <a:pt x="632" y="610"/>
                      <a:pt x="632" y="789"/>
                    </a:cubicBezTo>
                    <a:cubicBezTo>
                      <a:pt x="632" y="836"/>
                      <a:pt x="584" y="884"/>
                      <a:pt x="501" y="884"/>
                    </a:cubicBezTo>
                    <a:cubicBezTo>
                      <a:pt x="494" y="885"/>
                      <a:pt x="487" y="885"/>
                      <a:pt x="480" y="885"/>
                    </a:cubicBezTo>
                    <a:cubicBezTo>
                      <a:pt x="404" y="885"/>
                      <a:pt x="333" y="829"/>
                      <a:pt x="322" y="753"/>
                    </a:cubicBezTo>
                    <a:lnTo>
                      <a:pt x="1" y="753"/>
                    </a:lnTo>
                    <a:cubicBezTo>
                      <a:pt x="13" y="967"/>
                      <a:pt x="203" y="1122"/>
                      <a:pt x="501" y="1122"/>
                    </a:cubicBezTo>
                    <a:cubicBezTo>
                      <a:pt x="775" y="1122"/>
                      <a:pt x="942" y="979"/>
                      <a:pt x="942" y="800"/>
                    </a:cubicBezTo>
                    <a:cubicBezTo>
                      <a:pt x="942" y="384"/>
                      <a:pt x="346" y="515"/>
                      <a:pt x="346" y="336"/>
                    </a:cubicBezTo>
                    <a:cubicBezTo>
                      <a:pt x="346" y="289"/>
                      <a:pt x="394" y="253"/>
                      <a:pt x="465" y="253"/>
                    </a:cubicBezTo>
                    <a:cubicBezTo>
                      <a:pt x="473" y="252"/>
                      <a:pt x="480" y="251"/>
                      <a:pt x="487" y="251"/>
                    </a:cubicBezTo>
                    <a:cubicBezTo>
                      <a:pt x="561" y="251"/>
                      <a:pt x="621" y="307"/>
                      <a:pt x="632" y="372"/>
                    </a:cubicBezTo>
                    <a:lnTo>
                      <a:pt x="942" y="372"/>
                    </a:lnTo>
                    <a:cubicBezTo>
                      <a:pt x="919" y="160"/>
                      <a:pt x="740" y="0"/>
                      <a:pt x="522" y="0"/>
                    </a:cubicBezTo>
                    <a:close/>
                  </a:path>
                </a:pathLst>
              </a:custGeom>
              <a:solidFill>
                <a:srgbClr val="4363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2"/>
              <p:cNvSpPr/>
              <p:nvPr/>
            </p:nvSpPr>
            <p:spPr>
              <a:xfrm>
                <a:off x="6283513" y="1715475"/>
                <a:ext cx="533125" cy="506750"/>
              </a:xfrm>
              <a:custGeom>
                <a:rect b="b" l="l" r="r" t="t"/>
                <a:pathLst>
                  <a:path extrusionOk="0" h="20270" w="21325">
                    <a:moveTo>
                      <a:pt x="14330" y="1206"/>
                    </a:moveTo>
                    <a:cubicBezTo>
                      <a:pt x="14817" y="1206"/>
                      <a:pt x="15311" y="1275"/>
                      <a:pt x="15800" y="1419"/>
                    </a:cubicBezTo>
                    <a:cubicBezTo>
                      <a:pt x="16372" y="1574"/>
                      <a:pt x="16908" y="1848"/>
                      <a:pt x="17384" y="2193"/>
                    </a:cubicBezTo>
                    <a:cubicBezTo>
                      <a:pt x="17539" y="2312"/>
                      <a:pt x="17693" y="2431"/>
                      <a:pt x="17836" y="2562"/>
                    </a:cubicBezTo>
                    <a:cubicBezTo>
                      <a:pt x="17896" y="2610"/>
                      <a:pt x="17955" y="2669"/>
                      <a:pt x="18003" y="2729"/>
                    </a:cubicBezTo>
                    <a:cubicBezTo>
                      <a:pt x="18134" y="2860"/>
                      <a:pt x="18265" y="2991"/>
                      <a:pt x="18384" y="3134"/>
                    </a:cubicBezTo>
                    <a:cubicBezTo>
                      <a:pt x="18694" y="3527"/>
                      <a:pt x="18956" y="3967"/>
                      <a:pt x="19146" y="4431"/>
                    </a:cubicBezTo>
                    <a:lnTo>
                      <a:pt x="19146" y="4443"/>
                    </a:lnTo>
                    <a:cubicBezTo>
                      <a:pt x="19217" y="4586"/>
                      <a:pt x="19265" y="4741"/>
                      <a:pt x="19313" y="4884"/>
                    </a:cubicBezTo>
                    <a:cubicBezTo>
                      <a:pt x="19432" y="5289"/>
                      <a:pt x="19503" y="5693"/>
                      <a:pt x="19527" y="6110"/>
                    </a:cubicBezTo>
                    <a:cubicBezTo>
                      <a:pt x="19646" y="8265"/>
                      <a:pt x="18432" y="10265"/>
                      <a:pt x="16467" y="11146"/>
                    </a:cubicBezTo>
                    <a:cubicBezTo>
                      <a:pt x="15779" y="11453"/>
                      <a:pt x="15051" y="11603"/>
                      <a:pt x="14331" y="11603"/>
                    </a:cubicBezTo>
                    <a:cubicBezTo>
                      <a:pt x="12984" y="11603"/>
                      <a:pt x="11662" y="11080"/>
                      <a:pt x="10669" y="10087"/>
                    </a:cubicBezTo>
                    <a:cubicBezTo>
                      <a:pt x="10538" y="9956"/>
                      <a:pt x="10419" y="9837"/>
                      <a:pt x="10312" y="9694"/>
                    </a:cubicBezTo>
                    <a:cubicBezTo>
                      <a:pt x="10193" y="9551"/>
                      <a:pt x="10085" y="9396"/>
                      <a:pt x="9978" y="9242"/>
                    </a:cubicBezTo>
                    <a:cubicBezTo>
                      <a:pt x="9859" y="9051"/>
                      <a:pt x="9740" y="8849"/>
                      <a:pt x="9645" y="8646"/>
                    </a:cubicBezTo>
                    <a:cubicBezTo>
                      <a:pt x="9573" y="8503"/>
                      <a:pt x="9514" y="8360"/>
                      <a:pt x="9466" y="8218"/>
                    </a:cubicBezTo>
                    <a:lnTo>
                      <a:pt x="9454" y="8182"/>
                    </a:lnTo>
                    <a:cubicBezTo>
                      <a:pt x="9442" y="8158"/>
                      <a:pt x="9431" y="8134"/>
                      <a:pt x="9431" y="8110"/>
                    </a:cubicBezTo>
                    <a:cubicBezTo>
                      <a:pt x="9383" y="7979"/>
                      <a:pt x="9347" y="7860"/>
                      <a:pt x="9311" y="7729"/>
                    </a:cubicBezTo>
                    <a:cubicBezTo>
                      <a:pt x="9157" y="7146"/>
                      <a:pt x="9109" y="6539"/>
                      <a:pt x="9169" y="5943"/>
                    </a:cubicBezTo>
                    <a:cubicBezTo>
                      <a:pt x="9180" y="5753"/>
                      <a:pt x="9204" y="5562"/>
                      <a:pt x="9252" y="5372"/>
                    </a:cubicBezTo>
                    <a:cubicBezTo>
                      <a:pt x="9288" y="5146"/>
                      <a:pt x="9347" y="4931"/>
                      <a:pt x="9431" y="4717"/>
                    </a:cubicBezTo>
                    <a:cubicBezTo>
                      <a:pt x="10160" y="2569"/>
                      <a:pt x="12167" y="1206"/>
                      <a:pt x="14330" y="1206"/>
                    </a:cubicBezTo>
                    <a:close/>
                    <a:moveTo>
                      <a:pt x="14354" y="0"/>
                    </a:moveTo>
                    <a:cubicBezTo>
                      <a:pt x="14300" y="0"/>
                      <a:pt x="14247" y="1"/>
                      <a:pt x="14193" y="2"/>
                    </a:cubicBezTo>
                    <a:cubicBezTo>
                      <a:pt x="13907" y="14"/>
                      <a:pt x="13622" y="38"/>
                      <a:pt x="13336" y="86"/>
                    </a:cubicBezTo>
                    <a:cubicBezTo>
                      <a:pt x="13205" y="109"/>
                      <a:pt x="13062" y="133"/>
                      <a:pt x="12919" y="169"/>
                    </a:cubicBezTo>
                    <a:cubicBezTo>
                      <a:pt x="12586" y="240"/>
                      <a:pt x="12252" y="348"/>
                      <a:pt x="11931" y="479"/>
                    </a:cubicBezTo>
                    <a:cubicBezTo>
                      <a:pt x="11776" y="538"/>
                      <a:pt x="11621" y="609"/>
                      <a:pt x="11478" y="681"/>
                    </a:cubicBezTo>
                    <a:cubicBezTo>
                      <a:pt x="11359" y="740"/>
                      <a:pt x="11252" y="800"/>
                      <a:pt x="11145" y="860"/>
                    </a:cubicBezTo>
                    <a:cubicBezTo>
                      <a:pt x="10955" y="967"/>
                      <a:pt x="10776" y="1086"/>
                      <a:pt x="10609" y="1205"/>
                    </a:cubicBezTo>
                    <a:cubicBezTo>
                      <a:pt x="10323" y="1407"/>
                      <a:pt x="10062" y="1633"/>
                      <a:pt x="9812" y="1883"/>
                    </a:cubicBezTo>
                    <a:cubicBezTo>
                      <a:pt x="9681" y="2014"/>
                      <a:pt x="9550" y="2157"/>
                      <a:pt x="9431" y="2300"/>
                    </a:cubicBezTo>
                    <a:cubicBezTo>
                      <a:pt x="7716" y="4348"/>
                      <a:pt x="7454" y="7241"/>
                      <a:pt x="8776" y="9575"/>
                    </a:cubicBezTo>
                    <a:cubicBezTo>
                      <a:pt x="8847" y="9706"/>
                      <a:pt x="8930" y="9837"/>
                      <a:pt x="9026" y="9980"/>
                    </a:cubicBezTo>
                    <a:cubicBezTo>
                      <a:pt x="9038" y="9992"/>
                      <a:pt x="9050" y="10004"/>
                      <a:pt x="9050" y="10015"/>
                    </a:cubicBezTo>
                    <a:lnTo>
                      <a:pt x="8633" y="10432"/>
                    </a:lnTo>
                    <a:lnTo>
                      <a:pt x="8597" y="10468"/>
                    </a:lnTo>
                    <a:lnTo>
                      <a:pt x="6954" y="12123"/>
                    </a:lnTo>
                    <a:lnTo>
                      <a:pt x="6894" y="12170"/>
                    </a:lnTo>
                    <a:lnTo>
                      <a:pt x="6561" y="11837"/>
                    </a:lnTo>
                    <a:lnTo>
                      <a:pt x="4644" y="13742"/>
                    </a:lnTo>
                    <a:lnTo>
                      <a:pt x="3156" y="15230"/>
                    </a:lnTo>
                    <a:lnTo>
                      <a:pt x="1989" y="16385"/>
                    </a:lnTo>
                    <a:lnTo>
                      <a:pt x="1287" y="17088"/>
                    </a:lnTo>
                    <a:lnTo>
                      <a:pt x="560" y="17814"/>
                    </a:lnTo>
                    <a:cubicBezTo>
                      <a:pt x="406" y="17957"/>
                      <a:pt x="287" y="18135"/>
                      <a:pt x="203" y="18338"/>
                    </a:cubicBezTo>
                    <a:cubicBezTo>
                      <a:pt x="1" y="18802"/>
                      <a:pt x="25" y="19326"/>
                      <a:pt x="251" y="19779"/>
                    </a:cubicBezTo>
                    <a:cubicBezTo>
                      <a:pt x="584" y="20106"/>
                      <a:pt x="1019" y="20270"/>
                      <a:pt x="1452" y="20270"/>
                    </a:cubicBezTo>
                    <a:cubicBezTo>
                      <a:pt x="1885" y="20270"/>
                      <a:pt x="2317" y="20106"/>
                      <a:pt x="2644" y="19779"/>
                    </a:cubicBezTo>
                    <a:lnTo>
                      <a:pt x="3942" y="18493"/>
                    </a:lnTo>
                    <a:lnTo>
                      <a:pt x="4668" y="18493"/>
                    </a:lnTo>
                    <a:lnTo>
                      <a:pt x="6073" y="17088"/>
                    </a:lnTo>
                    <a:lnTo>
                      <a:pt x="8942" y="14218"/>
                    </a:lnTo>
                    <a:lnTo>
                      <a:pt x="8621" y="13885"/>
                    </a:lnTo>
                    <a:lnTo>
                      <a:pt x="9431" y="13075"/>
                    </a:lnTo>
                    <a:lnTo>
                      <a:pt x="10788" y="11718"/>
                    </a:lnTo>
                    <a:cubicBezTo>
                      <a:pt x="11873" y="12446"/>
                      <a:pt x="13112" y="12801"/>
                      <a:pt x="14345" y="12801"/>
                    </a:cubicBezTo>
                    <a:cubicBezTo>
                      <a:pt x="16073" y="12801"/>
                      <a:pt x="17788" y="12102"/>
                      <a:pt x="19039" y="10754"/>
                    </a:cubicBezTo>
                    <a:cubicBezTo>
                      <a:pt x="21170" y="8456"/>
                      <a:pt x="21325" y="4931"/>
                      <a:pt x="19384" y="2455"/>
                    </a:cubicBezTo>
                    <a:cubicBezTo>
                      <a:pt x="19217" y="2253"/>
                      <a:pt x="19051" y="2062"/>
                      <a:pt x="18872" y="1883"/>
                    </a:cubicBezTo>
                    <a:cubicBezTo>
                      <a:pt x="18622" y="1633"/>
                      <a:pt x="18360" y="1407"/>
                      <a:pt x="18074" y="1205"/>
                    </a:cubicBezTo>
                    <a:cubicBezTo>
                      <a:pt x="16987" y="426"/>
                      <a:pt x="15690" y="0"/>
                      <a:pt x="1435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42"/>
              <p:cNvSpPr/>
              <p:nvPr/>
            </p:nvSpPr>
            <p:spPr>
              <a:xfrm>
                <a:off x="6326988" y="1941750"/>
                <a:ext cx="231600" cy="228125"/>
              </a:xfrm>
              <a:custGeom>
                <a:rect b="b" l="l" r="r" t="t"/>
                <a:pathLst>
                  <a:path extrusionOk="0" h="9125" w="9264">
                    <a:moveTo>
                      <a:pt x="7537" y="0"/>
                    </a:moveTo>
                    <a:lnTo>
                      <a:pt x="357" y="7191"/>
                    </a:lnTo>
                    <a:cubicBezTo>
                      <a:pt x="0" y="7549"/>
                      <a:pt x="95" y="8215"/>
                      <a:pt x="572" y="8692"/>
                    </a:cubicBezTo>
                    <a:cubicBezTo>
                      <a:pt x="856" y="8976"/>
                      <a:pt x="1213" y="9124"/>
                      <a:pt x="1530" y="9124"/>
                    </a:cubicBezTo>
                    <a:cubicBezTo>
                      <a:pt x="1744" y="9124"/>
                      <a:pt x="1940" y="9057"/>
                      <a:pt x="2084" y="8918"/>
                    </a:cubicBezTo>
                    <a:lnTo>
                      <a:pt x="9263" y="1726"/>
                    </a:lnTo>
                    <a:lnTo>
                      <a:pt x="753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2"/>
              <p:cNvSpPr/>
              <p:nvPr/>
            </p:nvSpPr>
            <p:spPr>
              <a:xfrm>
                <a:off x="6490688" y="1941750"/>
                <a:ext cx="67900" cy="69375"/>
              </a:xfrm>
              <a:custGeom>
                <a:rect b="b" l="l" r="r" t="t"/>
                <a:pathLst>
                  <a:path extrusionOk="0" h="2775" w="2716">
                    <a:moveTo>
                      <a:pt x="989" y="0"/>
                    </a:moveTo>
                    <a:lnTo>
                      <a:pt x="1" y="988"/>
                    </a:lnTo>
                    <a:cubicBezTo>
                      <a:pt x="370" y="1405"/>
                      <a:pt x="751" y="1822"/>
                      <a:pt x="1144" y="2226"/>
                    </a:cubicBezTo>
                    <a:cubicBezTo>
                      <a:pt x="1310" y="2405"/>
                      <a:pt x="1489" y="2596"/>
                      <a:pt x="1679" y="2774"/>
                    </a:cubicBezTo>
                    <a:lnTo>
                      <a:pt x="2715" y="1726"/>
                    </a:lnTo>
                    <a:lnTo>
                      <a:pt x="98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2"/>
              <p:cNvSpPr/>
              <p:nvPr/>
            </p:nvSpPr>
            <p:spPr>
              <a:xfrm>
                <a:off x="6459138" y="1705050"/>
                <a:ext cx="351550" cy="320725"/>
              </a:xfrm>
              <a:custGeom>
                <a:rect b="b" l="l" r="r" t="t"/>
                <a:pathLst>
                  <a:path extrusionOk="0" h="12829" w="14062">
                    <a:moveTo>
                      <a:pt x="7037" y="1205"/>
                    </a:moveTo>
                    <a:cubicBezTo>
                      <a:pt x="8323" y="1205"/>
                      <a:pt x="9561" y="1693"/>
                      <a:pt x="10514" y="2562"/>
                    </a:cubicBezTo>
                    <a:cubicBezTo>
                      <a:pt x="10561" y="2610"/>
                      <a:pt x="10621" y="2670"/>
                      <a:pt x="10680" y="2729"/>
                    </a:cubicBezTo>
                    <a:cubicBezTo>
                      <a:pt x="10930" y="2979"/>
                      <a:pt x="11157" y="3253"/>
                      <a:pt x="11359" y="3563"/>
                    </a:cubicBezTo>
                    <a:cubicBezTo>
                      <a:pt x="11538" y="3836"/>
                      <a:pt x="11692" y="4134"/>
                      <a:pt x="11823" y="4444"/>
                    </a:cubicBezTo>
                    <a:cubicBezTo>
                      <a:pt x="11883" y="4586"/>
                      <a:pt x="11931" y="4741"/>
                      <a:pt x="11978" y="4884"/>
                    </a:cubicBezTo>
                    <a:cubicBezTo>
                      <a:pt x="12097" y="5289"/>
                      <a:pt x="12181" y="5694"/>
                      <a:pt x="12204" y="6110"/>
                    </a:cubicBezTo>
                    <a:cubicBezTo>
                      <a:pt x="12204" y="6289"/>
                      <a:pt x="12204" y="6468"/>
                      <a:pt x="12204" y="6646"/>
                    </a:cubicBezTo>
                    <a:cubicBezTo>
                      <a:pt x="12192" y="6813"/>
                      <a:pt x="12181" y="6980"/>
                      <a:pt x="12157" y="7134"/>
                    </a:cubicBezTo>
                    <a:cubicBezTo>
                      <a:pt x="11760" y="9912"/>
                      <a:pt x="9405" y="11612"/>
                      <a:pt x="6977" y="11612"/>
                    </a:cubicBezTo>
                    <a:cubicBezTo>
                      <a:pt x="5689" y="11612"/>
                      <a:pt x="4382" y="11135"/>
                      <a:pt x="3334" y="10087"/>
                    </a:cubicBezTo>
                    <a:lnTo>
                      <a:pt x="3334" y="10075"/>
                    </a:lnTo>
                    <a:cubicBezTo>
                      <a:pt x="3203" y="9956"/>
                      <a:pt x="3096" y="9825"/>
                      <a:pt x="2989" y="9694"/>
                    </a:cubicBezTo>
                    <a:lnTo>
                      <a:pt x="2953" y="9659"/>
                    </a:lnTo>
                    <a:cubicBezTo>
                      <a:pt x="2739" y="9397"/>
                      <a:pt x="2560" y="9111"/>
                      <a:pt x="2406" y="8813"/>
                    </a:cubicBezTo>
                    <a:cubicBezTo>
                      <a:pt x="2370" y="8754"/>
                      <a:pt x="2334" y="8694"/>
                      <a:pt x="2310" y="8635"/>
                    </a:cubicBezTo>
                    <a:cubicBezTo>
                      <a:pt x="2239" y="8492"/>
                      <a:pt x="2179" y="8349"/>
                      <a:pt x="2132" y="8194"/>
                    </a:cubicBezTo>
                    <a:cubicBezTo>
                      <a:pt x="1870" y="7468"/>
                      <a:pt x="1763" y="6694"/>
                      <a:pt x="1834" y="5932"/>
                    </a:cubicBezTo>
                    <a:cubicBezTo>
                      <a:pt x="1882" y="5444"/>
                      <a:pt x="1989" y="4956"/>
                      <a:pt x="2167" y="4503"/>
                    </a:cubicBezTo>
                    <a:cubicBezTo>
                      <a:pt x="2191" y="4444"/>
                      <a:pt x="2215" y="4372"/>
                      <a:pt x="2251" y="4313"/>
                    </a:cubicBezTo>
                    <a:cubicBezTo>
                      <a:pt x="2275" y="4241"/>
                      <a:pt x="2298" y="4182"/>
                      <a:pt x="2334" y="4122"/>
                    </a:cubicBezTo>
                    <a:cubicBezTo>
                      <a:pt x="2358" y="4074"/>
                      <a:pt x="2382" y="4027"/>
                      <a:pt x="2406" y="3991"/>
                    </a:cubicBezTo>
                    <a:cubicBezTo>
                      <a:pt x="2441" y="3908"/>
                      <a:pt x="2489" y="3824"/>
                      <a:pt x="2536" y="3753"/>
                    </a:cubicBezTo>
                    <a:cubicBezTo>
                      <a:pt x="2584" y="3670"/>
                      <a:pt x="2608" y="3634"/>
                      <a:pt x="2644" y="3574"/>
                    </a:cubicBezTo>
                    <a:lnTo>
                      <a:pt x="2667" y="3539"/>
                    </a:lnTo>
                    <a:cubicBezTo>
                      <a:pt x="2691" y="3491"/>
                      <a:pt x="2727" y="3443"/>
                      <a:pt x="2763" y="3408"/>
                    </a:cubicBezTo>
                    <a:cubicBezTo>
                      <a:pt x="2929" y="3158"/>
                      <a:pt x="3120" y="2931"/>
                      <a:pt x="3334" y="2729"/>
                    </a:cubicBezTo>
                    <a:cubicBezTo>
                      <a:pt x="3644" y="2408"/>
                      <a:pt x="3989" y="2146"/>
                      <a:pt x="4370" y="1919"/>
                    </a:cubicBezTo>
                    <a:cubicBezTo>
                      <a:pt x="4561" y="1800"/>
                      <a:pt x="4763" y="1705"/>
                      <a:pt x="4965" y="1622"/>
                    </a:cubicBezTo>
                    <a:cubicBezTo>
                      <a:pt x="5465" y="1407"/>
                      <a:pt x="5989" y="1277"/>
                      <a:pt x="6537" y="1229"/>
                    </a:cubicBezTo>
                    <a:cubicBezTo>
                      <a:pt x="6704" y="1205"/>
                      <a:pt x="6870" y="1205"/>
                      <a:pt x="7037" y="1205"/>
                    </a:cubicBezTo>
                    <a:close/>
                    <a:moveTo>
                      <a:pt x="7012" y="1"/>
                    </a:moveTo>
                    <a:cubicBezTo>
                      <a:pt x="6168" y="1"/>
                      <a:pt x="5318" y="169"/>
                      <a:pt x="4513" y="515"/>
                    </a:cubicBezTo>
                    <a:cubicBezTo>
                      <a:pt x="4191" y="645"/>
                      <a:pt x="3882" y="800"/>
                      <a:pt x="3584" y="991"/>
                    </a:cubicBezTo>
                    <a:cubicBezTo>
                      <a:pt x="3287" y="1181"/>
                      <a:pt x="3013" y="1396"/>
                      <a:pt x="2751" y="1622"/>
                    </a:cubicBezTo>
                    <a:cubicBezTo>
                      <a:pt x="2656" y="1705"/>
                      <a:pt x="2572" y="1788"/>
                      <a:pt x="2477" y="1884"/>
                    </a:cubicBezTo>
                    <a:lnTo>
                      <a:pt x="2406" y="1955"/>
                    </a:lnTo>
                    <a:cubicBezTo>
                      <a:pt x="298" y="4134"/>
                      <a:pt x="0" y="7503"/>
                      <a:pt x="1715" y="10016"/>
                    </a:cubicBezTo>
                    <a:cubicBezTo>
                      <a:pt x="1810" y="10147"/>
                      <a:pt x="1905" y="10266"/>
                      <a:pt x="2001" y="10397"/>
                    </a:cubicBezTo>
                    <a:cubicBezTo>
                      <a:pt x="2120" y="10551"/>
                      <a:pt x="2263" y="10706"/>
                      <a:pt x="2406" y="10849"/>
                    </a:cubicBezTo>
                    <a:lnTo>
                      <a:pt x="2477" y="10932"/>
                    </a:lnTo>
                    <a:cubicBezTo>
                      <a:pt x="2775" y="11230"/>
                      <a:pt x="3108" y="11504"/>
                      <a:pt x="3453" y="11730"/>
                    </a:cubicBezTo>
                    <a:cubicBezTo>
                      <a:pt x="4544" y="12468"/>
                      <a:pt x="5794" y="12829"/>
                      <a:pt x="7037" y="12829"/>
                    </a:cubicBezTo>
                    <a:cubicBezTo>
                      <a:pt x="8682" y="12829"/>
                      <a:pt x="10315" y="12196"/>
                      <a:pt x="11550" y="10968"/>
                    </a:cubicBezTo>
                    <a:cubicBezTo>
                      <a:pt x="13716" y="8813"/>
                      <a:pt x="14062" y="5420"/>
                      <a:pt x="12359" y="2872"/>
                    </a:cubicBezTo>
                    <a:cubicBezTo>
                      <a:pt x="12121" y="2515"/>
                      <a:pt x="11847" y="2181"/>
                      <a:pt x="11538" y="1872"/>
                    </a:cubicBezTo>
                    <a:cubicBezTo>
                      <a:pt x="11454" y="1788"/>
                      <a:pt x="11359" y="1705"/>
                      <a:pt x="11276" y="1622"/>
                    </a:cubicBezTo>
                    <a:cubicBezTo>
                      <a:pt x="10076" y="560"/>
                      <a:pt x="8553" y="1"/>
                      <a:pt x="70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2"/>
              <p:cNvSpPr/>
              <p:nvPr/>
            </p:nvSpPr>
            <p:spPr>
              <a:xfrm>
                <a:off x="6491588" y="1734800"/>
                <a:ext cx="274750" cy="260025"/>
              </a:xfrm>
              <a:custGeom>
                <a:rect b="b" l="l" r="r" t="t"/>
                <a:pathLst>
                  <a:path extrusionOk="0" h="10401" w="10990">
                    <a:moveTo>
                      <a:pt x="5705" y="1"/>
                    </a:moveTo>
                    <a:cubicBezTo>
                      <a:pt x="4697" y="1"/>
                      <a:pt x="3687" y="293"/>
                      <a:pt x="2810" y="884"/>
                    </a:cubicBezTo>
                    <a:cubicBezTo>
                      <a:pt x="822" y="2230"/>
                      <a:pt x="0" y="4754"/>
                      <a:pt x="834" y="7004"/>
                    </a:cubicBezTo>
                    <a:cubicBezTo>
                      <a:pt x="881" y="7147"/>
                      <a:pt x="941" y="7290"/>
                      <a:pt x="1012" y="7433"/>
                    </a:cubicBezTo>
                    <a:cubicBezTo>
                      <a:pt x="1191" y="7814"/>
                      <a:pt x="1417" y="8171"/>
                      <a:pt x="1691" y="8492"/>
                    </a:cubicBezTo>
                    <a:cubicBezTo>
                      <a:pt x="1798" y="8623"/>
                      <a:pt x="1905" y="8754"/>
                      <a:pt x="2036" y="8873"/>
                    </a:cubicBezTo>
                    <a:cubicBezTo>
                      <a:pt x="3048" y="9891"/>
                      <a:pt x="4379" y="10400"/>
                      <a:pt x="5709" y="10400"/>
                    </a:cubicBezTo>
                    <a:cubicBezTo>
                      <a:pt x="7040" y="10400"/>
                      <a:pt x="8370" y="9891"/>
                      <a:pt x="9382" y="8873"/>
                    </a:cubicBezTo>
                    <a:cubicBezTo>
                      <a:pt x="10430" y="7837"/>
                      <a:pt x="10990" y="6385"/>
                      <a:pt x="10894" y="4909"/>
                    </a:cubicBezTo>
                    <a:cubicBezTo>
                      <a:pt x="10883" y="4492"/>
                      <a:pt x="10799" y="4087"/>
                      <a:pt x="10680" y="3682"/>
                    </a:cubicBezTo>
                    <a:cubicBezTo>
                      <a:pt x="10633" y="3527"/>
                      <a:pt x="10585" y="3385"/>
                      <a:pt x="10525" y="3230"/>
                    </a:cubicBezTo>
                    <a:cubicBezTo>
                      <a:pt x="10263" y="2599"/>
                      <a:pt x="9871" y="2015"/>
                      <a:pt x="9382" y="1527"/>
                    </a:cubicBezTo>
                    <a:cubicBezTo>
                      <a:pt x="9323" y="1468"/>
                      <a:pt x="9263" y="1408"/>
                      <a:pt x="9216" y="1360"/>
                    </a:cubicBezTo>
                    <a:cubicBezTo>
                      <a:pt x="8229" y="460"/>
                      <a:pt x="6969" y="1"/>
                      <a:pt x="57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42"/>
              <p:cNvSpPr/>
              <p:nvPr/>
            </p:nvSpPr>
            <p:spPr>
              <a:xfrm>
                <a:off x="6505563" y="1734625"/>
                <a:ext cx="259000" cy="154750"/>
              </a:xfrm>
              <a:custGeom>
                <a:rect b="b" l="l" r="r" t="t"/>
                <a:pathLst>
                  <a:path extrusionOk="0" h="6190" w="10360">
                    <a:moveTo>
                      <a:pt x="5174" y="0"/>
                    </a:moveTo>
                    <a:cubicBezTo>
                      <a:pt x="2727" y="0"/>
                      <a:pt x="375" y="1737"/>
                      <a:pt x="1" y="4523"/>
                    </a:cubicBezTo>
                    <a:cubicBezTo>
                      <a:pt x="203" y="3499"/>
                      <a:pt x="691" y="2570"/>
                      <a:pt x="1430" y="1844"/>
                    </a:cubicBezTo>
                    <a:cubicBezTo>
                      <a:pt x="2444" y="823"/>
                      <a:pt x="3775" y="311"/>
                      <a:pt x="5110" y="311"/>
                    </a:cubicBezTo>
                    <a:cubicBezTo>
                      <a:pt x="6360" y="311"/>
                      <a:pt x="7613" y="761"/>
                      <a:pt x="8609" y="1665"/>
                    </a:cubicBezTo>
                    <a:cubicBezTo>
                      <a:pt x="8657" y="1725"/>
                      <a:pt x="8716" y="1784"/>
                      <a:pt x="8776" y="1832"/>
                    </a:cubicBezTo>
                    <a:cubicBezTo>
                      <a:pt x="9264" y="2320"/>
                      <a:pt x="9657" y="2903"/>
                      <a:pt x="9919" y="3546"/>
                    </a:cubicBezTo>
                    <a:cubicBezTo>
                      <a:pt x="9978" y="3689"/>
                      <a:pt x="10026" y="3844"/>
                      <a:pt x="10074" y="3999"/>
                    </a:cubicBezTo>
                    <a:cubicBezTo>
                      <a:pt x="10193" y="4392"/>
                      <a:pt x="10276" y="4808"/>
                      <a:pt x="10288" y="5225"/>
                    </a:cubicBezTo>
                    <a:cubicBezTo>
                      <a:pt x="10312" y="5547"/>
                      <a:pt x="10300" y="5868"/>
                      <a:pt x="10252" y="6190"/>
                    </a:cubicBezTo>
                    <a:cubicBezTo>
                      <a:pt x="10335" y="5773"/>
                      <a:pt x="10359" y="5344"/>
                      <a:pt x="10335" y="4916"/>
                    </a:cubicBezTo>
                    <a:cubicBezTo>
                      <a:pt x="10324" y="4499"/>
                      <a:pt x="10240" y="4094"/>
                      <a:pt x="10121" y="3689"/>
                    </a:cubicBezTo>
                    <a:cubicBezTo>
                      <a:pt x="10074" y="3534"/>
                      <a:pt x="10026" y="3392"/>
                      <a:pt x="9966" y="3249"/>
                    </a:cubicBezTo>
                    <a:cubicBezTo>
                      <a:pt x="9704" y="2606"/>
                      <a:pt x="9312" y="2022"/>
                      <a:pt x="8823" y="1534"/>
                    </a:cubicBezTo>
                    <a:cubicBezTo>
                      <a:pt x="8764" y="1475"/>
                      <a:pt x="8704" y="1415"/>
                      <a:pt x="8657" y="1367"/>
                    </a:cubicBezTo>
                    <a:cubicBezTo>
                      <a:pt x="7626" y="428"/>
                      <a:pt x="6389" y="0"/>
                      <a:pt x="517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42"/>
              <p:cNvSpPr/>
              <p:nvPr/>
            </p:nvSpPr>
            <p:spPr>
              <a:xfrm>
                <a:off x="6503188" y="1768800"/>
                <a:ext cx="251550" cy="141125"/>
              </a:xfrm>
              <a:custGeom>
                <a:rect b="b" l="l" r="r" t="t"/>
                <a:pathLst>
                  <a:path extrusionOk="0" h="5645" w="10062">
                    <a:moveTo>
                      <a:pt x="8752" y="0"/>
                    </a:moveTo>
                    <a:lnTo>
                      <a:pt x="72" y="3370"/>
                    </a:lnTo>
                    <a:cubicBezTo>
                      <a:pt x="1" y="4144"/>
                      <a:pt x="108" y="4918"/>
                      <a:pt x="370" y="5644"/>
                    </a:cubicBezTo>
                    <a:lnTo>
                      <a:pt x="10061" y="1882"/>
                    </a:lnTo>
                    <a:cubicBezTo>
                      <a:pt x="9799" y="1239"/>
                      <a:pt x="9407" y="655"/>
                      <a:pt x="8918" y="167"/>
                    </a:cubicBezTo>
                    <a:cubicBezTo>
                      <a:pt x="8871" y="108"/>
                      <a:pt x="8811" y="48"/>
                      <a:pt x="87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42"/>
              <p:cNvSpPr/>
              <p:nvPr/>
            </p:nvSpPr>
            <p:spPr>
              <a:xfrm>
                <a:off x="6516888" y="1826850"/>
                <a:ext cx="247075" cy="120275"/>
              </a:xfrm>
              <a:custGeom>
                <a:rect b="b" l="l" r="r" t="t"/>
                <a:pathLst>
                  <a:path extrusionOk="0" h="4811" w="9883">
                    <a:moveTo>
                      <a:pt x="9668" y="0"/>
                    </a:moveTo>
                    <a:lnTo>
                      <a:pt x="0" y="3751"/>
                    </a:lnTo>
                    <a:cubicBezTo>
                      <a:pt x="179" y="4132"/>
                      <a:pt x="405" y="4489"/>
                      <a:pt x="679" y="4810"/>
                    </a:cubicBezTo>
                    <a:lnTo>
                      <a:pt x="9882" y="1227"/>
                    </a:lnTo>
                    <a:cubicBezTo>
                      <a:pt x="9871" y="810"/>
                      <a:pt x="9799" y="393"/>
                      <a:pt x="966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2"/>
              <p:cNvSpPr/>
              <p:nvPr/>
            </p:nvSpPr>
            <p:spPr>
              <a:xfrm>
                <a:off x="6274288" y="2000675"/>
                <a:ext cx="225050" cy="221250"/>
              </a:xfrm>
              <a:custGeom>
                <a:rect b="b" l="l" r="r" t="t"/>
                <a:pathLst>
                  <a:path extrusionOk="0" h="8850" w="9002">
                    <a:moveTo>
                      <a:pt x="6621" y="0"/>
                    </a:moveTo>
                    <a:lnTo>
                      <a:pt x="5013" y="1596"/>
                    </a:lnTo>
                    <a:lnTo>
                      <a:pt x="3525" y="3084"/>
                    </a:lnTo>
                    <a:lnTo>
                      <a:pt x="929" y="5668"/>
                    </a:lnTo>
                    <a:lnTo>
                      <a:pt x="632" y="5965"/>
                    </a:lnTo>
                    <a:cubicBezTo>
                      <a:pt x="489" y="6108"/>
                      <a:pt x="370" y="6275"/>
                      <a:pt x="286" y="6466"/>
                    </a:cubicBezTo>
                    <a:cubicBezTo>
                      <a:pt x="1" y="7108"/>
                      <a:pt x="132" y="7859"/>
                      <a:pt x="632" y="8359"/>
                    </a:cubicBezTo>
                    <a:cubicBezTo>
                      <a:pt x="959" y="8686"/>
                      <a:pt x="1391" y="8850"/>
                      <a:pt x="1824" y="8850"/>
                    </a:cubicBezTo>
                    <a:cubicBezTo>
                      <a:pt x="2257" y="8850"/>
                      <a:pt x="2691" y="8686"/>
                      <a:pt x="3025" y="8359"/>
                    </a:cubicBezTo>
                    <a:lnTo>
                      <a:pt x="4323" y="7061"/>
                    </a:lnTo>
                    <a:lnTo>
                      <a:pt x="5716" y="5668"/>
                    </a:lnTo>
                    <a:lnTo>
                      <a:pt x="9002" y="2394"/>
                    </a:lnTo>
                    <a:lnTo>
                      <a:pt x="8692" y="2060"/>
                    </a:lnTo>
                    <a:lnTo>
                      <a:pt x="7323" y="703"/>
                    </a:lnTo>
                    <a:lnTo>
                      <a:pt x="6966" y="334"/>
                    </a:lnTo>
                    <a:lnTo>
                      <a:pt x="662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28" name="Google Shape;628;p42"/>
          <p:cNvGrpSpPr/>
          <p:nvPr/>
        </p:nvGrpSpPr>
        <p:grpSpPr>
          <a:xfrm>
            <a:off x="4783225" y="3742275"/>
            <a:ext cx="2506088" cy="951450"/>
            <a:chOff x="4783225" y="3742275"/>
            <a:chExt cx="2506088" cy="951450"/>
          </a:xfrm>
        </p:grpSpPr>
        <p:cxnSp>
          <p:nvCxnSpPr>
            <p:cNvPr id="629" name="Google Shape;629;p42"/>
            <p:cNvCxnSpPr/>
            <p:nvPr/>
          </p:nvCxnSpPr>
          <p:spPr>
            <a:xfrm>
              <a:off x="4783225" y="3742275"/>
              <a:ext cx="1419300" cy="561900"/>
            </a:xfrm>
            <a:prstGeom prst="curvedConnector3">
              <a:avLst>
                <a:gd fmla="val 50000" name="adj1"/>
              </a:avLst>
            </a:prstGeom>
            <a:noFill/>
            <a:ln cap="flat" cmpd="sng" w="28575">
              <a:solidFill>
                <a:schemeClr val="lt2"/>
              </a:solidFill>
              <a:prstDash val="solid"/>
              <a:round/>
              <a:headEnd len="sm" w="sm" type="none"/>
              <a:tailEnd len="sm" w="sm" type="none"/>
            </a:ln>
          </p:spPr>
        </p:cxnSp>
        <p:grpSp>
          <p:nvGrpSpPr>
            <p:cNvPr id="630" name="Google Shape;630;p42"/>
            <p:cNvGrpSpPr/>
            <p:nvPr/>
          </p:nvGrpSpPr>
          <p:grpSpPr>
            <a:xfrm>
              <a:off x="6123688" y="3809975"/>
              <a:ext cx="1165625" cy="883750"/>
              <a:chOff x="6123688" y="3809975"/>
              <a:chExt cx="1165625" cy="883750"/>
            </a:xfrm>
          </p:grpSpPr>
          <p:sp>
            <p:nvSpPr>
              <p:cNvPr id="631" name="Google Shape;631;p42"/>
              <p:cNvSpPr/>
              <p:nvPr/>
            </p:nvSpPr>
            <p:spPr>
              <a:xfrm>
                <a:off x="6123688" y="3809975"/>
                <a:ext cx="1165625" cy="883750"/>
              </a:xfrm>
              <a:custGeom>
                <a:rect b="b" l="l" r="r" t="t"/>
                <a:pathLst>
                  <a:path extrusionOk="0" h="35350" w="46625">
                    <a:moveTo>
                      <a:pt x="35132" y="1"/>
                    </a:moveTo>
                    <a:cubicBezTo>
                      <a:pt x="29354" y="1"/>
                      <a:pt x="24032" y="4727"/>
                      <a:pt x="18074" y="5245"/>
                    </a:cubicBezTo>
                    <a:cubicBezTo>
                      <a:pt x="17663" y="5280"/>
                      <a:pt x="17248" y="5294"/>
                      <a:pt x="16830" y="5294"/>
                    </a:cubicBezTo>
                    <a:cubicBezTo>
                      <a:pt x="14361" y="5294"/>
                      <a:pt x="11804" y="4778"/>
                      <a:pt x="9386" y="4778"/>
                    </a:cubicBezTo>
                    <a:cubicBezTo>
                      <a:pt x="7704" y="4778"/>
                      <a:pt x="6090" y="5028"/>
                      <a:pt x="4620" y="5876"/>
                    </a:cubicBezTo>
                    <a:cubicBezTo>
                      <a:pt x="845" y="8055"/>
                      <a:pt x="0" y="13460"/>
                      <a:pt x="1738" y="17473"/>
                    </a:cubicBezTo>
                    <a:cubicBezTo>
                      <a:pt x="3477" y="21473"/>
                      <a:pt x="7108" y="24295"/>
                      <a:pt x="10775" y="26641"/>
                    </a:cubicBezTo>
                    <a:cubicBezTo>
                      <a:pt x="14133" y="28784"/>
                      <a:pt x="17300" y="31748"/>
                      <a:pt x="20657" y="33713"/>
                    </a:cubicBezTo>
                    <a:cubicBezTo>
                      <a:pt x="22763" y="34953"/>
                      <a:pt x="25637" y="35349"/>
                      <a:pt x="28419" y="35349"/>
                    </a:cubicBezTo>
                    <a:cubicBezTo>
                      <a:pt x="30072" y="35349"/>
                      <a:pt x="31692" y="35209"/>
                      <a:pt x="33099" y="35023"/>
                    </a:cubicBezTo>
                    <a:cubicBezTo>
                      <a:pt x="35124" y="34749"/>
                      <a:pt x="37267" y="34165"/>
                      <a:pt x="38564" y="32594"/>
                    </a:cubicBezTo>
                    <a:cubicBezTo>
                      <a:pt x="41505" y="29022"/>
                      <a:pt x="38231" y="23402"/>
                      <a:pt x="39922" y="19092"/>
                    </a:cubicBezTo>
                    <a:cubicBezTo>
                      <a:pt x="40660" y="17235"/>
                      <a:pt x="42232" y="15854"/>
                      <a:pt x="43256" y="14151"/>
                    </a:cubicBezTo>
                    <a:cubicBezTo>
                      <a:pt x="46625" y="8555"/>
                      <a:pt x="43351" y="1328"/>
                      <a:pt x="36933" y="161"/>
                    </a:cubicBezTo>
                    <a:cubicBezTo>
                      <a:pt x="36327" y="51"/>
                      <a:pt x="35727" y="1"/>
                      <a:pt x="351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2"/>
              <p:cNvSpPr/>
              <p:nvPr/>
            </p:nvSpPr>
            <p:spPr>
              <a:xfrm>
                <a:off x="6582963" y="4431025"/>
                <a:ext cx="197975" cy="133375"/>
              </a:xfrm>
              <a:custGeom>
                <a:rect b="b" l="l" r="r" t="t"/>
                <a:pathLst>
                  <a:path extrusionOk="0" h="5335" w="7919">
                    <a:moveTo>
                      <a:pt x="691" y="1"/>
                    </a:moveTo>
                    <a:cubicBezTo>
                      <a:pt x="703" y="13"/>
                      <a:pt x="703" y="36"/>
                      <a:pt x="703" y="60"/>
                    </a:cubicBezTo>
                    <a:cubicBezTo>
                      <a:pt x="810" y="465"/>
                      <a:pt x="858" y="882"/>
                      <a:pt x="858" y="1299"/>
                    </a:cubicBezTo>
                    <a:cubicBezTo>
                      <a:pt x="858" y="2406"/>
                      <a:pt x="536" y="3501"/>
                      <a:pt x="215" y="4573"/>
                    </a:cubicBezTo>
                    <a:cubicBezTo>
                      <a:pt x="155" y="4787"/>
                      <a:pt x="96" y="5013"/>
                      <a:pt x="36" y="5228"/>
                    </a:cubicBezTo>
                    <a:cubicBezTo>
                      <a:pt x="24" y="5263"/>
                      <a:pt x="12" y="5299"/>
                      <a:pt x="0" y="5335"/>
                    </a:cubicBezTo>
                    <a:lnTo>
                      <a:pt x="7918" y="5335"/>
                    </a:lnTo>
                    <a:cubicBezTo>
                      <a:pt x="7918" y="5299"/>
                      <a:pt x="7906" y="5263"/>
                      <a:pt x="7906" y="5228"/>
                    </a:cubicBezTo>
                    <a:cubicBezTo>
                      <a:pt x="7870" y="5013"/>
                      <a:pt x="7823" y="4787"/>
                      <a:pt x="7775" y="4573"/>
                    </a:cubicBezTo>
                    <a:cubicBezTo>
                      <a:pt x="7525" y="3477"/>
                      <a:pt x="7216" y="2394"/>
                      <a:pt x="7156" y="1299"/>
                    </a:cubicBezTo>
                    <a:cubicBezTo>
                      <a:pt x="7132" y="882"/>
                      <a:pt x="7156" y="465"/>
                      <a:pt x="7228" y="60"/>
                    </a:cubicBezTo>
                    <a:cubicBezTo>
                      <a:pt x="7239" y="36"/>
                      <a:pt x="7239" y="25"/>
                      <a:pt x="723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2"/>
              <p:cNvSpPr/>
              <p:nvPr/>
            </p:nvSpPr>
            <p:spPr>
              <a:xfrm>
                <a:off x="6583863" y="4545325"/>
                <a:ext cx="196775" cy="16400"/>
              </a:xfrm>
              <a:custGeom>
                <a:rect b="b" l="l" r="r" t="t"/>
                <a:pathLst>
                  <a:path extrusionOk="0" h="656" w="7871">
                    <a:moveTo>
                      <a:pt x="179" y="1"/>
                    </a:moveTo>
                    <a:cubicBezTo>
                      <a:pt x="119" y="215"/>
                      <a:pt x="60" y="441"/>
                      <a:pt x="0" y="656"/>
                    </a:cubicBezTo>
                    <a:lnTo>
                      <a:pt x="7870" y="656"/>
                    </a:lnTo>
                    <a:cubicBezTo>
                      <a:pt x="7823" y="429"/>
                      <a:pt x="7775" y="215"/>
                      <a:pt x="77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2"/>
              <p:cNvSpPr/>
              <p:nvPr/>
            </p:nvSpPr>
            <p:spPr>
              <a:xfrm>
                <a:off x="6600513" y="4432525"/>
                <a:ext cx="163150" cy="30975"/>
              </a:xfrm>
              <a:custGeom>
                <a:rect b="b" l="l" r="r" t="t"/>
                <a:pathLst>
                  <a:path extrusionOk="0" h="1239" w="6526">
                    <a:moveTo>
                      <a:pt x="1" y="0"/>
                    </a:moveTo>
                    <a:cubicBezTo>
                      <a:pt x="108" y="405"/>
                      <a:pt x="156" y="822"/>
                      <a:pt x="156" y="1239"/>
                    </a:cubicBezTo>
                    <a:lnTo>
                      <a:pt x="6454" y="1239"/>
                    </a:lnTo>
                    <a:cubicBezTo>
                      <a:pt x="6430" y="822"/>
                      <a:pt x="6454" y="405"/>
                      <a:pt x="65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2"/>
              <p:cNvSpPr/>
              <p:nvPr/>
            </p:nvSpPr>
            <p:spPr>
              <a:xfrm>
                <a:off x="6283513" y="3854775"/>
                <a:ext cx="799250" cy="585500"/>
              </a:xfrm>
              <a:custGeom>
                <a:rect b="b" l="l" r="r" t="t"/>
                <a:pathLst>
                  <a:path extrusionOk="0" h="23420" w="31970">
                    <a:moveTo>
                      <a:pt x="1418" y="0"/>
                    </a:moveTo>
                    <a:cubicBezTo>
                      <a:pt x="644" y="0"/>
                      <a:pt x="1" y="643"/>
                      <a:pt x="1" y="1429"/>
                    </a:cubicBezTo>
                    <a:lnTo>
                      <a:pt x="1" y="22229"/>
                    </a:lnTo>
                    <a:cubicBezTo>
                      <a:pt x="1" y="22884"/>
                      <a:pt x="537" y="23420"/>
                      <a:pt x="1191" y="23420"/>
                    </a:cubicBezTo>
                    <a:lnTo>
                      <a:pt x="30778" y="23420"/>
                    </a:lnTo>
                    <a:cubicBezTo>
                      <a:pt x="31433" y="23420"/>
                      <a:pt x="31969" y="22884"/>
                      <a:pt x="31969" y="22229"/>
                    </a:cubicBezTo>
                    <a:lnTo>
                      <a:pt x="31969" y="1429"/>
                    </a:lnTo>
                    <a:cubicBezTo>
                      <a:pt x="31969" y="643"/>
                      <a:pt x="31326" y="0"/>
                      <a:pt x="3054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2"/>
              <p:cNvSpPr/>
              <p:nvPr/>
            </p:nvSpPr>
            <p:spPr>
              <a:xfrm>
                <a:off x="6324888" y="3905075"/>
                <a:ext cx="725125" cy="495925"/>
              </a:xfrm>
              <a:custGeom>
                <a:rect b="b" l="l" r="r" t="t"/>
                <a:pathLst>
                  <a:path extrusionOk="0" h="19837" w="29005">
                    <a:moveTo>
                      <a:pt x="1" y="0"/>
                    </a:moveTo>
                    <a:lnTo>
                      <a:pt x="1" y="19836"/>
                    </a:lnTo>
                    <a:lnTo>
                      <a:pt x="29004" y="19836"/>
                    </a:lnTo>
                    <a:lnTo>
                      <a:pt x="290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2"/>
              <p:cNvSpPr/>
              <p:nvPr/>
            </p:nvSpPr>
            <p:spPr>
              <a:xfrm>
                <a:off x="6548738" y="4548300"/>
                <a:ext cx="260475" cy="16100"/>
              </a:xfrm>
              <a:custGeom>
                <a:rect b="b" l="l" r="r" t="t"/>
                <a:pathLst>
                  <a:path extrusionOk="0" h="644" w="10419">
                    <a:moveTo>
                      <a:pt x="634" y="0"/>
                    </a:moveTo>
                    <a:cubicBezTo>
                      <a:pt x="286" y="0"/>
                      <a:pt x="0" y="294"/>
                      <a:pt x="0" y="644"/>
                    </a:cubicBezTo>
                    <a:lnTo>
                      <a:pt x="10418" y="644"/>
                    </a:lnTo>
                    <a:cubicBezTo>
                      <a:pt x="10418" y="287"/>
                      <a:pt x="10132" y="1"/>
                      <a:pt x="9775" y="1"/>
                    </a:cubicBezTo>
                    <a:lnTo>
                      <a:pt x="655" y="1"/>
                    </a:lnTo>
                    <a:cubicBezTo>
                      <a:pt x="648" y="1"/>
                      <a:pt x="641" y="0"/>
                      <a:pt x="63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2"/>
              <p:cNvSpPr/>
              <p:nvPr/>
            </p:nvSpPr>
            <p:spPr>
              <a:xfrm>
                <a:off x="6283513" y="3864300"/>
                <a:ext cx="581950" cy="506925"/>
              </a:xfrm>
              <a:custGeom>
                <a:rect b="b" l="l" r="r" t="t"/>
                <a:pathLst>
                  <a:path extrusionOk="0" h="20277" w="23278">
                    <a:moveTo>
                      <a:pt x="453" y="0"/>
                    </a:moveTo>
                    <a:cubicBezTo>
                      <a:pt x="167" y="274"/>
                      <a:pt x="1" y="643"/>
                      <a:pt x="1" y="1048"/>
                    </a:cubicBezTo>
                    <a:lnTo>
                      <a:pt x="1" y="15717"/>
                    </a:lnTo>
                    <a:lnTo>
                      <a:pt x="15372" y="15717"/>
                    </a:lnTo>
                    <a:lnTo>
                      <a:pt x="19206" y="20277"/>
                    </a:lnTo>
                    <a:lnTo>
                      <a:pt x="19206" y="15717"/>
                    </a:lnTo>
                    <a:lnTo>
                      <a:pt x="20956" y="15717"/>
                    </a:lnTo>
                    <a:cubicBezTo>
                      <a:pt x="22242" y="15705"/>
                      <a:pt x="23277" y="14669"/>
                      <a:pt x="23277" y="13383"/>
                    </a:cubicBezTo>
                    <a:lnTo>
                      <a:pt x="23277" y="2334"/>
                    </a:lnTo>
                    <a:cubicBezTo>
                      <a:pt x="23277" y="2096"/>
                      <a:pt x="23242" y="1846"/>
                      <a:pt x="23170" y="1620"/>
                    </a:cubicBezTo>
                    <a:cubicBezTo>
                      <a:pt x="22861" y="655"/>
                      <a:pt x="21956" y="0"/>
                      <a:pt x="2094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2"/>
              <p:cNvSpPr/>
              <p:nvPr/>
            </p:nvSpPr>
            <p:spPr>
              <a:xfrm>
                <a:off x="6160288" y="3840475"/>
                <a:ext cx="693275" cy="392650"/>
              </a:xfrm>
              <a:custGeom>
                <a:rect b="b" l="l" r="r" t="t"/>
                <a:pathLst>
                  <a:path extrusionOk="0" h="15706" w="27731">
                    <a:moveTo>
                      <a:pt x="1251" y="1"/>
                    </a:moveTo>
                    <a:cubicBezTo>
                      <a:pt x="548" y="1"/>
                      <a:pt x="1" y="560"/>
                      <a:pt x="1" y="1251"/>
                    </a:cubicBezTo>
                    <a:lnTo>
                      <a:pt x="1" y="14455"/>
                    </a:lnTo>
                    <a:cubicBezTo>
                      <a:pt x="1" y="15146"/>
                      <a:pt x="548" y="15705"/>
                      <a:pt x="1251" y="15705"/>
                    </a:cubicBezTo>
                    <a:lnTo>
                      <a:pt x="26480" y="15705"/>
                    </a:lnTo>
                    <a:cubicBezTo>
                      <a:pt x="27171" y="15705"/>
                      <a:pt x="27730" y="15146"/>
                      <a:pt x="27730" y="14455"/>
                    </a:cubicBezTo>
                    <a:lnTo>
                      <a:pt x="27730" y="1251"/>
                    </a:lnTo>
                    <a:cubicBezTo>
                      <a:pt x="27730" y="560"/>
                      <a:pt x="27171" y="1"/>
                      <a:pt x="264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2"/>
              <p:cNvSpPr/>
              <p:nvPr/>
            </p:nvSpPr>
            <p:spPr>
              <a:xfrm>
                <a:off x="6616588" y="4171725"/>
                <a:ext cx="135175" cy="175700"/>
              </a:xfrm>
              <a:custGeom>
                <a:rect b="b" l="l" r="r" t="t"/>
                <a:pathLst>
                  <a:path extrusionOk="0" h="7028" w="5407">
                    <a:moveTo>
                      <a:pt x="5286" y="1"/>
                    </a:moveTo>
                    <a:cubicBezTo>
                      <a:pt x="4481" y="1"/>
                      <a:pt x="1" y="586"/>
                      <a:pt x="1" y="586"/>
                    </a:cubicBezTo>
                    <a:lnTo>
                      <a:pt x="5406" y="7027"/>
                    </a:lnTo>
                    <a:lnTo>
                      <a:pt x="5406" y="14"/>
                    </a:lnTo>
                    <a:cubicBezTo>
                      <a:pt x="5397" y="5"/>
                      <a:pt x="5355" y="1"/>
                      <a:pt x="52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2"/>
              <p:cNvSpPr/>
              <p:nvPr/>
            </p:nvSpPr>
            <p:spPr>
              <a:xfrm>
                <a:off x="6232013" y="3894950"/>
                <a:ext cx="169400" cy="280725"/>
              </a:xfrm>
              <a:custGeom>
                <a:rect b="b" l="l" r="r" t="t"/>
                <a:pathLst>
                  <a:path extrusionOk="0" h="11229" w="6776">
                    <a:moveTo>
                      <a:pt x="3382" y="596"/>
                    </a:moveTo>
                    <a:cubicBezTo>
                      <a:pt x="4573" y="596"/>
                      <a:pt x="5549" y="1572"/>
                      <a:pt x="5549" y="2763"/>
                    </a:cubicBezTo>
                    <a:lnTo>
                      <a:pt x="5549" y="4466"/>
                    </a:lnTo>
                    <a:lnTo>
                      <a:pt x="1215" y="4466"/>
                    </a:lnTo>
                    <a:lnTo>
                      <a:pt x="1215" y="2763"/>
                    </a:lnTo>
                    <a:cubicBezTo>
                      <a:pt x="1215" y="1572"/>
                      <a:pt x="2192" y="596"/>
                      <a:pt x="3382" y="596"/>
                    </a:cubicBezTo>
                    <a:close/>
                    <a:moveTo>
                      <a:pt x="3382" y="1"/>
                    </a:moveTo>
                    <a:cubicBezTo>
                      <a:pt x="1858" y="1"/>
                      <a:pt x="620" y="1239"/>
                      <a:pt x="620" y="2763"/>
                    </a:cubicBezTo>
                    <a:lnTo>
                      <a:pt x="620" y="4466"/>
                    </a:lnTo>
                    <a:lnTo>
                      <a:pt x="406" y="4466"/>
                    </a:lnTo>
                    <a:cubicBezTo>
                      <a:pt x="180" y="4466"/>
                      <a:pt x="1" y="4644"/>
                      <a:pt x="1" y="4858"/>
                    </a:cubicBezTo>
                    <a:lnTo>
                      <a:pt x="1" y="8776"/>
                    </a:lnTo>
                    <a:cubicBezTo>
                      <a:pt x="1" y="10133"/>
                      <a:pt x="1108" y="11228"/>
                      <a:pt x="2466" y="11228"/>
                    </a:cubicBezTo>
                    <a:lnTo>
                      <a:pt x="4323" y="11228"/>
                    </a:lnTo>
                    <a:cubicBezTo>
                      <a:pt x="5668" y="11228"/>
                      <a:pt x="6776" y="10133"/>
                      <a:pt x="6776" y="8776"/>
                    </a:cubicBezTo>
                    <a:lnTo>
                      <a:pt x="6776" y="4870"/>
                    </a:lnTo>
                    <a:cubicBezTo>
                      <a:pt x="6776" y="4644"/>
                      <a:pt x="6597" y="4466"/>
                      <a:pt x="6371" y="4466"/>
                    </a:cubicBezTo>
                    <a:lnTo>
                      <a:pt x="6145" y="4466"/>
                    </a:lnTo>
                    <a:lnTo>
                      <a:pt x="6145" y="2763"/>
                    </a:lnTo>
                    <a:cubicBezTo>
                      <a:pt x="6145" y="1239"/>
                      <a:pt x="4906" y="1"/>
                      <a:pt x="338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2"/>
              <p:cNvSpPr/>
              <p:nvPr/>
            </p:nvSpPr>
            <p:spPr>
              <a:xfrm>
                <a:off x="6240063" y="3888400"/>
                <a:ext cx="138425" cy="204225"/>
              </a:xfrm>
              <a:custGeom>
                <a:rect b="b" l="l" r="r" t="t"/>
                <a:pathLst>
                  <a:path extrusionOk="0" h="8169" w="5537">
                    <a:moveTo>
                      <a:pt x="2775" y="608"/>
                    </a:moveTo>
                    <a:cubicBezTo>
                      <a:pt x="3965" y="608"/>
                      <a:pt x="4930" y="1572"/>
                      <a:pt x="4942" y="2763"/>
                    </a:cubicBezTo>
                    <a:lnTo>
                      <a:pt x="4942" y="5406"/>
                    </a:lnTo>
                    <a:cubicBezTo>
                      <a:pt x="4942" y="6597"/>
                      <a:pt x="3965" y="7561"/>
                      <a:pt x="2775" y="7561"/>
                    </a:cubicBezTo>
                    <a:cubicBezTo>
                      <a:pt x="1572" y="7561"/>
                      <a:pt x="608" y="6597"/>
                      <a:pt x="608" y="5406"/>
                    </a:cubicBezTo>
                    <a:lnTo>
                      <a:pt x="608" y="2763"/>
                    </a:lnTo>
                    <a:cubicBezTo>
                      <a:pt x="608" y="1572"/>
                      <a:pt x="1572" y="608"/>
                      <a:pt x="2775" y="608"/>
                    </a:cubicBezTo>
                    <a:close/>
                    <a:moveTo>
                      <a:pt x="2775" y="1"/>
                    </a:moveTo>
                    <a:cubicBezTo>
                      <a:pt x="1239" y="1"/>
                      <a:pt x="12" y="1239"/>
                      <a:pt x="0" y="2763"/>
                    </a:cubicBezTo>
                    <a:lnTo>
                      <a:pt x="0" y="5406"/>
                    </a:lnTo>
                    <a:cubicBezTo>
                      <a:pt x="0" y="6930"/>
                      <a:pt x="1239" y="8168"/>
                      <a:pt x="2775" y="8168"/>
                    </a:cubicBezTo>
                    <a:cubicBezTo>
                      <a:pt x="4299" y="8168"/>
                      <a:pt x="5537" y="6930"/>
                      <a:pt x="5537" y="5406"/>
                    </a:cubicBezTo>
                    <a:lnTo>
                      <a:pt x="5537" y="2763"/>
                    </a:lnTo>
                    <a:cubicBezTo>
                      <a:pt x="5537" y="1239"/>
                      <a:pt x="4299" y="1"/>
                      <a:pt x="277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2"/>
              <p:cNvSpPr/>
              <p:nvPr/>
            </p:nvSpPr>
            <p:spPr>
              <a:xfrm>
                <a:off x="6224888" y="4000025"/>
                <a:ext cx="169075" cy="169100"/>
              </a:xfrm>
              <a:custGeom>
                <a:rect b="b" l="l" r="r" t="t"/>
                <a:pathLst>
                  <a:path extrusionOk="0" h="6764" w="6763">
                    <a:moveTo>
                      <a:pt x="405" y="1"/>
                    </a:moveTo>
                    <a:cubicBezTo>
                      <a:pt x="179" y="1"/>
                      <a:pt x="0" y="179"/>
                      <a:pt x="0" y="405"/>
                    </a:cubicBezTo>
                    <a:lnTo>
                      <a:pt x="0" y="4311"/>
                    </a:lnTo>
                    <a:cubicBezTo>
                      <a:pt x="0" y="5668"/>
                      <a:pt x="1096" y="6763"/>
                      <a:pt x="2453" y="6763"/>
                    </a:cubicBezTo>
                    <a:lnTo>
                      <a:pt x="4310" y="6763"/>
                    </a:lnTo>
                    <a:cubicBezTo>
                      <a:pt x="5668" y="6763"/>
                      <a:pt x="6763" y="5668"/>
                      <a:pt x="6763" y="4311"/>
                    </a:cubicBezTo>
                    <a:lnTo>
                      <a:pt x="6763" y="405"/>
                    </a:lnTo>
                    <a:cubicBezTo>
                      <a:pt x="6763" y="179"/>
                      <a:pt x="6596" y="12"/>
                      <a:pt x="638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2"/>
              <p:cNvSpPr/>
              <p:nvPr/>
            </p:nvSpPr>
            <p:spPr>
              <a:xfrm>
                <a:off x="6240063" y="3994375"/>
                <a:ext cx="15200" cy="5675"/>
              </a:xfrm>
              <a:custGeom>
                <a:rect b="b" l="l" r="r" t="t"/>
                <a:pathLst>
                  <a:path extrusionOk="0" h="227" w="608">
                    <a:moveTo>
                      <a:pt x="0" y="0"/>
                    </a:moveTo>
                    <a:lnTo>
                      <a:pt x="0" y="227"/>
                    </a:lnTo>
                    <a:lnTo>
                      <a:pt x="608" y="227"/>
                    </a:lnTo>
                    <a:lnTo>
                      <a:pt x="60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2"/>
              <p:cNvSpPr/>
              <p:nvPr/>
            </p:nvSpPr>
            <p:spPr>
              <a:xfrm>
                <a:off x="6363588" y="3994375"/>
                <a:ext cx="14900" cy="5675"/>
              </a:xfrm>
              <a:custGeom>
                <a:rect b="b" l="l" r="r" t="t"/>
                <a:pathLst>
                  <a:path extrusionOk="0" h="227" w="596">
                    <a:moveTo>
                      <a:pt x="1" y="0"/>
                    </a:moveTo>
                    <a:lnTo>
                      <a:pt x="1" y="227"/>
                    </a:lnTo>
                    <a:lnTo>
                      <a:pt x="596" y="227"/>
                    </a:lnTo>
                    <a:lnTo>
                      <a:pt x="59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42"/>
              <p:cNvSpPr/>
              <p:nvPr/>
            </p:nvSpPr>
            <p:spPr>
              <a:xfrm>
                <a:off x="6279938" y="4039450"/>
                <a:ext cx="55700" cy="90675"/>
              </a:xfrm>
              <a:custGeom>
                <a:rect b="b" l="l" r="r" t="t"/>
                <a:pathLst>
                  <a:path extrusionOk="0" h="3627" w="2228">
                    <a:moveTo>
                      <a:pt x="1203" y="1"/>
                    </a:moveTo>
                    <a:cubicBezTo>
                      <a:pt x="1041" y="1"/>
                      <a:pt x="874" y="40"/>
                      <a:pt x="715" y="126"/>
                    </a:cubicBezTo>
                    <a:cubicBezTo>
                      <a:pt x="37" y="495"/>
                      <a:pt x="1" y="1460"/>
                      <a:pt x="656" y="1876"/>
                    </a:cubicBezTo>
                    <a:lnTo>
                      <a:pt x="560" y="3627"/>
                    </a:lnTo>
                    <a:lnTo>
                      <a:pt x="1858" y="3627"/>
                    </a:lnTo>
                    <a:lnTo>
                      <a:pt x="1763" y="1876"/>
                    </a:lnTo>
                    <a:cubicBezTo>
                      <a:pt x="2049" y="1698"/>
                      <a:pt x="2227" y="1364"/>
                      <a:pt x="2227" y="1019"/>
                    </a:cubicBezTo>
                    <a:cubicBezTo>
                      <a:pt x="2227" y="426"/>
                      <a:pt x="1738" y="1"/>
                      <a:pt x="120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2"/>
              <p:cNvSpPr/>
              <p:nvPr/>
            </p:nvSpPr>
            <p:spPr>
              <a:xfrm>
                <a:off x="6274588" y="4039325"/>
                <a:ext cx="36925" cy="90800"/>
              </a:xfrm>
              <a:custGeom>
                <a:rect b="b" l="l" r="r" t="t"/>
                <a:pathLst>
                  <a:path extrusionOk="0" h="3632" w="1477">
                    <a:moveTo>
                      <a:pt x="1417" y="0"/>
                    </a:moveTo>
                    <a:cubicBezTo>
                      <a:pt x="393" y="0"/>
                      <a:pt x="1" y="1334"/>
                      <a:pt x="858" y="1893"/>
                    </a:cubicBezTo>
                    <a:lnTo>
                      <a:pt x="763" y="3632"/>
                    </a:lnTo>
                    <a:lnTo>
                      <a:pt x="882" y="3632"/>
                    </a:lnTo>
                    <a:lnTo>
                      <a:pt x="989" y="1893"/>
                    </a:lnTo>
                    <a:cubicBezTo>
                      <a:pt x="691" y="1703"/>
                      <a:pt x="513" y="1369"/>
                      <a:pt x="524" y="1024"/>
                    </a:cubicBezTo>
                    <a:cubicBezTo>
                      <a:pt x="513" y="488"/>
                      <a:pt x="941" y="36"/>
                      <a:pt x="147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42"/>
              <p:cNvSpPr/>
              <p:nvPr/>
            </p:nvSpPr>
            <p:spPr>
              <a:xfrm>
                <a:off x="6436813" y="4019075"/>
                <a:ext cx="388475" cy="105400"/>
              </a:xfrm>
              <a:custGeom>
                <a:rect b="b" l="l" r="r" t="t"/>
                <a:pathLst>
                  <a:path extrusionOk="0" h="4216" w="15539">
                    <a:moveTo>
                      <a:pt x="2108" y="1"/>
                    </a:moveTo>
                    <a:cubicBezTo>
                      <a:pt x="941" y="1"/>
                      <a:pt x="0" y="941"/>
                      <a:pt x="0" y="2108"/>
                    </a:cubicBezTo>
                    <a:cubicBezTo>
                      <a:pt x="0" y="3275"/>
                      <a:pt x="941" y="4215"/>
                      <a:pt x="2108" y="4215"/>
                    </a:cubicBezTo>
                    <a:lnTo>
                      <a:pt x="13431" y="4215"/>
                    </a:lnTo>
                    <a:cubicBezTo>
                      <a:pt x="14598" y="4215"/>
                      <a:pt x="15538" y="3275"/>
                      <a:pt x="15538" y="2108"/>
                    </a:cubicBezTo>
                    <a:cubicBezTo>
                      <a:pt x="15538" y="941"/>
                      <a:pt x="14598" y="1"/>
                      <a:pt x="1343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2"/>
              <p:cNvSpPr/>
              <p:nvPr/>
            </p:nvSpPr>
            <p:spPr>
              <a:xfrm>
                <a:off x="6428188" y="4008650"/>
                <a:ext cx="388450" cy="105100"/>
              </a:xfrm>
              <a:custGeom>
                <a:rect b="b" l="l" r="r" t="t"/>
                <a:pathLst>
                  <a:path extrusionOk="0" h="4204" w="15538">
                    <a:moveTo>
                      <a:pt x="2108" y="1"/>
                    </a:moveTo>
                    <a:cubicBezTo>
                      <a:pt x="941" y="1"/>
                      <a:pt x="0" y="941"/>
                      <a:pt x="0" y="2108"/>
                    </a:cubicBezTo>
                    <a:cubicBezTo>
                      <a:pt x="0" y="3263"/>
                      <a:pt x="941" y="4204"/>
                      <a:pt x="2096" y="4204"/>
                    </a:cubicBezTo>
                    <a:lnTo>
                      <a:pt x="13430" y="4204"/>
                    </a:lnTo>
                    <a:cubicBezTo>
                      <a:pt x="14597" y="4204"/>
                      <a:pt x="15538" y="3263"/>
                      <a:pt x="15538" y="2108"/>
                    </a:cubicBezTo>
                    <a:cubicBezTo>
                      <a:pt x="15538" y="941"/>
                      <a:pt x="14597" y="1"/>
                      <a:pt x="13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2"/>
              <p:cNvSpPr/>
              <p:nvPr/>
            </p:nvSpPr>
            <p:spPr>
              <a:xfrm>
                <a:off x="6473413" y="4046175"/>
                <a:ext cx="28900" cy="27700"/>
              </a:xfrm>
              <a:custGeom>
                <a:rect b="b" l="l" r="r" t="t"/>
                <a:pathLst>
                  <a:path extrusionOk="0" h="1108" w="1156">
                    <a:moveTo>
                      <a:pt x="406" y="0"/>
                    </a:moveTo>
                    <a:lnTo>
                      <a:pt x="477" y="381"/>
                    </a:lnTo>
                    <a:lnTo>
                      <a:pt x="168" y="131"/>
                    </a:lnTo>
                    <a:lnTo>
                      <a:pt x="1" y="429"/>
                    </a:lnTo>
                    <a:lnTo>
                      <a:pt x="358" y="548"/>
                    </a:lnTo>
                    <a:lnTo>
                      <a:pt x="1" y="667"/>
                    </a:lnTo>
                    <a:lnTo>
                      <a:pt x="180" y="988"/>
                    </a:lnTo>
                    <a:lnTo>
                      <a:pt x="477" y="726"/>
                    </a:lnTo>
                    <a:lnTo>
                      <a:pt x="406" y="1107"/>
                    </a:lnTo>
                    <a:lnTo>
                      <a:pt x="751" y="1107"/>
                    </a:lnTo>
                    <a:lnTo>
                      <a:pt x="680" y="726"/>
                    </a:lnTo>
                    <a:lnTo>
                      <a:pt x="977" y="988"/>
                    </a:lnTo>
                    <a:lnTo>
                      <a:pt x="1156" y="679"/>
                    </a:lnTo>
                    <a:lnTo>
                      <a:pt x="787" y="548"/>
                    </a:lnTo>
                    <a:lnTo>
                      <a:pt x="1156" y="429"/>
                    </a:lnTo>
                    <a:lnTo>
                      <a:pt x="989" y="131"/>
                    </a:lnTo>
                    <a:lnTo>
                      <a:pt x="692"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42"/>
              <p:cNvSpPr/>
              <p:nvPr/>
            </p:nvSpPr>
            <p:spPr>
              <a:xfrm>
                <a:off x="6512713" y="4046175"/>
                <a:ext cx="28600" cy="27700"/>
              </a:xfrm>
              <a:custGeom>
                <a:rect b="b" l="l" r="r" t="t"/>
                <a:pathLst>
                  <a:path extrusionOk="0" h="1108" w="1144">
                    <a:moveTo>
                      <a:pt x="393" y="0"/>
                    </a:moveTo>
                    <a:lnTo>
                      <a:pt x="477" y="381"/>
                    </a:lnTo>
                    <a:lnTo>
                      <a:pt x="167" y="131"/>
                    </a:lnTo>
                    <a:lnTo>
                      <a:pt x="1" y="429"/>
                    </a:lnTo>
                    <a:lnTo>
                      <a:pt x="358" y="548"/>
                    </a:lnTo>
                    <a:lnTo>
                      <a:pt x="1" y="667"/>
                    </a:lnTo>
                    <a:lnTo>
                      <a:pt x="179" y="988"/>
                    </a:lnTo>
                    <a:lnTo>
                      <a:pt x="477" y="726"/>
                    </a:lnTo>
                    <a:lnTo>
                      <a:pt x="405" y="1107"/>
                    </a:lnTo>
                    <a:lnTo>
                      <a:pt x="751" y="1107"/>
                    </a:lnTo>
                    <a:lnTo>
                      <a:pt x="679" y="726"/>
                    </a:lnTo>
                    <a:lnTo>
                      <a:pt x="977" y="988"/>
                    </a:lnTo>
                    <a:lnTo>
                      <a:pt x="1144" y="679"/>
                    </a:lnTo>
                    <a:lnTo>
                      <a:pt x="786" y="548"/>
                    </a:lnTo>
                    <a:lnTo>
                      <a:pt x="1144" y="429"/>
                    </a:lnTo>
                    <a:lnTo>
                      <a:pt x="989" y="131"/>
                    </a:lnTo>
                    <a:lnTo>
                      <a:pt x="679"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42"/>
              <p:cNvSpPr/>
              <p:nvPr/>
            </p:nvSpPr>
            <p:spPr>
              <a:xfrm>
                <a:off x="6551713" y="4046175"/>
                <a:ext cx="28900" cy="27700"/>
              </a:xfrm>
              <a:custGeom>
                <a:rect b="b" l="l" r="r" t="t"/>
                <a:pathLst>
                  <a:path extrusionOk="0" h="1108" w="1156">
                    <a:moveTo>
                      <a:pt x="405" y="0"/>
                    </a:moveTo>
                    <a:lnTo>
                      <a:pt x="477" y="381"/>
                    </a:lnTo>
                    <a:lnTo>
                      <a:pt x="179" y="131"/>
                    </a:lnTo>
                    <a:lnTo>
                      <a:pt x="12" y="429"/>
                    </a:lnTo>
                    <a:lnTo>
                      <a:pt x="369" y="548"/>
                    </a:lnTo>
                    <a:lnTo>
                      <a:pt x="0" y="667"/>
                    </a:lnTo>
                    <a:lnTo>
                      <a:pt x="191" y="988"/>
                    </a:lnTo>
                    <a:lnTo>
                      <a:pt x="488" y="726"/>
                    </a:lnTo>
                    <a:lnTo>
                      <a:pt x="417" y="1107"/>
                    </a:lnTo>
                    <a:lnTo>
                      <a:pt x="762" y="1107"/>
                    </a:lnTo>
                    <a:lnTo>
                      <a:pt x="691" y="726"/>
                    </a:lnTo>
                    <a:lnTo>
                      <a:pt x="989" y="988"/>
                    </a:lnTo>
                    <a:lnTo>
                      <a:pt x="1155" y="679"/>
                    </a:lnTo>
                    <a:lnTo>
                      <a:pt x="798" y="548"/>
                    </a:lnTo>
                    <a:lnTo>
                      <a:pt x="1155" y="429"/>
                    </a:lnTo>
                    <a:lnTo>
                      <a:pt x="1000" y="131"/>
                    </a:lnTo>
                    <a:lnTo>
                      <a:pt x="691" y="381"/>
                    </a:lnTo>
                    <a:lnTo>
                      <a:pt x="7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42"/>
              <p:cNvSpPr/>
              <p:nvPr/>
            </p:nvSpPr>
            <p:spPr>
              <a:xfrm>
                <a:off x="6590988" y="4046175"/>
                <a:ext cx="28900" cy="27700"/>
              </a:xfrm>
              <a:custGeom>
                <a:rect b="b" l="l" r="r" t="t"/>
                <a:pathLst>
                  <a:path extrusionOk="0" h="1108" w="1156">
                    <a:moveTo>
                      <a:pt x="406" y="0"/>
                    </a:moveTo>
                    <a:lnTo>
                      <a:pt x="477" y="381"/>
                    </a:lnTo>
                    <a:lnTo>
                      <a:pt x="168" y="131"/>
                    </a:lnTo>
                    <a:lnTo>
                      <a:pt x="1" y="429"/>
                    </a:lnTo>
                    <a:lnTo>
                      <a:pt x="358" y="548"/>
                    </a:lnTo>
                    <a:lnTo>
                      <a:pt x="1" y="667"/>
                    </a:lnTo>
                    <a:lnTo>
                      <a:pt x="180" y="988"/>
                    </a:lnTo>
                    <a:lnTo>
                      <a:pt x="477" y="726"/>
                    </a:lnTo>
                    <a:lnTo>
                      <a:pt x="406" y="1107"/>
                    </a:lnTo>
                    <a:lnTo>
                      <a:pt x="751" y="1107"/>
                    </a:lnTo>
                    <a:lnTo>
                      <a:pt x="680" y="726"/>
                    </a:lnTo>
                    <a:lnTo>
                      <a:pt x="977" y="988"/>
                    </a:lnTo>
                    <a:lnTo>
                      <a:pt x="1156" y="679"/>
                    </a:lnTo>
                    <a:lnTo>
                      <a:pt x="799" y="548"/>
                    </a:lnTo>
                    <a:lnTo>
                      <a:pt x="1156" y="429"/>
                    </a:lnTo>
                    <a:lnTo>
                      <a:pt x="989" y="131"/>
                    </a:lnTo>
                    <a:lnTo>
                      <a:pt x="691"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42"/>
              <p:cNvSpPr/>
              <p:nvPr/>
            </p:nvSpPr>
            <p:spPr>
              <a:xfrm>
                <a:off x="6630288" y="4046175"/>
                <a:ext cx="28900" cy="27700"/>
              </a:xfrm>
              <a:custGeom>
                <a:rect b="b" l="l" r="r" t="t"/>
                <a:pathLst>
                  <a:path extrusionOk="0" h="1108" w="1156">
                    <a:moveTo>
                      <a:pt x="393" y="0"/>
                    </a:moveTo>
                    <a:lnTo>
                      <a:pt x="477" y="381"/>
                    </a:lnTo>
                    <a:lnTo>
                      <a:pt x="167" y="131"/>
                    </a:lnTo>
                    <a:lnTo>
                      <a:pt x="1" y="429"/>
                    </a:lnTo>
                    <a:lnTo>
                      <a:pt x="358" y="548"/>
                    </a:lnTo>
                    <a:lnTo>
                      <a:pt x="1" y="667"/>
                    </a:lnTo>
                    <a:lnTo>
                      <a:pt x="179" y="988"/>
                    </a:lnTo>
                    <a:lnTo>
                      <a:pt x="477" y="726"/>
                    </a:lnTo>
                    <a:lnTo>
                      <a:pt x="405" y="1107"/>
                    </a:lnTo>
                    <a:lnTo>
                      <a:pt x="751" y="1107"/>
                    </a:lnTo>
                    <a:lnTo>
                      <a:pt x="679" y="726"/>
                    </a:lnTo>
                    <a:lnTo>
                      <a:pt x="977" y="988"/>
                    </a:lnTo>
                    <a:lnTo>
                      <a:pt x="1155" y="679"/>
                    </a:lnTo>
                    <a:lnTo>
                      <a:pt x="786" y="548"/>
                    </a:lnTo>
                    <a:lnTo>
                      <a:pt x="1155" y="429"/>
                    </a:lnTo>
                    <a:lnTo>
                      <a:pt x="989" y="131"/>
                    </a:lnTo>
                    <a:lnTo>
                      <a:pt x="679"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2"/>
              <p:cNvSpPr/>
              <p:nvPr/>
            </p:nvSpPr>
            <p:spPr>
              <a:xfrm>
                <a:off x="6669288" y="4046175"/>
                <a:ext cx="28900" cy="27700"/>
              </a:xfrm>
              <a:custGeom>
                <a:rect b="b" l="l" r="r" t="t"/>
                <a:pathLst>
                  <a:path extrusionOk="0" h="1108" w="1156">
                    <a:moveTo>
                      <a:pt x="405" y="0"/>
                    </a:moveTo>
                    <a:lnTo>
                      <a:pt x="477" y="381"/>
                    </a:lnTo>
                    <a:lnTo>
                      <a:pt x="179" y="131"/>
                    </a:lnTo>
                    <a:lnTo>
                      <a:pt x="12" y="429"/>
                    </a:lnTo>
                    <a:lnTo>
                      <a:pt x="369" y="548"/>
                    </a:lnTo>
                    <a:lnTo>
                      <a:pt x="0" y="667"/>
                    </a:lnTo>
                    <a:lnTo>
                      <a:pt x="191" y="988"/>
                    </a:lnTo>
                    <a:lnTo>
                      <a:pt x="488" y="726"/>
                    </a:lnTo>
                    <a:lnTo>
                      <a:pt x="417" y="1107"/>
                    </a:lnTo>
                    <a:lnTo>
                      <a:pt x="750" y="1107"/>
                    </a:lnTo>
                    <a:lnTo>
                      <a:pt x="679" y="726"/>
                    </a:lnTo>
                    <a:lnTo>
                      <a:pt x="977" y="988"/>
                    </a:lnTo>
                    <a:lnTo>
                      <a:pt x="1155" y="679"/>
                    </a:lnTo>
                    <a:lnTo>
                      <a:pt x="798" y="548"/>
                    </a:lnTo>
                    <a:lnTo>
                      <a:pt x="1155" y="429"/>
                    </a:lnTo>
                    <a:lnTo>
                      <a:pt x="988" y="131"/>
                    </a:lnTo>
                    <a:lnTo>
                      <a:pt x="691" y="381"/>
                    </a:lnTo>
                    <a:lnTo>
                      <a:pt x="7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42"/>
              <p:cNvSpPr/>
              <p:nvPr/>
            </p:nvSpPr>
            <p:spPr>
              <a:xfrm>
                <a:off x="6708563" y="4046175"/>
                <a:ext cx="28900" cy="27700"/>
              </a:xfrm>
              <a:custGeom>
                <a:rect b="b" l="l" r="r" t="t"/>
                <a:pathLst>
                  <a:path extrusionOk="0" h="1108" w="1156">
                    <a:moveTo>
                      <a:pt x="406" y="0"/>
                    </a:moveTo>
                    <a:lnTo>
                      <a:pt x="477" y="381"/>
                    </a:lnTo>
                    <a:lnTo>
                      <a:pt x="168" y="131"/>
                    </a:lnTo>
                    <a:lnTo>
                      <a:pt x="1" y="429"/>
                    </a:lnTo>
                    <a:lnTo>
                      <a:pt x="358" y="548"/>
                    </a:lnTo>
                    <a:lnTo>
                      <a:pt x="1" y="667"/>
                    </a:lnTo>
                    <a:lnTo>
                      <a:pt x="179" y="988"/>
                    </a:lnTo>
                    <a:lnTo>
                      <a:pt x="477" y="726"/>
                    </a:lnTo>
                    <a:lnTo>
                      <a:pt x="406" y="1107"/>
                    </a:lnTo>
                    <a:lnTo>
                      <a:pt x="751" y="1107"/>
                    </a:lnTo>
                    <a:lnTo>
                      <a:pt x="680" y="726"/>
                    </a:lnTo>
                    <a:lnTo>
                      <a:pt x="977" y="988"/>
                    </a:lnTo>
                    <a:lnTo>
                      <a:pt x="1156" y="679"/>
                    </a:lnTo>
                    <a:lnTo>
                      <a:pt x="787" y="548"/>
                    </a:lnTo>
                    <a:lnTo>
                      <a:pt x="1156" y="429"/>
                    </a:lnTo>
                    <a:lnTo>
                      <a:pt x="989" y="131"/>
                    </a:lnTo>
                    <a:lnTo>
                      <a:pt x="691"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42"/>
              <p:cNvSpPr/>
              <p:nvPr/>
            </p:nvSpPr>
            <p:spPr>
              <a:xfrm>
                <a:off x="6747863" y="4046175"/>
                <a:ext cx="28600" cy="27700"/>
              </a:xfrm>
              <a:custGeom>
                <a:rect b="b" l="l" r="r" t="t"/>
                <a:pathLst>
                  <a:path extrusionOk="0" h="1108" w="1144">
                    <a:moveTo>
                      <a:pt x="393" y="0"/>
                    </a:moveTo>
                    <a:lnTo>
                      <a:pt x="477" y="381"/>
                    </a:lnTo>
                    <a:lnTo>
                      <a:pt x="167" y="131"/>
                    </a:lnTo>
                    <a:lnTo>
                      <a:pt x="1" y="429"/>
                    </a:lnTo>
                    <a:lnTo>
                      <a:pt x="358" y="548"/>
                    </a:lnTo>
                    <a:lnTo>
                      <a:pt x="1" y="667"/>
                    </a:lnTo>
                    <a:lnTo>
                      <a:pt x="179" y="988"/>
                    </a:lnTo>
                    <a:lnTo>
                      <a:pt x="477" y="726"/>
                    </a:lnTo>
                    <a:lnTo>
                      <a:pt x="405" y="1107"/>
                    </a:lnTo>
                    <a:lnTo>
                      <a:pt x="751" y="1107"/>
                    </a:lnTo>
                    <a:lnTo>
                      <a:pt x="679" y="726"/>
                    </a:lnTo>
                    <a:lnTo>
                      <a:pt x="977" y="988"/>
                    </a:lnTo>
                    <a:lnTo>
                      <a:pt x="1144" y="679"/>
                    </a:lnTo>
                    <a:lnTo>
                      <a:pt x="786" y="548"/>
                    </a:lnTo>
                    <a:lnTo>
                      <a:pt x="1144" y="429"/>
                    </a:lnTo>
                    <a:lnTo>
                      <a:pt x="989" y="131"/>
                    </a:lnTo>
                    <a:lnTo>
                      <a:pt x="679"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58" name="Google Shape;658;p42"/>
          <p:cNvGrpSpPr/>
          <p:nvPr/>
        </p:nvGrpSpPr>
        <p:grpSpPr>
          <a:xfrm>
            <a:off x="3678138" y="2487100"/>
            <a:ext cx="1839825" cy="1444975"/>
            <a:chOff x="3678138" y="2487100"/>
            <a:chExt cx="1839825" cy="1444975"/>
          </a:xfrm>
        </p:grpSpPr>
        <p:sp>
          <p:nvSpPr>
            <p:cNvPr id="659" name="Google Shape;659;p42"/>
            <p:cNvSpPr/>
            <p:nvPr/>
          </p:nvSpPr>
          <p:spPr>
            <a:xfrm>
              <a:off x="3678138" y="2487100"/>
              <a:ext cx="1839825" cy="1444975"/>
            </a:xfrm>
            <a:custGeom>
              <a:rect b="b" l="l" r="r" t="t"/>
              <a:pathLst>
                <a:path extrusionOk="0" h="57799" w="73593">
                  <a:moveTo>
                    <a:pt x="57459" y="1"/>
                  </a:moveTo>
                  <a:cubicBezTo>
                    <a:pt x="48008" y="1"/>
                    <a:pt x="39305" y="7739"/>
                    <a:pt x="29564" y="8571"/>
                  </a:cubicBezTo>
                  <a:cubicBezTo>
                    <a:pt x="28884" y="8628"/>
                    <a:pt x="28199" y="8653"/>
                    <a:pt x="27509" y="8653"/>
                  </a:cubicBezTo>
                  <a:cubicBezTo>
                    <a:pt x="23471" y="8653"/>
                    <a:pt x="19294" y="7807"/>
                    <a:pt x="15344" y="7807"/>
                  </a:cubicBezTo>
                  <a:cubicBezTo>
                    <a:pt x="12594" y="7807"/>
                    <a:pt x="9955" y="8217"/>
                    <a:pt x="7549" y="9607"/>
                  </a:cubicBezTo>
                  <a:cubicBezTo>
                    <a:pt x="1381" y="13178"/>
                    <a:pt x="0" y="22025"/>
                    <a:pt x="2846" y="28573"/>
                  </a:cubicBezTo>
                  <a:cubicBezTo>
                    <a:pt x="5680" y="35110"/>
                    <a:pt x="11621" y="39729"/>
                    <a:pt x="17634" y="43575"/>
                  </a:cubicBezTo>
                  <a:cubicBezTo>
                    <a:pt x="23098" y="47075"/>
                    <a:pt x="28302" y="51921"/>
                    <a:pt x="33778" y="55136"/>
                  </a:cubicBezTo>
                  <a:cubicBezTo>
                    <a:pt x="37215" y="57149"/>
                    <a:pt x="41912" y="57799"/>
                    <a:pt x="46457" y="57799"/>
                  </a:cubicBezTo>
                  <a:cubicBezTo>
                    <a:pt x="49172" y="57799"/>
                    <a:pt x="51832" y="57567"/>
                    <a:pt x="54138" y="57255"/>
                  </a:cubicBezTo>
                  <a:cubicBezTo>
                    <a:pt x="57448" y="56803"/>
                    <a:pt x="60948" y="55850"/>
                    <a:pt x="63068" y="53279"/>
                  </a:cubicBezTo>
                  <a:cubicBezTo>
                    <a:pt x="67878" y="47433"/>
                    <a:pt x="62520" y="38241"/>
                    <a:pt x="65294" y="31204"/>
                  </a:cubicBezTo>
                  <a:cubicBezTo>
                    <a:pt x="66485" y="28180"/>
                    <a:pt x="69057" y="25918"/>
                    <a:pt x="70735" y="23132"/>
                  </a:cubicBezTo>
                  <a:cubicBezTo>
                    <a:pt x="73260" y="18917"/>
                    <a:pt x="73593" y="13452"/>
                    <a:pt x="71557" y="8976"/>
                  </a:cubicBezTo>
                  <a:cubicBezTo>
                    <a:pt x="69533" y="4511"/>
                    <a:pt x="65223" y="1141"/>
                    <a:pt x="60389" y="260"/>
                  </a:cubicBezTo>
                  <a:cubicBezTo>
                    <a:pt x="59403" y="82"/>
                    <a:pt x="58427" y="1"/>
                    <a:pt x="574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42"/>
            <p:cNvSpPr/>
            <p:nvPr/>
          </p:nvSpPr>
          <p:spPr>
            <a:xfrm>
              <a:off x="3941863" y="2677250"/>
              <a:ext cx="1388875" cy="934350"/>
            </a:xfrm>
            <a:custGeom>
              <a:rect b="b" l="l" r="r" t="t"/>
              <a:pathLst>
                <a:path extrusionOk="0" h="37374" w="55555">
                  <a:moveTo>
                    <a:pt x="2370" y="0"/>
                  </a:moveTo>
                  <a:cubicBezTo>
                    <a:pt x="1060" y="0"/>
                    <a:pt x="0" y="1048"/>
                    <a:pt x="0" y="2358"/>
                  </a:cubicBezTo>
                  <a:lnTo>
                    <a:pt x="0" y="37374"/>
                  </a:lnTo>
                  <a:lnTo>
                    <a:pt x="55555" y="37374"/>
                  </a:lnTo>
                  <a:lnTo>
                    <a:pt x="55555" y="2358"/>
                  </a:lnTo>
                  <a:cubicBezTo>
                    <a:pt x="55555" y="1203"/>
                    <a:pt x="54710" y="215"/>
                    <a:pt x="53567" y="36"/>
                  </a:cubicBezTo>
                  <a:cubicBezTo>
                    <a:pt x="53447" y="12"/>
                    <a:pt x="53316" y="0"/>
                    <a:pt x="531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42"/>
            <p:cNvSpPr/>
            <p:nvPr/>
          </p:nvSpPr>
          <p:spPr>
            <a:xfrm>
              <a:off x="4006438" y="2749275"/>
              <a:ext cx="1260025" cy="862325"/>
            </a:xfrm>
            <a:custGeom>
              <a:rect b="b" l="l" r="r" t="t"/>
              <a:pathLst>
                <a:path extrusionOk="0" h="34493" w="50401">
                  <a:moveTo>
                    <a:pt x="1" y="1"/>
                  </a:moveTo>
                  <a:lnTo>
                    <a:pt x="1" y="34493"/>
                  </a:lnTo>
                  <a:lnTo>
                    <a:pt x="50400" y="34493"/>
                  </a:lnTo>
                  <a:lnTo>
                    <a:pt x="504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42"/>
            <p:cNvSpPr/>
            <p:nvPr/>
          </p:nvSpPr>
          <p:spPr>
            <a:xfrm>
              <a:off x="3801063" y="3611300"/>
              <a:ext cx="1670475" cy="61350"/>
            </a:xfrm>
            <a:custGeom>
              <a:rect b="b" l="l" r="r" t="t"/>
              <a:pathLst>
                <a:path extrusionOk="0" h="2454" w="66819">
                  <a:moveTo>
                    <a:pt x="66819" y="0"/>
                  </a:moveTo>
                  <a:lnTo>
                    <a:pt x="1" y="12"/>
                  </a:lnTo>
                  <a:lnTo>
                    <a:pt x="1" y="1476"/>
                  </a:lnTo>
                  <a:cubicBezTo>
                    <a:pt x="1" y="1762"/>
                    <a:pt x="191" y="2012"/>
                    <a:pt x="513" y="2191"/>
                  </a:cubicBezTo>
                  <a:cubicBezTo>
                    <a:pt x="827" y="2359"/>
                    <a:pt x="1195" y="2454"/>
                    <a:pt x="1566" y="2454"/>
                  </a:cubicBezTo>
                  <a:cubicBezTo>
                    <a:pt x="1588" y="2454"/>
                    <a:pt x="1610" y="2453"/>
                    <a:pt x="1632" y="2453"/>
                  </a:cubicBezTo>
                  <a:lnTo>
                    <a:pt x="65199" y="2453"/>
                  </a:lnTo>
                  <a:cubicBezTo>
                    <a:pt x="66092" y="2453"/>
                    <a:pt x="66819" y="2024"/>
                    <a:pt x="66819" y="1488"/>
                  </a:cubicBezTo>
                  <a:lnTo>
                    <a:pt x="6681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42"/>
            <p:cNvSpPr/>
            <p:nvPr/>
          </p:nvSpPr>
          <p:spPr>
            <a:xfrm>
              <a:off x="4496688" y="3611300"/>
              <a:ext cx="279525" cy="37225"/>
            </a:xfrm>
            <a:custGeom>
              <a:rect b="b" l="l" r="r" t="t"/>
              <a:pathLst>
                <a:path extrusionOk="0" h="1489" w="11181">
                  <a:moveTo>
                    <a:pt x="1" y="0"/>
                  </a:moveTo>
                  <a:lnTo>
                    <a:pt x="1" y="976"/>
                  </a:lnTo>
                  <a:cubicBezTo>
                    <a:pt x="1" y="1262"/>
                    <a:pt x="227" y="1488"/>
                    <a:pt x="513" y="1488"/>
                  </a:cubicBezTo>
                  <a:lnTo>
                    <a:pt x="10669" y="1488"/>
                  </a:lnTo>
                  <a:cubicBezTo>
                    <a:pt x="10942" y="1488"/>
                    <a:pt x="11181" y="1262"/>
                    <a:pt x="11181" y="976"/>
                  </a:cubicBezTo>
                  <a:lnTo>
                    <a:pt x="111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42"/>
            <p:cNvSpPr/>
            <p:nvPr/>
          </p:nvSpPr>
          <p:spPr>
            <a:xfrm>
              <a:off x="4261238" y="2794525"/>
              <a:ext cx="812025" cy="776600"/>
            </a:xfrm>
            <a:custGeom>
              <a:rect b="b" l="l" r="r" t="t"/>
              <a:pathLst>
                <a:path extrusionOk="0" h="31064" w="32481">
                  <a:moveTo>
                    <a:pt x="15693" y="0"/>
                  </a:moveTo>
                  <a:cubicBezTo>
                    <a:pt x="11260" y="3983"/>
                    <a:pt x="6151" y="4468"/>
                    <a:pt x="3929" y="4468"/>
                  </a:cubicBezTo>
                  <a:cubicBezTo>
                    <a:pt x="3215" y="4468"/>
                    <a:pt x="2799" y="4418"/>
                    <a:pt x="2799" y="4418"/>
                  </a:cubicBezTo>
                  <a:lnTo>
                    <a:pt x="2799" y="4418"/>
                  </a:lnTo>
                  <a:cubicBezTo>
                    <a:pt x="1" y="27920"/>
                    <a:pt x="15610" y="31064"/>
                    <a:pt x="15610" y="31064"/>
                  </a:cubicBezTo>
                  <a:cubicBezTo>
                    <a:pt x="32481" y="26980"/>
                    <a:pt x="28326" y="4501"/>
                    <a:pt x="28326" y="4501"/>
                  </a:cubicBezTo>
                  <a:lnTo>
                    <a:pt x="28326" y="4501"/>
                  </a:lnTo>
                  <a:cubicBezTo>
                    <a:pt x="27833" y="4576"/>
                    <a:pt x="27339" y="4610"/>
                    <a:pt x="26847" y="4610"/>
                  </a:cubicBezTo>
                  <a:cubicBezTo>
                    <a:pt x="21150" y="4610"/>
                    <a:pt x="15693" y="0"/>
                    <a:pt x="15693"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42"/>
            <p:cNvSpPr/>
            <p:nvPr/>
          </p:nvSpPr>
          <p:spPr>
            <a:xfrm>
              <a:off x="4238913" y="2776950"/>
              <a:ext cx="812325" cy="776325"/>
            </a:xfrm>
            <a:custGeom>
              <a:rect b="b" l="l" r="r" t="t"/>
              <a:pathLst>
                <a:path extrusionOk="0" h="31053" w="32493">
                  <a:moveTo>
                    <a:pt x="15693" y="1"/>
                  </a:moveTo>
                  <a:cubicBezTo>
                    <a:pt x="11269" y="3984"/>
                    <a:pt x="6155" y="4468"/>
                    <a:pt x="3930" y="4468"/>
                  </a:cubicBezTo>
                  <a:cubicBezTo>
                    <a:pt x="3215" y="4468"/>
                    <a:pt x="2799" y="4418"/>
                    <a:pt x="2799" y="4418"/>
                  </a:cubicBezTo>
                  <a:lnTo>
                    <a:pt x="2799" y="4418"/>
                  </a:lnTo>
                  <a:cubicBezTo>
                    <a:pt x="1" y="27909"/>
                    <a:pt x="15610" y="31052"/>
                    <a:pt x="15610" y="31052"/>
                  </a:cubicBezTo>
                  <a:cubicBezTo>
                    <a:pt x="32493" y="26980"/>
                    <a:pt x="28338" y="4502"/>
                    <a:pt x="28338" y="4501"/>
                  </a:cubicBezTo>
                  <a:lnTo>
                    <a:pt x="28338" y="4501"/>
                  </a:lnTo>
                  <a:cubicBezTo>
                    <a:pt x="27850" y="4575"/>
                    <a:pt x="27360" y="4608"/>
                    <a:pt x="26873" y="4608"/>
                  </a:cubicBezTo>
                  <a:cubicBezTo>
                    <a:pt x="21170" y="4608"/>
                    <a:pt x="15693" y="1"/>
                    <a:pt x="156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42"/>
            <p:cNvSpPr/>
            <p:nvPr/>
          </p:nvSpPr>
          <p:spPr>
            <a:xfrm>
              <a:off x="4319588" y="2868350"/>
              <a:ext cx="651875" cy="622700"/>
            </a:xfrm>
            <a:custGeom>
              <a:rect b="b" l="l" r="r" t="t"/>
              <a:pathLst>
                <a:path extrusionOk="0" h="24908" w="26075">
                  <a:moveTo>
                    <a:pt x="12597" y="0"/>
                  </a:moveTo>
                  <a:cubicBezTo>
                    <a:pt x="9049" y="3188"/>
                    <a:pt x="4949" y="3576"/>
                    <a:pt x="3162" y="3576"/>
                  </a:cubicBezTo>
                  <a:cubicBezTo>
                    <a:pt x="2586" y="3576"/>
                    <a:pt x="2251" y="3536"/>
                    <a:pt x="2251" y="3536"/>
                  </a:cubicBezTo>
                  <a:lnTo>
                    <a:pt x="2251" y="3536"/>
                  </a:lnTo>
                  <a:cubicBezTo>
                    <a:pt x="0" y="22384"/>
                    <a:pt x="12526" y="24908"/>
                    <a:pt x="12526" y="24908"/>
                  </a:cubicBezTo>
                  <a:cubicBezTo>
                    <a:pt x="26075" y="21634"/>
                    <a:pt x="22741" y="3608"/>
                    <a:pt x="22741" y="3608"/>
                  </a:cubicBezTo>
                  <a:lnTo>
                    <a:pt x="22741" y="3608"/>
                  </a:lnTo>
                  <a:cubicBezTo>
                    <a:pt x="22353" y="3665"/>
                    <a:pt x="21963" y="3692"/>
                    <a:pt x="21574" y="3692"/>
                  </a:cubicBezTo>
                  <a:cubicBezTo>
                    <a:pt x="16997" y="3692"/>
                    <a:pt x="12597" y="0"/>
                    <a:pt x="1259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42"/>
            <p:cNvSpPr/>
            <p:nvPr/>
          </p:nvSpPr>
          <p:spPr>
            <a:xfrm>
              <a:off x="4522588" y="2968350"/>
              <a:ext cx="258975" cy="429850"/>
            </a:xfrm>
            <a:custGeom>
              <a:rect b="b" l="l" r="r" t="t"/>
              <a:pathLst>
                <a:path extrusionOk="0" h="17194" w="10359">
                  <a:moveTo>
                    <a:pt x="5180" y="917"/>
                  </a:moveTo>
                  <a:cubicBezTo>
                    <a:pt x="7001" y="917"/>
                    <a:pt x="8490" y="2406"/>
                    <a:pt x="8490" y="4227"/>
                  </a:cubicBezTo>
                  <a:lnTo>
                    <a:pt x="8490" y="6835"/>
                  </a:lnTo>
                  <a:lnTo>
                    <a:pt x="1870" y="6835"/>
                  </a:lnTo>
                  <a:lnTo>
                    <a:pt x="1870" y="4227"/>
                  </a:lnTo>
                  <a:cubicBezTo>
                    <a:pt x="1870" y="2406"/>
                    <a:pt x="3346" y="917"/>
                    <a:pt x="5180" y="917"/>
                  </a:cubicBezTo>
                  <a:close/>
                  <a:moveTo>
                    <a:pt x="5180" y="1"/>
                  </a:moveTo>
                  <a:cubicBezTo>
                    <a:pt x="2834" y="1"/>
                    <a:pt x="941" y="1894"/>
                    <a:pt x="941" y="4227"/>
                  </a:cubicBezTo>
                  <a:lnTo>
                    <a:pt x="941" y="6835"/>
                  </a:lnTo>
                  <a:lnTo>
                    <a:pt x="620" y="6835"/>
                  </a:lnTo>
                  <a:cubicBezTo>
                    <a:pt x="274" y="6835"/>
                    <a:pt x="0" y="7109"/>
                    <a:pt x="0" y="7442"/>
                  </a:cubicBezTo>
                  <a:lnTo>
                    <a:pt x="0" y="13431"/>
                  </a:lnTo>
                  <a:cubicBezTo>
                    <a:pt x="0" y="15514"/>
                    <a:pt x="1691" y="17193"/>
                    <a:pt x="3763" y="17193"/>
                  </a:cubicBezTo>
                  <a:lnTo>
                    <a:pt x="6608" y="17193"/>
                  </a:lnTo>
                  <a:cubicBezTo>
                    <a:pt x="8680" y="17193"/>
                    <a:pt x="10359" y="15514"/>
                    <a:pt x="10359" y="13431"/>
                  </a:cubicBezTo>
                  <a:lnTo>
                    <a:pt x="10359" y="7442"/>
                  </a:lnTo>
                  <a:cubicBezTo>
                    <a:pt x="10359" y="7109"/>
                    <a:pt x="10085" y="6835"/>
                    <a:pt x="9752" y="6835"/>
                  </a:cubicBezTo>
                  <a:lnTo>
                    <a:pt x="9406" y="6835"/>
                  </a:lnTo>
                  <a:lnTo>
                    <a:pt x="9406" y="4227"/>
                  </a:lnTo>
                  <a:cubicBezTo>
                    <a:pt x="9406" y="1894"/>
                    <a:pt x="7513" y="1"/>
                    <a:pt x="5180"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42"/>
            <p:cNvSpPr/>
            <p:nvPr/>
          </p:nvSpPr>
          <p:spPr>
            <a:xfrm>
              <a:off x="4532713" y="2959725"/>
              <a:ext cx="211950" cy="312850"/>
            </a:xfrm>
            <a:custGeom>
              <a:rect b="b" l="l" r="r" t="t"/>
              <a:pathLst>
                <a:path extrusionOk="0" h="12514" w="8478">
                  <a:moveTo>
                    <a:pt x="4239" y="929"/>
                  </a:moveTo>
                  <a:cubicBezTo>
                    <a:pt x="6060" y="929"/>
                    <a:pt x="7549" y="2405"/>
                    <a:pt x="7549" y="4239"/>
                  </a:cubicBezTo>
                  <a:lnTo>
                    <a:pt x="7549" y="8275"/>
                  </a:lnTo>
                  <a:cubicBezTo>
                    <a:pt x="7549" y="10109"/>
                    <a:pt x="6060" y="11585"/>
                    <a:pt x="4239" y="11585"/>
                  </a:cubicBezTo>
                  <a:cubicBezTo>
                    <a:pt x="2405" y="11585"/>
                    <a:pt x="929" y="10109"/>
                    <a:pt x="929" y="8275"/>
                  </a:cubicBezTo>
                  <a:lnTo>
                    <a:pt x="929" y="4239"/>
                  </a:lnTo>
                  <a:cubicBezTo>
                    <a:pt x="929" y="2405"/>
                    <a:pt x="2405" y="929"/>
                    <a:pt x="4239" y="929"/>
                  </a:cubicBezTo>
                  <a:close/>
                  <a:moveTo>
                    <a:pt x="4239" y="0"/>
                  </a:moveTo>
                  <a:cubicBezTo>
                    <a:pt x="1905" y="0"/>
                    <a:pt x="12" y="1893"/>
                    <a:pt x="0" y="4239"/>
                  </a:cubicBezTo>
                  <a:lnTo>
                    <a:pt x="0" y="8275"/>
                  </a:lnTo>
                  <a:cubicBezTo>
                    <a:pt x="0" y="10609"/>
                    <a:pt x="1905" y="12514"/>
                    <a:pt x="4239" y="12514"/>
                  </a:cubicBezTo>
                  <a:cubicBezTo>
                    <a:pt x="6584" y="12514"/>
                    <a:pt x="8477" y="10609"/>
                    <a:pt x="8477" y="8275"/>
                  </a:cubicBezTo>
                  <a:lnTo>
                    <a:pt x="8477" y="4239"/>
                  </a:lnTo>
                  <a:cubicBezTo>
                    <a:pt x="8477" y="1893"/>
                    <a:pt x="6584" y="0"/>
                    <a:pt x="423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42"/>
            <p:cNvSpPr/>
            <p:nvPr/>
          </p:nvSpPr>
          <p:spPr>
            <a:xfrm>
              <a:off x="4509188" y="3130875"/>
              <a:ext cx="259275" cy="258975"/>
            </a:xfrm>
            <a:custGeom>
              <a:rect b="b" l="l" r="r" t="t"/>
              <a:pathLst>
                <a:path extrusionOk="0" h="10359" w="10371">
                  <a:moveTo>
                    <a:pt x="620" y="0"/>
                  </a:moveTo>
                  <a:cubicBezTo>
                    <a:pt x="274" y="0"/>
                    <a:pt x="13" y="274"/>
                    <a:pt x="13" y="608"/>
                  </a:cubicBezTo>
                  <a:lnTo>
                    <a:pt x="13" y="6596"/>
                  </a:lnTo>
                  <a:cubicBezTo>
                    <a:pt x="1" y="8668"/>
                    <a:pt x="1691" y="10359"/>
                    <a:pt x="3775" y="10359"/>
                  </a:cubicBezTo>
                  <a:lnTo>
                    <a:pt x="6609" y="10359"/>
                  </a:lnTo>
                  <a:cubicBezTo>
                    <a:pt x="8680" y="10359"/>
                    <a:pt x="10371" y="8668"/>
                    <a:pt x="10371" y="6596"/>
                  </a:cubicBezTo>
                  <a:lnTo>
                    <a:pt x="10371" y="608"/>
                  </a:lnTo>
                  <a:cubicBezTo>
                    <a:pt x="10371" y="274"/>
                    <a:pt x="10097" y="0"/>
                    <a:pt x="97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42"/>
            <p:cNvSpPr/>
            <p:nvPr/>
          </p:nvSpPr>
          <p:spPr>
            <a:xfrm>
              <a:off x="4532713" y="3121950"/>
              <a:ext cx="23225" cy="8650"/>
            </a:xfrm>
            <a:custGeom>
              <a:rect b="b" l="l" r="r" t="t"/>
              <a:pathLst>
                <a:path extrusionOk="0" h="346" w="929">
                  <a:moveTo>
                    <a:pt x="0" y="0"/>
                  </a:moveTo>
                  <a:lnTo>
                    <a:pt x="0" y="345"/>
                  </a:lnTo>
                  <a:lnTo>
                    <a:pt x="929" y="345"/>
                  </a:lnTo>
                  <a:lnTo>
                    <a:pt x="92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42"/>
            <p:cNvSpPr/>
            <p:nvPr/>
          </p:nvSpPr>
          <p:spPr>
            <a:xfrm>
              <a:off x="4721413" y="3121950"/>
              <a:ext cx="23250" cy="8650"/>
            </a:xfrm>
            <a:custGeom>
              <a:rect b="b" l="l" r="r" t="t"/>
              <a:pathLst>
                <a:path extrusionOk="0" h="346" w="930">
                  <a:moveTo>
                    <a:pt x="1" y="0"/>
                  </a:moveTo>
                  <a:lnTo>
                    <a:pt x="1" y="345"/>
                  </a:lnTo>
                  <a:lnTo>
                    <a:pt x="929" y="345"/>
                  </a:lnTo>
                  <a:lnTo>
                    <a:pt x="92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42"/>
            <p:cNvSpPr/>
            <p:nvPr/>
          </p:nvSpPr>
          <p:spPr>
            <a:xfrm>
              <a:off x="4571913" y="3206750"/>
              <a:ext cx="164825" cy="108400"/>
            </a:xfrm>
            <a:custGeom>
              <a:rect b="b" l="l" r="r" t="t"/>
              <a:pathLst>
                <a:path extrusionOk="0" h="4336" w="6593">
                  <a:moveTo>
                    <a:pt x="5998" y="0"/>
                  </a:moveTo>
                  <a:cubicBezTo>
                    <a:pt x="5900" y="0"/>
                    <a:pt x="5797" y="39"/>
                    <a:pt x="5707" y="132"/>
                  </a:cubicBezTo>
                  <a:lnTo>
                    <a:pt x="2576" y="3335"/>
                  </a:lnTo>
                  <a:lnTo>
                    <a:pt x="885" y="1633"/>
                  </a:lnTo>
                  <a:cubicBezTo>
                    <a:pt x="793" y="1541"/>
                    <a:pt x="691" y="1502"/>
                    <a:pt x="593" y="1502"/>
                  </a:cubicBezTo>
                  <a:cubicBezTo>
                    <a:pt x="272" y="1502"/>
                    <a:pt x="0" y="1915"/>
                    <a:pt x="301" y="2216"/>
                  </a:cubicBezTo>
                  <a:lnTo>
                    <a:pt x="2290" y="4204"/>
                  </a:lnTo>
                  <a:cubicBezTo>
                    <a:pt x="2365" y="4279"/>
                    <a:pt x="2459" y="4325"/>
                    <a:pt x="2555" y="4325"/>
                  </a:cubicBezTo>
                  <a:cubicBezTo>
                    <a:pt x="2566" y="4325"/>
                    <a:pt x="2577" y="4325"/>
                    <a:pt x="2587" y="4323"/>
                  </a:cubicBezTo>
                  <a:lnTo>
                    <a:pt x="2587" y="4323"/>
                  </a:lnTo>
                  <a:lnTo>
                    <a:pt x="2576" y="4335"/>
                  </a:lnTo>
                  <a:cubicBezTo>
                    <a:pt x="2695" y="4335"/>
                    <a:pt x="2802" y="4288"/>
                    <a:pt x="2873" y="4204"/>
                  </a:cubicBezTo>
                  <a:lnTo>
                    <a:pt x="6302" y="704"/>
                  </a:lnTo>
                  <a:cubicBezTo>
                    <a:pt x="6593" y="404"/>
                    <a:pt x="6315" y="0"/>
                    <a:pt x="599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42"/>
            <p:cNvSpPr/>
            <p:nvPr/>
          </p:nvSpPr>
          <p:spPr>
            <a:xfrm>
              <a:off x="4569413" y="3199650"/>
              <a:ext cx="164925" cy="108350"/>
            </a:xfrm>
            <a:custGeom>
              <a:rect b="b" l="l" r="r" t="t"/>
              <a:pathLst>
                <a:path extrusionOk="0" h="4334" w="6597">
                  <a:moveTo>
                    <a:pt x="5993" y="0"/>
                  </a:moveTo>
                  <a:cubicBezTo>
                    <a:pt x="5895" y="0"/>
                    <a:pt x="5792" y="39"/>
                    <a:pt x="5700" y="131"/>
                  </a:cubicBezTo>
                  <a:lnTo>
                    <a:pt x="2580" y="3333"/>
                  </a:lnTo>
                  <a:lnTo>
                    <a:pt x="878" y="1631"/>
                  </a:lnTo>
                  <a:cubicBezTo>
                    <a:pt x="790" y="1543"/>
                    <a:pt x="692" y="1507"/>
                    <a:pt x="598" y="1507"/>
                  </a:cubicBezTo>
                  <a:cubicBezTo>
                    <a:pt x="280" y="1507"/>
                    <a:pt x="1" y="1921"/>
                    <a:pt x="294" y="2214"/>
                  </a:cubicBezTo>
                  <a:lnTo>
                    <a:pt x="2295" y="4215"/>
                  </a:lnTo>
                  <a:cubicBezTo>
                    <a:pt x="2365" y="4285"/>
                    <a:pt x="2469" y="4332"/>
                    <a:pt x="2586" y="4334"/>
                  </a:cubicBezTo>
                  <a:lnTo>
                    <a:pt x="2586" y="4334"/>
                  </a:lnTo>
                  <a:cubicBezTo>
                    <a:pt x="2691" y="4332"/>
                    <a:pt x="2796" y="4285"/>
                    <a:pt x="2878" y="4215"/>
                  </a:cubicBezTo>
                  <a:lnTo>
                    <a:pt x="6295" y="714"/>
                  </a:lnTo>
                  <a:cubicBezTo>
                    <a:pt x="6596" y="413"/>
                    <a:pt x="6317" y="0"/>
                    <a:pt x="5993" y="0"/>
                  </a:cubicBezTo>
                  <a:close/>
                  <a:moveTo>
                    <a:pt x="2586" y="4334"/>
                  </a:moveTo>
                  <a:lnTo>
                    <a:pt x="2586" y="4334"/>
                  </a:lnTo>
                  <a:cubicBezTo>
                    <a:pt x="2584" y="4334"/>
                    <a:pt x="2582" y="4334"/>
                    <a:pt x="2580" y="4334"/>
                  </a:cubicBezTo>
                  <a:lnTo>
                    <a:pt x="2592" y="4334"/>
                  </a:lnTo>
                  <a:cubicBezTo>
                    <a:pt x="2590" y="4334"/>
                    <a:pt x="2588" y="4334"/>
                    <a:pt x="2586" y="4334"/>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4" name="Google Shape;674;p42"/>
          <p:cNvGrpSpPr/>
          <p:nvPr/>
        </p:nvGrpSpPr>
        <p:grpSpPr>
          <a:xfrm>
            <a:off x="442712" y="1525275"/>
            <a:ext cx="1296065" cy="666258"/>
            <a:chOff x="442712" y="1296675"/>
            <a:chExt cx="1296065" cy="666258"/>
          </a:xfrm>
        </p:grpSpPr>
        <p:sp>
          <p:nvSpPr>
            <p:cNvPr id="675" name="Google Shape;675;p42"/>
            <p:cNvSpPr txBox="1"/>
            <p:nvPr/>
          </p:nvSpPr>
          <p:spPr>
            <a:xfrm>
              <a:off x="442777" y="1296675"/>
              <a:ext cx="1296000" cy="2004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accent2"/>
                  </a:solidFill>
                  <a:latin typeface="Fira Sans"/>
                  <a:ea typeface="Fira Sans"/>
                  <a:cs typeface="Fira Sans"/>
                  <a:sym typeface="Fira Sans"/>
                </a:rPr>
                <a:t>Benefits</a:t>
              </a:r>
              <a:endParaRPr b="1" i="0" sz="1400" u="none" cap="none" strike="noStrike">
                <a:solidFill>
                  <a:schemeClr val="accent2"/>
                </a:solidFill>
                <a:latin typeface="Fira Sans"/>
                <a:ea typeface="Fira Sans"/>
                <a:cs typeface="Fira Sans"/>
                <a:sym typeface="Fira Sans"/>
              </a:endParaRPr>
            </a:p>
          </p:txBody>
        </p:sp>
        <p:sp>
          <p:nvSpPr>
            <p:cNvPr id="676" name="Google Shape;676;p42"/>
            <p:cNvSpPr txBox="1"/>
            <p:nvPr/>
          </p:nvSpPr>
          <p:spPr>
            <a:xfrm>
              <a:off x="442712" y="1520733"/>
              <a:ext cx="1296000" cy="4422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Fira Sans"/>
                <a:ea typeface="Fira Sans"/>
                <a:cs typeface="Fira Sans"/>
                <a:sym typeface="Fira Sans"/>
              </a:endParaRPr>
            </a:p>
          </p:txBody>
        </p:sp>
      </p:grpSp>
      <p:grpSp>
        <p:nvGrpSpPr>
          <p:cNvPr id="677" name="Google Shape;677;p42"/>
          <p:cNvGrpSpPr/>
          <p:nvPr/>
        </p:nvGrpSpPr>
        <p:grpSpPr>
          <a:xfrm>
            <a:off x="7405297" y="1525275"/>
            <a:ext cx="1296004" cy="666258"/>
            <a:chOff x="7405297" y="1296675"/>
            <a:chExt cx="1296004" cy="666258"/>
          </a:xfrm>
        </p:grpSpPr>
        <p:sp>
          <p:nvSpPr>
            <p:cNvPr id="678" name="Google Shape;678;p42"/>
            <p:cNvSpPr txBox="1"/>
            <p:nvPr/>
          </p:nvSpPr>
          <p:spPr>
            <a:xfrm>
              <a:off x="7405301" y="1296675"/>
              <a:ext cx="1296000" cy="200400"/>
            </a:xfrm>
            <a:prstGeom prst="rect">
              <a:avLst/>
            </a:prstGeom>
            <a:noFill/>
            <a:ln>
              <a:noFill/>
            </a:ln>
          </p:spPr>
          <p:txBody>
            <a:bodyPr anchorCtr="0" anchor="ctr" bIns="91425" lIns="0"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lang="en">
                  <a:solidFill>
                    <a:schemeClr val="accent5"/>
                  </a:solidFill>
                  <a:latin typeface="Fira Sans"/>
                  <a:ea typeface="Fira Sans"/>
                  <a:cs typeface="Fira Sans"/>
                  <a:sym typeface="Fira Sans"/>
                </a:rPr>
                <a:t>Availability</a:t>
              </a:r>
              <a:endParaRPr b="1" i="0" sz="1400" u="none" cap="none" strike="noStrike">
                <a:solidFill>
                  <a:schemeClr val="accent5"/>
                </a:solidFill>
                <a:latin typeface="Fira Sans"/>
                <a:ea typeface="Fira Sans"/>
                <a:cs typeface="Fira Sans"/>
                <a:sym typeface="Fira Sans"/>
              </a:endParaRPr>
            </a:p>
          </p:txBody>
        </p:sp>
        <p:sp>
          <p:nvSpPr>
            <p:cNvPr id="679" name="Google Shape;679;p42"/>
            <p:cNvSpPr txBox="1"/>
            <p:nvPr/>
          </p:nvSpPr>
          <p:spPr>
            <a:xfrm>
              <a:off x="7405297" y="1520733"/>
              <a:ext cx="1296000" cy="4422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Fira Sans"/>
                <a:ea typeface="Fira Sans"/>
                <a:cs typeface="Fira Sans"/>
                <a:sym typeface="Fira Sans"/>
              </a:endParaRPr>
            </a:p>
          </p:txBody>
        </p:sp>
      </p:grpSp>
      <p:grpSp>
        <p:nvGrpSpPr>
          <p:cNvPr id="680" name="Google Shape;680;p42"/>
          <p:cNvGrpSpPr/>
          <p:nvPr/>
        </p:nvGrpSpPr>
        <p:grpSpPr>
          <a:xfrm>
            <a:off x="442712" y="3938025"/>
            <a:ext cx="1296065" cy="666261"/>
            <a:chOff x="442712" y="4014225"/>
            <a:chExt cx="1296065" cy="666261"/>
          </a:xfrm>
        </p:grpSpPr>
        <p:sp>
          <p:nvSpPr>
            <p:cNvPr id="681" name="Google Shape;681;p42"/>
            <p:cNvSpPr txBox="1"/>
            <p:nvPr/>
          </p:nvSpPr>
          <p:spPr>
            <a:xfrm>
              <a:off x="442777" y="4014225"/>
              <a:ext cx="1296000" cy="2004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accent4"/>
                  </a:solidFill>
                  <a:latin typeface="Fira Sans"/>
                  <a:ea typeface="Fira Sans"/>
                  <a:cs typeface="Fira Sans"/>
                  <a:sym typeface="Fira Sans"/>
                </a:rPr>
                <a:t>security</a:t>
              </a:r>
              <a:endParaRPr b="1" i="0" sz="1400" u="none" cap="none" strike="noStrike">
                <a:solidFill>
                  <a:schemeClr val="accent4"/>
                </a:solidFill>
                <a:latin typeface="Fira Sans"/>
                <a:ea typeface="Fira Sans"/>
                <a:cs typeface="Fira Sans"/>
                <a:sym typeface="Fira Sans"/>
              </a:endParaRPr>
            </a:p>
          </p:txBody>
        </p:sp>
        <p:sp>
          <p:nvSpPr>
            <p:cNvPr id="682" name="Google Shape;682;p42"/>
            <p:cNvSpPr txBox="1"/>
            <p:nvPr/>
          </p:nvSpPr>
          <p:spPr>
            <a:xfrm>
              <a:off x="442712" y="4238286"/>
              <a:ext cx="1296000" cy="4422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Fira Sans"/>
                <a:ea typeface="Fira Sans"/>
                <a:cs typeface="Fira Sans"/>
                <a:sym typeface="Fira Sans"/>
              </a:endParaRPr>
            </a:p>
          </p:txBody>
        </p:sp>
      </p:grpSp>
      <p:grpSp>
        <p:nvGrpSpPr>
          <p:cNvPr id="683" name="Google Shape;683;p42"/>
          <p:cNvGrpSpPr/>
          <p:nvPr/>
        </p:nvGrpSpPr>
        <p:grpSpPr>
          <a:xfrm>
            <a:off x="7405297" y="3938024"/>
            <a:ext cx="1296004" cy="666265"/>
            <a:chOff x="7405297" y="4014224"/>
            <a:chExt cx="1296004" cy="666265"/>
          </a:xfrm>
        </p:grpSpPr>
        <p:sp>
          <p:nvSpPr>
            <p:cNvPr id="684" name="Google Shape;684;p42"/>
            <p:cNvSpPr txBox="1"/>
            <p:nvPr/>
          </p:nvSpPr>
          <p:spPr>
            <a:xfrm>
              <a:off x="7405301" y="4014224"/>
              <a:ext cx="1296000" cy="200400"/>
            </a:xfrm>
            <a:prstGeom prst="rect">
              <a:avLst/>
            </a:prstGeom>
            <a:noFill/>
            <a:ln>
              <a:noFill/>
            </a:ln>
          </p:spPr>
          <p:txBody>
            <a:bodyPr anchorCtr="0" anchor="ctr" bIns="91425" lIns="0"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lang="en">
                  <a:solidFill>
                    <a:schemeClr val="accent1"/>
                  </a:solidFill>
                  <a:latin typeface="Fira Sans"/>
                  <a:ea typeface="Fira Sans"/>
                  <a:cs typeface="Fira Sans"/>
                  <a:sym typeface="Fira Sans"/>
                </a:rPr>
                <a:t>Challenges</a:t>
              </a:r>
              <a:endParaRPr b="1" i="0" sz="1400" u="none" cap="none" strike="noStrike">
                <a:solidFill>
                  <a:schemeClr val="accent1"/>
                </a:solidFill>
                <a:latin typeface="Fira Sans"/>
                <a:ea typeface="Fira Sans"/>
                <a:cs typeface="Fira Sans"/>
                <a:sym typeface="Fira Sans"/>
              </a:endParaRPr>
            </a:p>
          </p:txBody>
        </p:sp>
        <p:sp>
          <p:nvSpPr>
            <p:cNvPr id="685" name="Google Shape;685;p42"/>
            <p:cNvSpPr txBox="1"/>
            <p:nvPr/>
          </p:nvSpPr>
          <p:spPr>
            <a:xfrm>
              <a:off x="7405297" y="4238289"/>
              <a:ext cx="1296000" cy="4422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Fira Sans"/>
                <a:ea typeface="Fira Sans"/>
                <a:cs typeface="Fira Sans"/>
                <a:sym typeface="Fira Sans"/>
              </a:endParaRPr>
            </a:p>
          </p:txBody>
        </p:sp>
      </p:grpSp>
      <p:grpSp>
        <p:nvGrpSpPr>
          <p:cNvPr id="686" name="Google Shape;686;p42"/>
          <p:cNvGrpSpPr/>
          <p:nvPr/>
        </p:nvGrpSpPr>
        <p:grpSpPr>
          <a:xfrm>
            <a:off x="442712" y="2727968"/>
            <a:ext cx="1296065" cy="666259"/>
            <a:chOff x="442712" y="2651768"/>
            <a:chExt cx="1296065" cy="666259"/>
          </a:xfrm>
        </p:grpSpPr>
        <p:sp>
          <p:nvSpPr>
            <p:cNvPr id="687" name="Google Shape;687;p42"/>
            <p:cNvSpPr txBox="1"/>
            <p:nvPr/>
          </p:nvSpPr>
          <p:spPr>
            <a:xfrm>
              <a:off x="442777" y="2651768"/>
              <a:ext cx="1296000" cy="2004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accent3"/>
                  </a:solidFill>
                  <a:latin typeface="Fira Sans"/>
                  <a:ea typeface="Fira Sans"/>
                  <a:cs typeface="Fira Sans"/>
                  <a:sym typeface="Fira Sans"/>
                </a:rPr>
                <a:t>Privacy</a:t>
              </a:r>
              <a:endParaRPr b="1" i="0" sz="1400" u="none" cap="none" strike="noStrike">
                <a:solidFill>
                  <a:schemeClr val="accent3"/>
                </a:solidFill>
                <a:latin typeface="Fira Sans"/>
                <a:ea typeface="Fira Sans"/>
                <a:cs typeface="Fira Sans"/>
                <a:sym typeface="Fira Sans"/>
              </a:endParaRPr>
            </a:p>
          </p:txBody>
        </p:sp>
        <p:sp>
          <p:nvSpPr>
            <p:cNvPr id="688" name="Google Shape;688;p42"/>
            <p:cNvSpPr txBox="1"/>
            <p:nvPr/>
          </p:nvSpPr>
          <p:spPr>
            <a:xfrm>
              <a:off x="442712" y="2875827"/>
              <a:ext cx="1296000" cy="4422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Fira Sans"/>
                <a:ea typeface="Fira Sans"/>
                <a:cs typeface="Fira Sans"/>
                <a:sym typeface="Fira Sans"/>
              </a:endParaRPr>
            </a:p>
          </p:txBody>
        </p:sp>
      </p:grpSp>
      <p:grpSp>
        <p:nvGrpSpPr>
          <p:cNvPr id="689" name="Google Shape;689;p42"/>
          <p:cNvGrpSpPr/>
          <p:nvPr/>
        </p:nvGrpSpPr>
        <p:grpSpPr>
          <a:xfrm>
            <a:off x="7405297" y="2727972"/>
            <a:ext cx="1296004" cy="666255"/>
            <a:chOff x="7405297" y="2651772"/>
            <a:chExt cx="1296004" cy="666255"/>
          </a:xfrm>
        </p:grpSpPr>
        <p:sp>
          <p:nvSpPr>
            <p:cNvPr id="690" name="Google Shape;690;p42"/>
            <p:cNvSpPr txBox="1"/>
            <p:nvPr/>
          </p:nvSpPr>
          <p:spPr>
            <a:xfrm>
              <a:off x="7405301" y="2651772"/>
              <a:ext cx="1296000" cy="200400"/>
            </a:xfrm>
            <a:prstGeom prst="rect">
              <a:avLst/>
            </a:prstGeom>
            <a:noFill/>
            <a:ln>
              <a:noFill/>
            </a:ln>
          </p:spPr>
          <p:txBody>
            <a:bodyPr anchorCtr="0" anchor="ctr" bIns="91425" lIns="0"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lang="en">
                  <a:solidFill>
                    <a:schemeClr val="accent6"/>
                  </a:solidFill>
                  <a:latin typeface="Fira Sans"/>
                  <a:ea typeface="Fira Sans"/>
                  <a:cs typeface="Fira Sans"/>
                  <a:sym typeface="Fira Sans"/>
                </a:rPr>
                <a:t>Case Study</a:t>
              </a:r>
              <a:endParaRPr b="1" i="0" sz="1400" u="none" cap="none" strike="noStrike">
                <a:solidFill>
                  <a:schemeClr val="accent6"/>
                </a:solidFill>
                <a:latin typeface="Fira Sans"/>
                <a:ea typeface="Fira Sans"/>
                <a:cs typeface="Fira Sans"/>
                <a:sym typeface="Fira Sans"/>
              </a:endParaRPr>
            </a:p>
          </p:txBody>
        </p:sp>
        <p:sp>
          <p:nvSpPr>
            <p:cNvPr id="691" name="Google Shape;691;p42"/>
            <p:cNvSpPr txBox="1"/>
            <p:nvPr/>
          </p:nvSpPr>
          <p:spPr>
            <a:xfrm>
              <a:off x="7405297" y="2875827"/>
              <a:ext cx="1296000" cy="442200"/>
            </a:xfrm>
            <a:prstGeom prst="rect">
              <a:avLst/>
            </a:prstGeom>
            <a:noFill/>
            <a:ln>
              <a:noFill/>
            </a:ln>
          </p:spPr>
          <p:txBody>
            <a:bodyPr anchorCtr="0" anchor="ctr" bIns="91425" lIns="0" spcFirstLastPara="1" rIns="0" wrap="square" tIns="91425">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Fira Sans"/>
                <a:ea typeface="Fira Sans"/>
                <a:cs typeface="Fira Sans"/>
                <a:sym typeface="Fira Sans"/>
              </a:endParaRPr>
            </a:p>
          </p:txBody>
        </p:sp>
      </p:grpSp>
      <p:sp>
        <p:nvSpPr>
          <p:cNvPr id="692" name="Google Shape;692;p42"/>
          <p:cNvSpPr txBox="1"/>
          <p:nvPr/>
        </p:nvSpPr>
        <p:spPr>
          <a:xfrm>
            <a:off x="650025" y="327525"/>
            <a:ext cx="7641000" cy="833700"/>
          </a:xfrm>
          <a:prstGeom prst="rect">
            <a:avLst/>
          </a:prstGeom>
          <a:noFill/>
          <a:ln cap="flat" cmpd="sng" w="7620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Fira Sans"/>
                <a:ea typeface="Fira Sans"/>
                <a:cs typeface="Fira Sans"/>
                <a:sym typeface="Fira Sans"/>
              </a:rPr>
              <a:t>THINGS TO LOOK OUT FOR …..</a:t>
            </a:r>
            <a:endParaRPr b="1" sz="3600">
              <a:solidFill>
                <a:schemeClr val="dk1"/>
              </a:solidFill>
              <a:latin typeface="Fira Sans"/>
              <a:ea typeface="Fira Sans"/>
              <a:cs typeface="Fira Sans"/>
              <a:sym typeface="Fir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696" name="Shape 696"/>
        <p:cNvGrpSpPr/>
        <p:nvPr/>
      </p:nvGrpSpPr>
      <p:grpSpPr>
        <a:xfrm>
          <a:off x="0" y="0"/>
          <a:ext cx="0" cy="0"/>
          <a:chOff x="0" y="0"/>
          <a:chExt cx="0" cy="0"/>
        </a:xfrm>
      </p:grpSpPr>
      <p:sp>
        <p:nvSpPr>
          <p:cNvPr id="697" name="Google Shape;697;p43"/>
          <p:cNvSpPr txBox="1"/>
          <p:nvPr>
            <p:ph idx="4294967295" type="title"/>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 sz="2900">
                <a:latin typeface="Arial"/>
                <a:ea typeface="Arial"/>
                <a:cs typeface="Arial"/>
                <a:sym typeface="Arial"/>
              </a:rPr>
              <a:t>Security Considerations</a:t>
            </a:r>
            <a:endParaRPr b="1" sz="2900">
              <a:solidFill>
                <a:srgbClr val="FFFFFF"/>
              </a:solidFill>
              <a:latin typeface="Arial"/>
              <a:ea typeface="Arial"/>
              <a:cs typeface="Arial"/>
              <a:sym typeface="Arial"/>
            </a:endParaRPr>
          </a:p>
        </p:txBody>
      </p:sp>
      <p:sp>
        <p:nvSpPr>
          <p:cNvPr id="698" name="Google Shape;698;p43"/>
          <p:cNvSpPr txBox="1"/>
          <p:nvPr>
            <p:ph idx="4294967295" type="body"/>
          </p:nvPr>
        </p:nvSpPr>
        <p:spPr>
          <a:xfrm>
            <a:off x="984125" y="690275"/>
            <a:ext cx="7047300" cy="4401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t/>
            </a:r>
            <a:endParaRPr b="1" sz="1000">
              <a:solidFill>
                <a:srgbClr val="869FB2"/>
              </a:solidFill>
              <a:latin typeface="Arial"/>
              <a:ea typeface="Arial"/>
              <a:cs typeface="Arial"/>
              <a:sym typeface="Arial"/>
            </a:endParaRPr>
          </a:p>
          <a:p>
            <a:pPr indent="-292100" lvl="0" marL="457200" rtl="0" algn="l">
              <a:lnSpc>
                <a:spcPct val="115000"/>
              </a:lnSpc>
              <a:spcBef>
                <a:spcPts val="1200"/>
              </a:spcBef>
              <a:spcAft>
                <a:spcPts val="0"/>
              </a:spcAft>
              <a:buClr>
                <a:srgbClr val="FFFFFF"/>
              </a:buClr>
              <a:buSzPts val="1000"/>
              <a:buFont typeface="Arial"/>
              <a:buChar char="●"/>
            </a:pPr>
            <a:r>
              <a:rPr lang="en" sz="1000">
                <a:solidFill>
                  <a:srgbClr val="FFFFFF"/>
                </a:solidFill>
                <a:latin typeface="Arial"/>
                <a:ea typeface="Arial"/>
                <a:cs typeface="Arial"/>
                <a:sym typeface="Arial"/>
              </a:rPr>
              <a:t>Access control </a:t>
            </a:r>
            <a:r>
              <a:rPr lang="en" sz="1000">
                <a:solidFill>
                  <a:srgbClr val="FFFFFF"/>
                </a:solidFill>
                <a:latin typeface="Arial"/>
                <a:ea typeface="Arial"/>
                <a:cs typeface="Arial"/>
                <a:sym typeface="Arial"/>
              </a:rPr>
              <a:t>: Multi-factor authentication (MFA) adds an extra layer of security by requiring users to provide multiple forms of verification before accessing the system</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Encryption of facial data:Utilize strong encryption techniques to secure facial data both in transit and at rest. Encryption helps prevent unauthorized access to sensitive information, ensuring that even if the data is intercepted, it remains unintelligible to unauthorized parties</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Importance of data security and privacy</a:t>
            </a:r>
            <a:endParaRPr sz="1000">
              <a:solidFill>
                <a:srgbClr val="FFFFFF"/>
              </a:solidFill>
              <a:latin typeface="Arial"/>
              <a:ea typeface="Arial"/>
              <a:cs typeface="Arial"/>
              <a:sym typeface="Arial"/>
            </a:endParaRPr>
          </a:p>
          <a:p>
            <a:pPr indent="0" lvl="0" marL="457200" rtl="0" algn="l">
              <a:lnSpc>
                <a:spcPct val="115000"/>
              </a:lnSpc>
              <a:spcBef>
                <a:spcPts val="0"/>
              </a:spcBef>
              <a:spcAft>
                <a:spcPts val="0"/>
              </a:spcAft>
              <a:buNone/>
            </a:pPr>
            <a:r>
              <a:t/>
            </a:r>
            <a:endParaRPr sz="1000">
              <a:solidFill>
                <a:srgbClr val="FFFFFF"/>
              </a:solidFill>
              <a:latin typeface="Arial"/>
              <a:ea typeface="Arial"/>
              <a:cs typeface="Arial"/>
              <a:sym typeface="Arial"/>
            </a:endParaRPr>
          </a:p>
          <a:p>
            <a:pPr indent="0" lvl="0" marL="0" rtl="0" algn="l">
              <a:lnSpc>
                <a:spcPct val="115000"/>
              </a:lnSpc>
              <a:spcBef>
                <a:spcPts val="1400"/>
              </a:spcBef>
              <a:spcAft>
                <a:spcPts val="0"/>
              </a:spcAft>
              <a:buSzPts val="1100"/>
              <a:buNone/>
            </a:pPr>
            <a:r>
              <a:rPr b="1" lang="en" sz="1000">
                <a:solidFill>
                  <a:srgbClr val="869FB2"/>
                </a:solidFill>
                <a:latin typeface="Arial"/>
                <a:ea typeface="Arial"/>
                <a:cs typeface="Arial"/>
                <a:sym typeface="Arial"/>
              </a:rPr>
              <a:t>Benefits of Facial Attendance</a:t>
            </a:r>
            <a:endParaRPr b="1" sz="1000">
              <a:solidFill>
                <a:srgbClr val="869FB2"/>
              </a:solidFill>
              <a:latin typeface="Arial"/>
              <a:ea typeface="Arial"/>
              <a:cs typeface="Arial"/>
              <a:sym typeface="Arial"/>
            </a:endParaRPr>
          </a:p>
          <a:p>
            <a:pPr indent="-292100" lvl="0" marL="457200" rtl="0" algn="l">
              <a:spcBef>
                <a:spcPts val="1200"/>
              </a:spcBef>
              <a:spcAft>
                <a:spcPts val="0"/>
              </a:spcAft>
              <a:buClr>
                <a:srgbClr val="FFFFFF"/>
              </a:buClr>
              <a:buSzPts val="1000"/>
              <a:buFont typeface="Arial"/>
              <a:buChar char="●"/>
            </a:pPr>
            <a:r>
              <a:rPr lang="en" sz="1000">
                <a:solidFill>
                  <a:srgbClr val="FFFFFF"/>
                </a:solidFill>
                <a:latin typeface="Arial"/>
                <a:ea typeface="Arial"/>
                <a:cs typeface="Arial"/>
                <a:sym typeface="Arial"/>
              </a:rPr>
              <a:t>Improved security posture</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Increased accuracy in attendance tracking</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Time and cost savings</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Enhanced user experience for employees</a:t>
            </a:r>
            <a:endParaRPr sz="1000">
              <a:solidFill>
                <a:srgbClr val="FFFFFF"/>
              </a:solidFill>
              <a:latin typeface="Arial"/>
              <a:ea typeface="Arial"/>
              <a:cs typeface="Arial"/>
              <a:sym typeface="Arial"/>
            </a:endParaRPr>
          </a:p>
          <a:p>
            <a:pPr indent="0" lvl="0" marL="457200" rtl="0" algn="l">
              <a:lnSpc>
                <a:spcPct val="115000"/>
              </a:lnSpc>
              <a:spcBef>
                <a:spcPts val="1200"/>
              </a:spcBef>
              <a:spcAft>
                <a:spcPts val="0"/>
              </a:spcAft>
              <a:buNone/>
            </a:pPr>
            <a:r>
              <a:t/>
            </a:r>
            <a:endParaRPr sz="1000">
              <a:solidFill>
                <a:srgbClr val="FFFFFF"/>
              </a:solidFill>
              <a:latin typeface="Arial"/>
              <a:ea typeface="Arial"/>
              <a:cs typeface="Arial"/>
              <a:sym typeface="Arial"/>
            </a:endParaRPr>
          </a:p>
          <a:p>
            <a:pPr indent="0" lvl="0" marL="0" rtl="0" algn="l">
              <a:lnSpc>
                <a:spcPct val="115000"/>
              </a:lnSpc>
              <a:spcBef>
                <a:spcPts val="0"/>
              </a:spcBef>
              <a:spcAft>
                <a:spcPts val="0"/>
              </a:spcAft>
              <a:buSzPts val="1100"/>
              <a:buNone/>
            </a:pPr>
            <a:r>
              <a:t/>
            </a:r>
            <a:endParaRPr sz="1000">
              <a:solidFill>
                <a:srgbClr val="FFFFFF"/>
              </a:solidFill>
              <a:latin typeface="Arial"/>
              <a:ea typeface="Arial"/>
              <a:cs typeface="Arial"/>
              <a:sym typeface="Arial"/>
            </a:endParaRPr>
          </a:p>
          <a:p>
            <a:pPr indent="0" lvl="0" marL="0" rtl="0" algn="ctr">
              <a:lnSpc>
                <a:spcPct val="115000"/>
              </a:lnSpc>
              <a:spcBef>
                <a:spcPts val="0"/>
              </a:spcBef>
              <a:spcAft>
                <a:spcPts val="0"/>
              </a:spcAft>
              <a:buSzPts val="1100"/>
              <a:buNone/>
            </a:pPr>
            <a:r>
              <a:t/>
            </a:r>
            <a:endParaRPr sz="1000">
              <a:solidFill>
                <a:srgbClr val="435D74"/>
              </a:solidFill>
              <a:latin typeface="Arial"/>
              <a:ea typeface="Arial"/>
              <a:cs typeface="Arial"/>
              <a:sym typeface="Arial"/>
            </a:endParaRPr>
          </a:p>
          <a:p>
            <a:pPr indent="0" lvl="0" marL="0" rtl="0" algn="ctr">
              <a:lnSpc>
                <a:spcPct val="115000"/>
              </a:lnSpc>
              <a:spcBef>
                <a:spcPts val="0"/>
              </a:spcBef>
              <a:spcAft>
                <a:spcPts val="0"/>
              </a:spcAft>
              <a:buSzPts val="1100"/>
              <a:buNone/>
            </a:pPr>
            <a:r>
              <a:t/>
            </a:r>
            <a:endParaRPr sz="1300">
              <a:solidFill>
                <a:srgbClr val="435D74"/>
              </a:solidFill>
              <a:latin typeface="Arial"/>
              <a:ea typeface="Arial"/>
              <a:cs typeface="Arial"/>
              <a:sym typeface="Arial"/>
            </a:endParaRPr>
          </a:p>
          <a:p>
            <a:pPr indent="0" lvl="0" marL="0" rtl="0" algn="l">
              <a:lnSpc>
                <a:spcPct val="115000"/>
              </a:lnSpc>
              <a:spcBef>
                <a:spcPts val="0"/>
              </a:spcBef>
              <a:spcAft>
                <a:spcPts val="0"/>
              </a:spcAft>
              <a:buSzPts val="1100"/>
              <a:buNone/>
            </a:pPr>
            <a:r>
              <a:t/>
            </a:r>
            <a:endParaRPr sz="1300">
              <a:solidFill>
                <a:srgbClr val="435D74"/>
              </a:solidFill>
              <a:latin typeface="Arial"/>
              <a:ea typeface="Arial"/>
              <a:cs typeface="Arial"/>
              <a:sym typeface="Arial"/>
            </a:endParaRPr>
          </a:p>
        </p:txBody>
      </p:sp>
      <p:sp>
        <p:nvSpPr>
          <p:cNvPr id="699" name="Google Shape;699;p43"/>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t/>
            </a:r>
            <a:endParaRPr sz="10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03" name="Shape 703"/>
        <p:cNvGrpSpPr/>
        <p:nvPr/>
      </p:nvGrpSpPr>
      <p:grpSpPr>
        <a:xfrm>
          <a:off x="0" y="0"/>
          <a:ext cx="0" cy="0"/>
          <a:chOff x="0" y="0"/>
          <a:chExt cx="0" cy="0"/>
        </a:xfrm>
      </p:grpSpPr>
      <p:sp>
        <p:nvSpPr>
          <p:cNvPr id="704" name="Google Shape;704;p44"/>
          <p:cNvSpPr txBox="1"/>
          <p:nvPr>
            <p:ph idx="4294967295" type="title"/>
          </p:nvPr>
        </p:nvSpPr>
        <p:spPr>
          <a:xfrm>
            <a:off x="994800" y="345275"/>
            <a:ext cx="7047300" cy="48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n">
                <a:latin typeface="Arial"/>
                <a:ea typeface="Arial"/>
                <a:cs typeface="Arial"/>
                <a:sym typeface="Arial"/>
              </a:rPr>
              <a:t>Challenges and Limitations</a:t>
            </a:r>
            <a:endParaRPr>
              <a:solidFill>
                <a:srgbClr val="FFFFFF"/>
              </a:solidFill>
              <a:latin typeface="Arial"/>
              <a:ea typeface="Arial"/>
              <a:cs typeface="Arial"/>
              <a:sym typeface="Arial"/>
            </a:endParaRPr>
          </a:p>
        </p:txBody>
      </p:sp>
      <p:sp>
        <p:nvSpPr>
          <p:cNvPr id="705" name="Google Shape;705;p44"/>
          <p:cNvSpPr txBox="1"/>
          <p:nvPr>
            <p:ph idx="4294967295" type="body"/>
          </p:nvPr>
        </p:nvSpPr>
        <p:spPr>
          <a:xfrm>
            <a:off x="1048350" y="877475"/>
            <a:ext cx="7047300" cy="48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SzPts val="1100"/>
              <a:buNone/>
            </a:pPr>
            <a:r>
              <a:t/>
            </a:r>
            <a:endParaRPr b="1" sz="1000">
              <a:solidFill>
                <a:srgbClr val="869FB2"/>
              </a:solidFill>
              <a:latin typeface="Arial"/>
              <a:ea typeface="Arial"/>
              <a:cs typeface="Arial"/>
              <a:sym typeface="Arial"/>
            </a:endParaRPr>
          </a:p>
          <a:p>
            <a:pPr indent="-292100" lvl="0" marL="457200" rtl="0" algn="l">
              <a:spcBef>
                <a:spcPts val="1200"/>
              </a:spcBef>
              <a:spcAft>
                <a:spcPts val="0"/>
              </a:spcAft>
              <a:buClr>
                <a:srgbClr val="FFFFFF"/>
              </a:buClr>
              <a:buSzPts val="1000"/>
              <a:buFont typeface="Arial"/>
              <a:buChar char="●"/>
            </a:pPr>
            <a:r>
              <a:rPr lang="en" sz="1200">
                <a:solidFill>
                  <a:schemeClr val="lt1"/>
                </a:solidFill>
                <a:latin typeface="Arial"/>
                <a:ea typeface="Arial"/>
                <a:cs typeface="Arial"/>
                <a:sym typeface="Arial"/>
              </a:rPr>
              <a:t>Privacy concerns :</a:t>
            </a:r>
            <a:r>
              <a:rPr lang="en">
                <a:solidFill>
                  <a:schemeClr val="lt1"/>
                </a:solidFill>
                <a:latin typeface="Arial"/>
                <a:ea typeface="Arial"/>
                <a:cs typeface="Arial"/>
                <a:sym typeface="Arial"/>
              </a:rPr>
              <a:t>Facial recognition technology presents substantial privacy concerns because it collects and processes biometric data, which is inherently personal and sensitive.Individuals may be concerned about how their facial data is gathered, stored, and used, which could lead to employee reluctance or pushback.</a:t>
            </a:r>
            <a:endParaRPr sz="1200">
              <a:solidFill>
                <a:schemeClr val="lt1"/>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200">
                <a:solidFill>
                  <a:schemeClr val="lt1"/>
                </a:solidFill>
                <a:latin typeface="Arial"/>
                <a:ea typeface="Arial"/>
                <a:cs typeface="Arial"/>
                <a:sym typeface="Arial"/>
              </a:rPr>
              <a:t> Accuracy issues :</a:t>
            </a:r>
            <a:r>
              <a:rPr lang="en">
                <a:solidFill>
                  <a:schemeClr val="lt1"/>
                </a:solidFill>
                <a:latin typeface="Arial"/>
                <a:ea typeface="Arial"/>
                <a:cs typeface="Arial"/>
                <a:sym typeface="Arial"/>
              </a:rPr>
              <a:t>Despite advances in facial recognition technology, accuracy concerns persist, especially in situations including low illumination, occlusions, or variances in facial expressions.False positives and false negatives can occur, resulting in individuals being wrongly identified or denied access.</a:t>
            </a:r>
            <a:endParaRPr sz="1200">
              <a:solidFill>
                <a:schemeClr val="lt1"/>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200">
                <a:solidFill>
                  <a:schemeClr val="lt1"/>
                </a:solidFill>
                <a:latin typeface="Arial"/>
                <a:ea typeface="Arial"/>
                <a:cs typeface="Arial"/>
                <a:sym typeface="Arial"/>
              </a:rPr>
              <a:t>Ethical considerations :</a:t>
            </a:r>
            <a:r>
              <a:rPr lang="en">
                <a:solidFill>
                  <a:schemeClr val="lt1"/>
                </a:solidFill>
                <a:latin typeface="Arial"/>
                <a:ea typeface="Arial"/>
                <a:cs typeface="Arial"/>
                <a:sym typeface="Arial"/>
              </a:rPr>
              <a:t>Facial recognition algorithms may be biased depending on race, gender, or age, resulting in discriminatory consequences.Organizations must address these ethical concerns and put in place procedures to reduce bias and assure fairness and equity when using facial attendance systems.</a:t>
            </a:r>
            <a:endParaRPr sz="1200">
              <a:solidFill>
                <a:schemeClr val="lt1"/>
              </a:solidFill>
              <a:latin typeface="Arial"/>
              <a:ea typeface="Arial"/>
              <a:cs typeface="Arial"/>
              <a:sym typeface="Arial"/>
            </a:endParaRPr>
          </a:p>
          <a:p>
            <a:pPr indent="0" lvl="0" marL="0" rtl="0" algn="l">
              <a:lnSpc>
                <a:spcPct val="115000"/>
              </a:lnSpc>
              <a:spcBef>
                <a:spcPts val="1400"/>
              </a:spcBef>
              <a:spcAft>
                <a:spcPts val="0"/>
              </a:spcAft>
              <a:buSzPts val="1100"/>
              <a:buNone/>
            </a:pPr>
            <a:r>
              <a:rPr b="1" lang="en" sz="1000">
                <a:solidFill>
                  <a:srgbClr val="869FB2"/>
                </a:solidFill>
                <a:latin typeface="Arial"/>
                <a:ea typeface="Arial"/>
                <a:cs typeface="Arial"/>
                <a:sym typeface="Arial"/>
              </a:rPr>
              <a:t>Case Studies</a:t>
            </a:r>
            <a:endParaRPr b="1" sz="1000">
              <a:solidFill>
                <a:srgbClr val="869FB2"/>
              </a:solidFill>
              <a:latin typeface="Arial"/>
              <a:ea typeface="Arial"/>
              <a:cs typeface="Arial"/>
              <a:sym typeface="Arial"/>
            </a:endParaRPr>
          </a:p>
          <a:p>
            <a:pPr indent="-292100" lvl="0" marL="457200" rtl="0" algn="l">
              <a:spcBef>
                <a:spcPts val="1200"/>
              </a:spcBef>
              <a:spcAft>
                <a:spcPts val="0"/>
              </a:spcAft>
              <a:buClr>
                <a:srgbClr val="FFFFFF"/>
              </a:buClr>
              <a:buSzPts val="1000"/>
              <a:buFont typeface="Arial"/>
              <a:buChar char="●"/>
            </a:pPr>
            <a:r>
              <a:rPr lang="en" sz="1000">
                <a:solidFill>
                  <a:srgbClr val="FFFFFF"/>
                </a:solidFill>
                <a:latin typeface="Arial"/>
                <a:ea typeface="Arial"/>
                <a:cs typeface="Arial"/>
                <a:sym typeface="Arial"/>
              </a:rPr>
              <a:t>Corporate offices</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Government agencies</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Educational institutions</a:t>
            </a:r>
            <a:endParaRPr sz="1000">
              <a:solidFill>
                <a:srgbClr val="FFFFFF"/>
              </a:solidFill>
              <a:latin typeface="Arial"/>
              <a:ea typeface="Arial"/>
              <a:cs typeface="Arial"/>
              <a:sym typeface="Arial"/>
            </a:endParaRPr>
          </a:p>
          <a:p>
            <a:pPr indent="0" lvl="0" marL="457200" rtl="0" algn="l">
              <a:lnSpc>
                <a:spcPct val="115000"/>
              </a:lnSpc>
              <a:spcBef>
                <a:spcPts val="1200"/>
              </a:spcBef>
              <a:spcAft>
                <a:spcPts val="0"/>
              </a:spcAft>
              <a:buNone/>
            </a:pPr>
            <a:r>
              <a:t/>
            </a:r>
            <a:endParaRPr sz="1000">
              <a:solidFill>
                <a:srgbClr val="FFFFFF"/>
              </a:solidFill>
              <a:latin typeface="Arial"/>
              <a:ea typeface="Arial"/>
              <a:cs typeface="Arial"/>
              <a:sym typeface="Arial"/>
            </a:endParaRPr>
          </a:p>
          <a:p>
            <a:pPr indent="0" lvl="0" marL="0" rtl="0" algn="l">
              <a:lnSpc>
                <a:spcPct val="115000"/>
              </a:lnSpc>
              <a:spcBef>
                <a:spcPts val="0"/>
              </a:spcBef>
              <a:spcAft>
                <a:spcPts val="0"/>
              </a:spcAft>
              <a:buSzPts val="1100"/>
              <a:buNone/>
            </a:pPr>
            <a:r>
              <a:t/>
            </a:r>
            <a:endParaRPr sz="1000">
              <a:solidFill>
                <a:srgbClr val="FFFFFF"/>
              </a:solidFill>
              <a:latin typeface="Arial"/>
              <a:ea typeface="Arial"/>
              <a:cs typeface="Arial"/>
              <a:sym typeface="Arial"/>
            </a:endParaRPr>
          </a:p>
          <a:p>
            <a:pPr indent="0" lvl="0" marL="0" rtl="0" algn="l">
              <a:lnSpc>
                <a:spcPct val="115000"/>
              </a:lnSpc>
              <a:spcBef>
                <a:spcPts val="0"/>
              </a:spcBef>
              <a:spcAft>
                <a:spcPts val="0"/>
              </a:spcAft>
              <a:buSzPts val="1100"/>
              <a:buNone/>
            </a:pPr>
            <a:r>
              <a:t/>
            </a:r>
            <a:endParaRPr sz="1000">
              <a:solidFill>
                <a:srgbClr val="FFFFF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09" name="Shape 709"/>
        <p:cNvGrpSpPr/>
        <p:nvPr/>
      </p:nvGrpSpPr>
      <p:grpSpPr>
        <a:xfrm>
          <a:off x="0" y="0"/>
          <a:ext cx="0" cy="0"/>
          <a:chOff x="0" y="0"/>
          <a:chExt cx="0" cy="0"/>
        </a:xfrm>
      </p:grpSpPr>
      <p:sp>
        <p:nvSpPr>
          <p:cNvPr id="710" name="Google Shape;710;p45"/>
          <p:cNvSpPr txBox="1"/>
          <p:nvPr>
            <p:ph idx="4294967295" type="title"/>
          </p:nvPr>
        </p:nvSpPr>
        <p:spPr>
          <a:xfrm>
            <a:off x="1048350" y="533189"/>
            <a:ext cx="7047300" cy="48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n">
                <a:latin typeface="Arial"/>
                <a:ea typeface="Arial"/>
                <a:cs typeface="Arial"/>
                <a:sym typeface="Arial"/>
              </a:rPr>
              <a:t>Conclusion</a:t>
            </a:r>
            <a:endParaRPr>
              <a:solidFill>
                <a:srgbClr val="FFFFFF"/>
              </a:solidFill>
              <a:latin typeface="Arial"/>
              <a:ea typeface="Arial"/>
              <a:cs typeface="Arial"/>
              <a:sym typeface="Arial"/>
            </a:endParaRPr>
          </a:p>
        </p:txBody>
      </p:sp>
      <p:sp>
        <p:nvSpPr>
          <p:cNvPr id="711" name="Google Shape;711;p45"/>
          <p:cNvSpPr txBox="1"/>
          <p:nvPr>
            <p:ph idx="4294967295" type="body"/>
          </p:nvPr>
        </p:nvSpPr>
        <p:spPr>
          <a:xfrm>
            <a:off x="814075" y="1275800"/>
            <a:ext cx="6980400" cy="3183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100"/>
              <a:buNone/>
            </a:pPr>
            <a:r>
              <a:rPr lang="en" sz="1300">
                <a:solidFill>
                  <a:schemeClr val="lt1"/>
                </a:solidFill>
                <a:latin typeface="Arial"/>
                <a:ea typeface="Arial"/>
                <a:cs typeface="Arial"/>
                <a:sym typeface="Arial"/>
              </a:rPr>
              <a:t>Future Trends</a:t>
            </a:r>
            <a:endParaRPr sz="1300">
              <a:solidFill>
                <a:srgbClr val="FFFFFF"/>
              </a:solidFill>
              <a:latin typeface="Arial"/>
              <a:ea typeface="Arial"/>
              <a:cs typeface="Arial"/>
              <a:sym typeface="Arial"/>
            </a:endParaRPr>
          </a:p>
          <a:p>
            <a:pPr indent="0" lvl="0" marL="0" marR="0" rtl="0" algn="l">
              <a:lnSpc>
                <a:spcPct val="115000"/>
              </a:lnSpc>
              <a:spcBef>
                <a:spcPts val="0"/>
              </a:spcBef>
              <a:spcAft>
                <a:spcPts val="0"/>
              </a:spcAft>
              <a:buSzPts val="1100"/>
              <a:buNone/>
            </a:pPr>
            <a:r>
              <a:t/>
            </a:r>
            <a:endParaRPr>
              <a:solidFill>
                <a:srgbClr val="869FB2"/>
              </a:solidFill>
              <a:latin typeface="Arial"/>
              <a:ea typeface="Arial"/>
              <a:cs typeface="Arial"/>
              <a:sym typeface="Arial"/>
            </a:endParaRPr>
          </a:p>
        </p:txBody>
      </p:sp>
      <p:sp>
        <p:nvSpPr>
          <p:cNvPr id="712" name="Google Shape;712;p45"/>
          <p:cNvSpPr txBox="1"/>
          <p:nvPr/>
        </p:nvSpPr>
        <p:spPr>
          <a:xfrm>
            <a:off x="677975" y="1199900"/>
            <a:ext cx="5571300" cy="754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t/>
            </a:r>
            <a:endParaRPr sz="1100"/>
          </a:p>
        </p:txBody>
      </p:sp>
      <p:grpSp>
        <p:nvGrpSpPr>
          <p:cNvPr id="713" name="Google Shape;713;p45"/>
          <p:cNvGrpSpPr/>
          <p:nvPr/>
        </p:nvGrpSpPr>
        <p:grpSpPr>
          <a:xfrm>
            <a:off x="6874322" y="1724357"/>
            <a:ext cx="1446116" cy="2863897"/>
            <a:chOff x="6529419" y="1724307"/>
            <a:chExt cx="1480463" cy="2931917"/>
          </a:xfrm>
        </p:grpSpPr>
        <p:grpSp>
          <p:nvGrpSpPr>
            <p:cNvPr id="714" name="Google Shape;714;p45"/>
            <p:cNvGrpSpPr/>
            <p:nvPr/>
          </p:nvGrpSpPr>
          <p:grpSpPr>
            <a:xfrm>
              <a:off x="6556827" y="1724307"/>
              <a:ext cx="956596" cy="944294"/>
              <a:chOff x="3800349" y="1238762"/>
              <a:chExt cx="1098904" cy="1084772"/>
            </a:xfrm>
          </p:grpSpPr>
          <p:grpSp>
            <p:nvGrpSpPr>
              <p:cNvPr id="715" name="Google Shape;715;p45"/>
              <p:cNvGrpSpPr/>
              <p:nvPr/>
            </p:nvGrpSpPr>
            <p:grpSpPr>
              <a:xfrm>
                <a:off x="3800349" y="1238762"/>
                <a:ext cx="1098904" cy="1084772"/>
                <a:chOff x="3800349" y="1238762"/>
                <a:chExt cx="1098904" cy="1084772"/>
              </a:xfrm>
            </p:grpSpPr>
            <p:sp>
              <p:nvSpPr>
                <p:cNvPr id="716" name="Google Shape;716;p45"/>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45"/>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8" name="Google Shape;718;p45"/>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9" name="Google Shape;719;p45"/>
            <p:cNvGrpSpPr/>
            <p:nvPr/>
          </p:nvGrpSpPr>
          <p:grpSpPr>
            <a:xfrm>
              <a:off x="7053286" y="2227254"/>
              <a:ext cx="956596" cy="944252"/>
              <a:chOff x="4370663" y="1816530"/>
              <a:chExt cx="1098904" cy="1084724"/>
            </a:xfrm>
          </p:grpSpPr>
          <p:grpSp>
            <p:nvGrpSpPr>
              <p:cNvPr id="720" name="Google Shape;720;p45"/>
              <p:cNvGrpSpPr/>
              <p:nvPr/>
            </p:nvGrpSpPr>
            <p:grpSpPr>
              <a:xfrm>
                <a:off x="4370663" y="1816530"/>
                <a:ext cx="1098904" cy="1084724"/>
                <a:chOff x="4370663" y="1816530"/>
                <a:chExt cx="1098904" cy="1084724"/>
              </a:xfrm>
            </p:grpSpPr>
            <p:sp>
              <p:nvSpPr>
                <p:cNvPr id="721" name="Google Shape;721;p45"/>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45"/>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3" name="Google Shape;723;p45"/>
              <p:cNvGrpSpPr/>
              <p:nvPr/>
            </p:nvGrpSpPr>
            <p:grpSpPr>
              <a:xfrm>
                <a:off x="4732628" y="2171596"/>
                <a:ext cx="374986" cy="374572"/>
                <a:chOff x="3303268" y="3817349"/>
                <a:chExt cx="346056" cy="345674"/>
              </a:xfrm>
            </p:grpSpPr>
            <p:sp>
              <p:nvSpPr>
                <p:cNvPr id="724" name="Google Shape;724;p45"/>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45"/>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45"/>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45"/>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28" name="Google Shape;728;p45"/>
            <p:cNvGrpSpPr/>
            <p:nvPr/>
          </p:nvGrpSpPr>
          <p:grpSpPr>
            <a:xfrm>
              <a:off x="6547098" y="2715744"/>
              <a:ext cx="956596" cy="944315"/>
              <a:chOff x="3789173" y="2377690"/>
              <a:chExt cx="1098904" cy="1084796"/>
            </a:xfrm>
          </p:grpSpPr>
          <p:grpSp>
            <p:nvGrpSpPr>
              <p:cNvPr id="729" name="Google Shape;729;p45"/>
              <p:cNvGrpSpPr/>
              <p:nvPr/>
            </p:nvGrpSpPr>
            <p:grpSpPr>
              <a:xfrm>
                <a:off x="3789173" y="2377690"/>
                <a:ext cx="1098904" cy="1084796"/>
                <a:chOff x="3789173" y="2377690"/>
                <a:chExt cx="1098904" cy="1084796"/>
              </a:xfrm>
            </p:grpSpPr>
            <p:sp>
              <p:nvSpPr>
                <p:cNvPr id="730" name="Google Shape;730;p45"/>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45"/>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2" name="Google Shape;732;p45"/>
              <p:cNvGrpSpPr/>
              <p:nvPr/>
            </p:nvGrpSpPr>
            <p:grpSpPr>
              <a:xfrm>
                <a:off x="4151137" y="2732796"/>
                <a:ext cx="374986" cy="374572"/>
                <a:chOff x="3752358" y="3817349"/>
                <a:chExt cx="346056" cy="345674"/>
              </a:xfrm>
            </p:grpSpPr>
            <p:sp>
              <p:nvSpPr>
                <p:cNvPr id="733" name="Google Shape;733;p45"/>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45"/>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45"/>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45"/>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37" name="Google Shape;737;p45"/>
            <p:cNvGrpSpPr/>
            <p:nvPr/>
          </p:nvGrpSpPr>
          <p:grpSpPr>
            <a:xfrm>
              <a:off x="7034853" y="3222917"/>
              <a:ext cx="956596" cy="944252"/>
              <a:chOff x="4349489" y="2960313"/>
              <a:chExt cx="1098904" cy="1084724"/>
            </a:xfrm>
          </p:grpSpPr>
          <p:grpSp>
            <p:nvGrpSpPr>
              <p:cNvPr id="738" name="Google Shape;738;p45"/>
              <p:cNvGrpSpPr/>
              <p:nvPr/>
            </p:nvGrpSpPr>
            <p:grpSpPr>
              <a:xfrm>
                <a:off x="4349489" y="2960313"/>
                <a:ext cx="1098904" cy="1084724"/>
                <a:chOff x="4349489" y="2960313"/>
                <a:chExt cx="1098904" cy="1084724"/>
              </a:xfrm>
            </p:grpSpPr>
            <p:sp>
              <p:nvSpPr>
                <p:cNvPr id="739" name="Google Shape;739;p45"/>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45"/>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1" name="Google Shape;741;p45"/>
              <p:cNvGrpSpPr/>
              <p:nvPr/>
            </p:nvGrpSpPr>
            <p:grpSpPr>
              <a:xfrm>
                <a:off x="4732657" y="3315384"/>
                <a:ext cx="374952" cy="374572"/>
                <a:chOff x="4201447" y="3817349"/>
                <a:chExt cx="346024" cy="345674"/>
              </a:xfrm>
            </p:grpSpPr>
            <p:sp>
              <p:nvSpPr>
                <p:cNvPr id="742" name="Google Shape;742;p45"/>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45"/>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44" name="Google Shape;744;p45"/>
            <p:cNvGrpSpPr/>
            <p:nvPr/>
          </p:nvGrpSpPr>
          <p:grpSpPr>
            <a:xfrm>
              <a:off x="6529419" y="3711909"/>
              <a:ext cx="956596" cy="944315"/>
              <a:chOff x="3768864" y="3522050"/>
              <a:chExt cx="1098904" cy="1084796"/>
            </a:xfrm>
          </p:grpSpPr>
          <p:grpSp>
            <p:nvGrpSpPr>
              <p:cNvPr id="745" name="Google Shape;745;p45"/>
              <p:cNvGrpSpPr/>
              <p:nvPr/>
            </p:nvGrpSpPr>
            <p:grpSpPr>
              <a:xfrm>
                <a:off x="3768864" y="3522050"/>
                <a:ext cx="1098904" cy="1084796"/>
                <a:chOff x="3768864" y="3522050"/>
                <a:chExt cx="1098904" cy="1084796"/>
              </a:xfrm>
            </p:grpSpPr>
            <p:sp>
              <p:nvSpPr>
                <p:cNvPr id="746" name="Google Shape;746;p45"/>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45"/>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8" name="Google Shape;748;p45"/>
              <p:cNvGrpSpPr/>
              <p:nvPr/>
            </p:nvGrpSpPr>
            <p:grpSpPr>
              <a:xfrm>
                <a:off x="4139616" y="3871555"/>
                <a:ext cx="357419" cy="357005"/>
                <a:chOff x="7482229" y="3351230"/>
                <a:chExt cx="357419" cy="357005"/>
              </a:xfrm>
            </p:grpSpPr>
            <p:sp>
              <p:nvSpPr>
                <p:cNvPr id="749" name="Google Shape;749;p45"/>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45"/>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45"/>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45"/>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45"/>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754" name="Google Shape;754;p45"/>
          <p:cNvGrpSpPr/>
          <p:nvPr/>
        </p:nvGrpSpPr>
        <p:grpSpPr>
          <a:xfrm>
            <a:off x="677975" y="3682717"/>
            <a:ext cx="3894575" cy="549908"/>
            <a:chOff x="4590600" y="3930117"/>
            <a:chExt cx="3894575" cy="549908"/>
          </a:xfrm>
        </p:grpSpPr>
        <p:sp>
          <p:nvSpPr>
            <p:cNvPr id="755" name="Google Shape;755;p45"/>
            <p:cNvSpPr/>
            <p:nvPr/>
          </p:nvSpPr>
          <p:spPr>
            <a:xfrm>
              <a:off x="4875875" y="3933425"/>
              <a:ext cx="3609300"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rtl="0" algn="l">
                <a:lnSpc>
                  <a:spcPct val="115000"/>
                </a:lnSpc>
                <a:spcBef>
                  <a:spcPts val="1200"/>
                </a:spcBef>
                <a:spcAft>
                  <a:spcPts val="1200"/>
                </a:spcAft>
                <a:buNone/>
              </a:pPr>
              <a:r>
                <a:rPr lang="en" sz="1100">
                  <a:solidFill>
                    <a:schemeClr val="dk1"/>
                  </a:solidFill>
                </a:rPr>
                <a:t>            Integration with other security system </a:t>
              </a:r>
              <a:endParaRPr b="0" i="0" sz="1200" u="none" cap="none" strike="noStrike">
                <a:solidFill>
                  <a:schemeClr val="dk1"/>
                </a:solidFill>
                <a:latin typeface="Fira Sans"/>
                <a:ea typeface="Fira Sans"/>
                <a:cs typeface="Fira Sans"/>
                <a:sym typeface="Fira Sans"/>
              </a:endParaRPr>
            </a:p>
          </p:txBody>
        </p:sp>
        <p:sp>
          <p:nvSpPr>
            <p:cNvPr id="756" name="Google Shape;756;p45"/>
            <p:cNvSpPr/>
            <p:nvPr/>
          </p:nvSpPr>
          <p:spPr>
            <a:xfrm>
              <a:off x="4590600" y="3930117"/>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2500" u="none" cap="none" strike="noStrike">
                  <a:solidFill>
                    <a:schemeClr val="lt1"/>
                  </a:solidFill>
                  <a:latin typeface="Fira Sans"/>
                  <a:ea typeface="Fira Sans"/>
                  <a:cs typeface="Fira Sans"/>
                  <a:sym typeface="Fira Sans"/>
                </a:rPr>
                <a:t>3</a:t>
              </a:r>
              <a:endParaRPr b="1" i="0" sz="1400" u="none" cap="none" strike="noStrike">
                <a:solidFill>
                  <a:schemeClr val="lt1"/>
                </a:solidFill>
                <a:latin typeface="Fira Sans"/>
                <a:ea typeface="Fira Sans"/>
                <a:cs typeface="Fira Sans"/>
                <a:sym typeface="Fira Sans"/>
              </a:endParaRPr>
            </a:p>
          </p:txBody>
        </p:sp>
      </p:grpSp>
      <p:grpSp>
        <p:nvGrpSpPr>
          <p:cNvPr id="757" name="Google Shape;757;p45"/>
          <p:cNvGrpSpPr/>
          <p:nvPr/>
        </p:nvGrpSpPr>
        <p:grpSpPr>
          <a:xfrm>
            <a:off x="677975" y="2763839"/>
            <a:ext cx="3894575" cy="574886"/>
            <a:chOff x="4590600" y="3114189"/>
            <a:chExt cx="3894575" cy="574886"/>
          </a:xfrm>
        </p:grpSpPr>
        <p:sp>
          <p:nvSpPr>
            <p:cNvPr id="758" name="Google Shape;758;p45"/>
            <p:cNvSpPr/>
            <p:nvPr/>
          </p:nvSpPr>
          <p:spPr>
            <a:xfrm>
              <a:off x="4875875" y="3116375"/>
              <a:ext cx="3609300" cy="5727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200" u="none" cap="none" strike="noStrike">
                  <a:solidFill>
                    <a:schemeClr val="dk1"/>
                  </a:solidFill>
                  <a:latin typeface="Fira Sans"/>
                  <a:ea typeface="Fira Sans"/>
                  <a:cs typeface="Fira Sans"/>
                  <a:sym typeface="Fira Sans"/>
                </a:rPr>
                <a:t>Multi-factor authentication</a:t>
              </a:r>
              <a:endParaRPr b="0" i="0" sz="1200" u="none" cap="none" strike="noStrike">
                <a:solidFill>
                  <a:schemeClr val="dk1"/>
                </a:solidFill>
                <a:latin typeface="Fira Sans"/>
                <a:ea typeface="Fira Sans"/>
                <a:cs typeface="Fira Sans"/>
                <a:sym typeface="Fira Sans"/>
              </a:endParaRPr>
            </a:p>
          </p:txBody>
        </p:sp>
        <p:sp>
          <p:nvSpPr>
            <p:cNvPr id="759" name="Google Shape;759;p45"/>
            <p:cNvSpPr/>
            <p:nvPr/>
          </p:nvSpPr>
          <p:spPr>
            <a:xfrm>
              <a:off x="4590600" y="3114189"/>
              <a:ext cx="547291" cy="546616"/>
            </a:xfrm>
            <a:custGeom>
              <a:rect b="b" l="l" r="r" t="t"/>
              <a:pathLst>
                <a:path extrusionOk="0" h="27520" w="27554">
                  <a:moveTo>
                    <a:pt x="27553" y="13777"/>
                  </a:moveTo>
                  <a:cubicBezTo>
                    <a:pt x="27553" y="21349"/>
                    <a:pt x="21382" y="27520"/>
                    <a:pt x="13777" y="27520"/>
                  </a:cubicBezTo>
                  <a:cubicBezTo>
                    <a:pt x="6171" y="27520"/>
                    <a:pt x="0" y="21349"/>
                    <a:pt x="0" y="13777"/>
                  </a:cubicBezTo>
                  <a:cubicBezTo>
                    <a:pt x="0" y="6171"/>
                    <a:pt x="6171" y="0"/>
                    <a:pt x="13777" y="0"/>
                  </a:cubicBezTo>
                  <a:cubicBezTo>
                    <a:pt x="21382" y="0"/>
                    <a:pt x="27553" y="6171"/>
                    <a:pt x="27553" y="1377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2500" u="none" cap="none" strike="noStrike">
                  <a:solidFill>
                    <a:schemeClr val="lt1"/>
                  </a:solidFill>
                  <a:latin typeface="Fira Sans"/>
                  <a:ea typeface="Fira Sans"/>
                  <a:cs typeface="Fira Sans"/>
                  <a:sym typeface="Fira Sans"/>
                </a:rPr>
                <a:t>2</a:t>
              </a:r>
              <a:endParaRPr b="1" i="0" sz="1400" u="none" cap="none" strike="noStrike">
                <a:solidFill>
                  <a:schemeClr val="lt1"/>
                </a:solidFill>
                <a:latin typeface="Fira Sans"/>
                <a:ea typeface="Fira Sans"/>
                <a:cs typeface="Fira Sans"/>
                <a:sym typeface="Fira Sans"/>
              </a:endParaRPr>
            </a:p>
          </p:txBody>
        </p:sp>
      </p:grpSp>
      <p:grpSp>
        <p:nvGrpSpPr>
          <p:cNvPr id="760" name="Google Shape;760;p45"/>
          <p:cNvGrpSpPr/>
          <p:nvPr/>
        </p:nvGrpSpPr>
        <p:grpSpPr>
          <a:xfrm>
            <a:off x="677975" y="1905184"/>
            <a:ext cx="3894575" cy="547591"/>
            <a:chOff x="4590600" y="2297159"/>
            <a:chExt cx="3894575" cy="547591"/>
          </a:xfrm>
        </p:grpSpPr>
        <p:sp>
          <p:nvSpPr>
            <p:cNvPr id="761" name="Google Shape;761;p45"/>
            <p:cNvSpPr/>
            <p:nvPr/>
          </p:nvSpPr>
          <p:spPr>
            <a:xfrm>
              <a:off x="4875875" y="2298150"/>
              <a:ext cx="3609300"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200">
                  <a:solidFill>
                    <a:schemeClr val="dk1"/>
                  </a:solidFill>
                  <a:latin typeface="Fira Sans"/>
                  <a:ea typeface="Fira Sans"/>
                  <a:cs typeface="Fira Sans"/>
                  <a:sym typeface="Fira Sans"/>
                </a:rPr>
                <a:t>           Ai-powered facial analysis</a:t>
              </a:r>
              <a:endParaRPr b="0" i="0" sz="1200" u="none" cap="none" strike="noStrike">
                <a:solidFill>
                  <a:schemeClr val="dk1"/>
                </a:solidFill>
                <a:latin typeface="Fira Sans"/>
                <a:ea typeface="Fira Sans"/>
                <a:cs typeface="Fira Sans"/>
                <a:sym typeface="Fira Sans"/>
              </a:endParaRPr>
            </a:p>
          </p:txBody>
        </p:sp>
        <p:sp>
          <p:nvSpPr>
            <p:cNvPr id="762" name="Google Shape;762;p45"/>
            <p:cNvSpPr/>
            <p:nvPr/>
          </p:nvSpPr>
          <p:spPr>
            <a:xfrm>
              <a:off x="4590600" y="2297159"/>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2500" u="none" cap="none" strike="noStrike">
                  <a:solidFill>
                    <a:schemeClr val="lt1"/>
                  </a:solidFill>
                  <a:latin typeface="Fira Sans"/>
                  <a:ea typeface="Fira Sans"/>
                  <a:cs typeface="Fira Sans"/>
                  <a:sym typeface="Fira Sans"/>
                </a:rPr>
                <a:t>1</a:t>
              </a:r>
              <a:endParaRPr b="1" i="0" sz="1400" u="none" cap="none" strike="noStrike">
                <a:solidFill>
                  <a:schemeClr val="lt1"/>
                </a:solidFill>
                <a:latin typeface="Fira Sans"/>
                <a:ea typeface="Fira Sans"/>
                <a:cs typeface="Fira Sans"/>
                <a:sym typeface="Fira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8"/>
          <p:cNvSpPr txBox="1"/>
          <p:nvPr>
            <p:ph type="ctrTitle"/>
          </p:nvPr>
        </p:nvSpPr>
        <p:spPr>
          <a:xfrm>
            <a:off x="4766850" y="1283300"/>
            <a:ext cx="3567000" cy="680400"/>
          </a:xfrm>
          <a:prstGeom prst="rect">
            <a:avLst/>
          </a:prstGeom>
          <a:noFill/>
          <a:ln cap="flat" cmpd="sng" w="76200">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latin typeface="Times New Roman"/>
                <a:ea typeface="Times New Roman"/>
                <a:cs typeface="Times New Roman"/>
                <a:sym typeface="Times New Roman"/>
              </a:rPr>
              <a:t>Squad 7</a:t>
            </a:r>
            <a:endParaRPr>
              <a:latin typeface="Times New Roman"/>
              <a:ea typeface="Times New Roman"/>
              <a:cs typeface="Times New Roman"/>
              <a:sym typeface="Times New Roman"/>
            </a:endParaRPr>
          </a:p>
        </p:txBody>
      </p:sp>
      <p:sp>
        <p:nvSpPr>
          <p:cNvPr id="107" name="Google Shape;107;p28"/>
          <p:cNvSpPr txBox="1"/>
          <p:nvPr>
            <p:ph idx="1" type="subTitle"/>
          </p:nvPr>
        </p:nvSpPr>
        <p:spPr>
          <a:xfrm>
            <a:off x="4766850" y="1963650"/>
            <a:ext cx="3567000" cy="3064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Times New Roman"/>
              <a:buChar char="❏"/>
            </a:pPr>
            <a:r>
              <a:rPr lang="en">
                <a:latin typeface="Times New Roman"/>
                <a:ea typeface="Times New Roman"/>
                <a:cs typeface="Times New Roman"/>
                <a:sym typeface="Times New Roman"/>
              </a:rPr>
              <a:t>Saaketh Matta - G01413120</a:t>
            </a:r>
            <a:endParaRPr>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
                <a:latin typeface="Times New Roman"/>
                <a:ea typeface="Times New Roman"/>
                <a:cs typeface="Times New Roman"/>
                <a:sym typeface="Times New Roman"/>
              </a:rPr>
              <a:t>Sushmitha Konduru - G01456225</a:t>
            </a:r>
            <a:endParaRPr>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
                <a:latin typeface="Times New Roman"/>
                <a:ea typeface="Times New Roman"/>
                <a:cs typeface="Times New Roman"/>
                <a:sym typeface="Times New Roman"/>
              </a:rPr>
              <a:t>Sai Subbarao Gunisetty - G01408517</a:t>
            </a:r>
            <a:endParaRPr>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
                <a:latin typeface="Times New Roman"/>
                <a:ea typeface="Times New Roman"/>
                <a:cs typeface="Times New Roman"/>
                <a:sym typeface="Times New Roman"/>
              </a:rPr>
              <a:t>Sushrutha Reddy Anireddy - G01446984</a:t>
            </a:r>
            <a:endParaRPr>
              <a:latin typeface="Times New Roman"/>
              <a:ea typeface="Times New Roman"/>
              <a:cs typeface="Times New Roman"/>
              <a:sym typeface="Times New Roman"/>
            </a:endParaRPr>
          </a:p>
        </p:txBody>
      </p:sp>
      <p:grpSp>
        <p:nvGrpSpPr>
          <p:cNvPr id="108" name="Google Shape;108;p28"/>
          <p:cNvGrpSpPr/>
          <p:nvPr/>
        </p:nvGrpSpPr>
        <p:grpSpPr>
          <a:xfrm>
            <a:off x="-2395492" y="1206887"/>
            <a:ext cx="6967495" cy="3975883"/>
            <a:chOff x="2925068" y="2092209"/>
            <a:chExt cx="3288881" cy="1876745"/>
          </a:xfrm>
        </p:grpSpPr>
        <p:sp>
          <p:nvSpPr>
            <p:cNvPr id="109" name="Google Shape;109;p28"/>
            <p:cNvSpPr/>
            <p:nvPr/>
          </p:nvSpPr>
          <p:spPr>
            <a:xfrm>
              <a:off x="3215525" y="2092209"/>
              <a:ext cx="2707966" cy="1691850"/>
            </a:xfrm>
            <a:custGeom>
              <a:rect b="b" l="l" r="r" t="t"/>
              <a:pathLst>
                <a:path extrusionOk="0" h="51424" w="82309">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8"/>
            <p:cNvSpPr/>
            <p:nvPr/>
          </p:nvSpPr>
          <p:spPr>
            <a:xfrm>
              <a:off x="3323634" y="2235192"/>
              <a:ext cx="2492537" cy="1468557"/>
            </a:xfrm>
            <a:custGeom>
              <a:rect b="b" l="l" r="r" t="t"/>
              <a:pathLst>
                <a:path extrusionOk="0" h="44637" w="75761">
                  <a:moveTo>
                    <a:pt x="1" y="0"/>
                  </a:moveTo>
                  <a:lnTo>
                    <a:pt x="1" y="44637"/>
                  </a:lnTo>
                  <a:lnTo>
                    <a:pt x="75760" y="44637"/>
                  </a:lnTo>
                  <a:lnTo>
                    <a:pt x="7576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8"/>
            <p:cNvSpPr/>
            <p:nvPr/>
          </p:nvSpPr>
          <p:spPr>
            <a:xfrm>
              <a:off x="2925068" y="3784023"/>
              <a:ext cx="3288881" cy="184931"/>
            </a:xfrm>
            <a:custGeom>
              <a:rect b="b" l="l" r="r" t="t"/>
              <a:pathLst>
                <a:path extrusionOk="0" h="5621" w="99966">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8"/>
            <p:cNvSpPr/>
            <p:nvPr/>
          </p:nvSpPr>
          <p:spPr>
            <a:xfrm>
              <a:off x="4180924" y="3783234"/>
              <a:ext cx="777592" cy="56062"/>
            </a:xfrm>
            <a:custGeom>
              <a:rect b="b" l="l" r="r" t="t"/>
              <a:pathLst>
                <a:path extrusionOk="0" h="1704" w="23635">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8"/>
            <p:cNvSpPr/>
            <p:nvPr/>
          </p:nvSpPr>
          <p:spPr>
            <a:xfrm>
              <a:off x="3323059" y="2235192"/>
              <a:ext cx="2492899" cy="1468557"/>
            </a:xfrm>
            <a:custGeom>
              <a:rect b="b" l="l" r="r" t="t"/>
              <a:pathLst>
                <a:path extrusionOk="0" h="44637" w="75772">
                  <a:moveTo>
                    <a:pt x="1" y="0"/>
                  </a:moveTo>
                  <a:lnTo>
                    <a:pt x="1" y="44637"/>
                  </a:lnTo>
                  <a:lnTo>
                    <a:pt x="7577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8"/>
            <p:cNvSpPr/>
            <p:nvPr/>
          </p:nvSpPr>
          <p:spPr>
            <a:xfrm>
              <a:off x="4150738" y="2399297"/>
              <a:ext cx="837535" cy="1077278"/>
            </a:xfrm>
            <a:custGeom>
              <a:rect b="b" l="l" r="r" t="t"/>
              <a:pathLst>
                <a:path extrusionOk="0" h="32744" w="25457">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8"/>
            <p:cNvSpPr/>
            <p:nvPr/>
          </p:nvSpPr>
          <p:spPr>
            <a:xfrm>
              <a:off x="4176203" y="2431835"/>
              <a:ext cx="786606" cy="1012201"/>
            </a:xfrm>
            <a:custGeom>
              <a:rect b="b" l="l" r="r" t="t"/>
              <a:pathLst>
                <a:path extrusionOk="0" fill="none" h="30766" w="23909">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cap="flat" cmpd="sng" w="9525">
              <a:solidFill>
                <a:srgbClr val="FCFCFC"/>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8"/>
            <p:cNvSpPr/>
            <p:nvPr/>
          </p:nvSpPr>
          <p:spPr>
            <a:xfrm>
              <a:off x="4479392" y="2781627"/>
              <a:ext cx="180226" cy="313011"/>
            </a:xfrm>
            <a:custGeom>
              <a:rect b="b" l="l" r="r" t="t"/>
              <a:pathLst>
                <a:path extrusionOk="0" h="9514" w="5478">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6"/>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Thank you</a:t>
            </a:r>
            <a:endParaRPr/>
          </a:p>
        </p:txBody>
      </p:sp>
      <p:sp>
        <p:nvSpPr>
          <p:cNvPr id="768" name="Google Shape;768;p46"/>
          <p:cNvSpPr/>
          <p:nvPr/>
        </p:nvSpPr>
        <p:spPr>
          <a:xfrm>
            <a:off x="4572000" y="1466850"/>
            <a:ext cx="3991500" cy="546600"/>
          </a:xfrm>
          <a:prstGeom prst="roundRect">
            <a:avLst>
              <a:gd fmla="val 16667" name="adj"/>
            </a:avLst>
          </a:prstGeom>
          <a:noFill/>
          <a:ln>
            <a:noFill/>
          </a:ln>
        </p:spPr>
        <p:txBody>
          <a:bodyPr anchorCtr="0" anchor="ctr" bIns="91425" lIns="182875" spcFirstLastPara="1" rIns="137150"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a:solidFill>
                  <a:schemeClr val="dk1"/>
                </a:solidFill>
                <a:latin typeface="Fira Sans"/>
                <a:ea typeface="Fira Sans"/>
                <a:cs typeface="Fira Sans"/>
                <a:sym typeface="Fira Sans"/>
              </a:rPr>
              <a:t>Any Question ?</a:t>
            </a:r>
            <a:endParaRPr b="0" i="0" sz="1400" u="none" cap="none" strike="noStrike">
              <a:solidFill>
                <a:schemeClr val="dk1"/>
              </a:solidFill>
              <a:latin typeface="Fira Sans"/>
              <a:ea typeface="Fira Sans"/>
              <a:cs typeface="Fira Sans"/>
              <a:sym typeface="Fira Sans"/>
            </a:endParaRPr>
          </a:p>
        </p:txBody>
      </p:sp>
      <p:grpSp>
        <p:nvGrpSpPr>
          <p:cNvPr id="769" name="Google Shape;769;p46"/>
          <p:cNvGrpSpPr/>
          <p:nvPr/>
        </p:nvGrpSpPr>
        <p:grpSpPr>
          <a:xfrm>
            <a:off x="373063" y="865321"/>
            <a:ext cx="3104605" cy="4137582"/>
            <a:chOff x="-1006072" y="1271750"/>
            <a:chExt cx="4357952" cy="5991286"/>
          </a:xfrm>
        </p:grpSpPr>
        <p:sp>
          <p:nvSpPr>
            <p:cNvPr id="770" name="Google Shape;770;p46"/>
            <p:cNvSpPr/>
            <p:nvPr/>
          </p:nvSpPr>
          <p:spPr>
            <a:xfrm>
              <a:off x="1068003" y="1271750"/>
              <a:ext cx="486039" cy="429385"/>
            </a:xfrm>
            <a:custGeom>
              <a:rect b="b" l="l" r="r" t="t"/>
              <a:pathLst>
                <a:path extrusionOk="0" h="10550" w="11942">
                  <a:moveTo>
                    <a:pt x="7370" y="0"/>
                  </a:moveTo>
                  <a:lnTo>
                    <a:pt x="0" y="10549"/>
                  </a:lnTo>
                  <a:lnTo>
                    <a:pt x="4572" y="10549"/>
                  </a:lnTo>
                  <a:lnTo>
                    <a:pt x="119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46"/>
            <p:cNvSpPr/>
            <p:nvPr/>
          </p:nvSpPr>
          <p:spPr>
            <a:xfrm>
              <a:off x="1368409"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46"/>
            <p:cNvSpPr/>
            <p:nvPr/>
          </p:nvSpPr>
          <p:spPr>
            <a:xfrm>
              <a:off x="1668856"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46"/>
            <p:cNvSpPr/>
            <p:nvPr/>
          </p:nvSpPr>
          <p:spPr>
            <a:xfrm>
              <a:off x="1968814" y="1271750"/>
              <a:ext cx="486080" cy="429385"/>
            </a:xfrm>
            <a:custGeom>
              <a:rect b="b" l="l" r="r" t="t"/>
              <a:pathLst>
                <a:path extrusionOk="0" h="10550" w="11943">
                  <a:moveTo>
                    <a:pt x="7371" y="0"/>
                  </a:moveTo>
                  <a:lnTo>
                    <a:pt x="1" y="10549"/>
                  </a:lnTo>
                  <a:lnTo>
                    <a:pt x="4573" y="10549"/>
                  </a:lnTo>
                  <a:lnTo>
                    <a:pt x="119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46"/>
            <p:cNvSpPr/>
            <p:nvPr/>
          </p:nvSpPr>
          <p:spPr>
            <a:xfrm>
              <a:off x="2269261" y="1271750"/>
              <a:ext cx="485103" cy="429385"/>
            </a:xfrm>
            <a:custGeom>
              <a:rect b="b" l="l" r="r" t="t"/>
              <a:pathLst>
                <a:path extrusionOk="0" h="10550" w="11919">
                  <a:moveTo>
                    <a:pt x="7359" y="0"/>
                  </a:moveTo>
                  <a:lnTo>
                    <a:pt x="1" y="10549"/>
                  </a:lnTo>
                  <a:lnTo>
                    <a:pt x="4573"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46"/>
            <p:cNvSpPr/>
            <p:nvPr/>
          </p:nvSpPr>
          <p:spPr>
            <a:xfrm>
              <a:off x="2569708" y="1271750"/>
              <a:ext cx="485103" cy="429385"/>
            </a:xfrm>
            <a:custGeom>
              <a:rect b="b" l="l" r="r" t="t"/>
              <a:pathLst>
                <a:path extrusionOk="0" h="10550" w="11919">
                  <a:moveTo>
                    <a:pt x="7359" y="0"/>
                  </a:moveTo>
                  <a:lnTo>
                    <a:pt x="1" y="10549"/>
                  </a:lnTo>
                  <a:lnTo>
                    <a:pt x="4561"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46"/>
            <p:cNvSpPr/>
            <p:nvPr/>
          </p:nvSpPr>
          <p:spPr>
            <a:xfrm>
              <a:off x="2866777" y="1271750"/>
              <a:ext cx="485103" cy="429385"/>
            </a:xfrm>
            <a:custGeom>
              <a:rect b="b" l="l" r="r" t="t"/>
              <a:pathLst>
                <a:path extrusionOk="0" h="10550" w="11919">
                  <a:moveTo>
                    <a:pt x="7346" y="0"/>
                  </a:moveTo>
                  <a:lnTo>
                    <a:pt x="0" y="10549"/>
                  </a:lnTo>
                  <a:lnTo>
                    <a:pt x="4560" y="10549"/>
                  </a:lnTo>
                  <a:lnTo>
                    <a:pt x="119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46"/>
            <p:cNvSpPr/>
            <p:nvPr/>
          </p:nvSpPr>
          <p:spPr>
            <a:xfrm>
              <a:off x="1055875" y="4208223"/>
              <a:ext cx="502564" cy="182865"/>
            </a:xfrm>
            <a:custGeom>
              <a:rect b="b" l="l" r="r" t="t"/>
              <a:pathLst>
                <a:path extrusionOk="0" h="4493" w="12348">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46"/>
            <p:cNvSpPr/>
            <p:nvPr/>
          </p:nvSpPr>
          <p:spPr>
            <a:xfrm>
              <a:off x="1063608" y="2410971"/>
              <a:ext cx="94546" cy="94546"/>
            </a:xfrm>
            <a:custGeom>
              <a:rect b="b" l="l" r="r" t="t"/>
              <a:pathLst>
                <a:path extrusionOk="0" h="2323" w="2323">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46"/>
            <p:cNvSpPr/>
            <p:nvPr/>
          </p:nvSpPr>
          <p:spPr>
            <a:xfrm>
              <a:off x="1063608" y="2277721"/>
              <a:ext cx="94546" cy="94546"/>
            </a:xfrm>
            <a:custGeom>
              <a:rect b="b" l="l" r="r" t="t"/>
              <a:pathLst>
                <a:path extrusionOk="0" h="2323" w="2323">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46"/>
            <p:cNvSpPr/>
            <p:nvPr/>
          </p:nvSpPr>
          <p:spPr>
            <a:xfrm>
              <a:off x="1069916" y="1822700"/>
              <a:ext cx="914936" cy="110053"/>
            </a:xfrm>
            <a:custGeom>
              <a:rect b="b" l="l" r="r" t="t"/>
              <a:pathLst>
                <a:path extrusionOk="0" h="2704" w="22480">
                  <a:moveTo>
                    <a:pt x="1" y="1"/>
                  </a:moveTo>
                  <a:lnTo>
                    <a:pt x="1" y="2703"/>
                  </a:lnTo>
                  <a:lnTo>
                    <a:pt x="22480" y="2703"/>
                  </a:lnTo>
                  <a:lnTo>
                    <a:pt x="2248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46"/>
            <p:cNvSpPr/>
            <p:nvPr/>
          </p:nvSpPr>
          <p:spPr>
            <a:xfrm>
              <a:off x="1069916" y="1981143"/>
              <a:ext cx="745828" cy="54335"/>
            </a:xfrm>
            <a:custGeom>
              <a:rect b="b" l="l" r="r" t="t"/>
              <a:pathLst>
                <a:path extrusionOk="0" h="1335" w="18325">
                  <a:moveTo>
                    <a:pt x="1" y="1"/>
                  </a:moveTo>
                  <a:lnTo>
                    <a:pt x="1" y="1334"/>
                  </a:lnTo>
                  <a:lnTo>
                    <a:pt x="18324" y="1334"/>
                  </a:lnTo>
                  <a:lnTo>
                    <a:pt x="1832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46"/>
            <p:cNvSpPr/>
            <p:nvPr/>
          </p:nvSpPr>
          <p:spPr>
            <a:xfrm>
              <a:off x="1069916" y="2069828"/>
              <a:ext cx="745828" cy="54823"/>
            </a:xfrm>
            <a:custGeom>
              <a:rect b="b" l="l" r="r" t="t"/>
              <a:pathLst>
                <a:path extrusionOk="0" h="1347" w="18325">
                  <a:moveTo>
                    <a:pt x="1" y="1"/>
                  </a:moveTo>
                  <a:lnTo>
                    <a:pt x="1" y="1346"/>
                  </a:lnTo>
                  <a:lnTo>
                    <a:pt x="18324" y="1346"/>
                  </a:lnTo>
                  <a:lnTo>
                    <a:pt x="1832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46"/>
            <p:cNvSpPr/>
            <p:nvPr/>
          </p:nvSpPr>
          <p:spPr>
            <a:xfrm>
              <a:off x="1069916" y="2158512"/>
              <a:ext cx="489947" cy="54335"/>
            </a:xfrm>
            <a:custGeom>
              <a:rect b="b" l="l" r="r" t="t"/>
              <a:pathLst>
                <a:path extrusionOk="0" h="1335" w="12038">
                  <a:moveTo>
                    <a:pt x="1" y="1"/>
                  </a:moveTo>
                  <a:lnTo>
                    <a:pt x="1" y="1334"/>
                  </a:lnTo>
                  <a:lnTo>
                    <a:pt x="12038" y="1334"/>
                  </a:lnTo>
                  <a:lnTo>
                    <a:pt x="120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46"/>
            <p:cNvSpPr/>
            <p:nvPr/>
          </p:nvSpPr>
          <p:spPr>
            <a:xfrm>
              <a:off x="1130966" y="5001539"/>
              <a:ext cx="220065" cy="194831"/>
            </a:xfrm>
            <a:custGeom>
              <a:rect b="b" l="l" r="r" t="t"/>
              <a:pathLst>
                <a:path extrusionOk="0" h="4787" w="5407">
                  <a:moveTo>
                    <a:pt x="3335" y="0"/>
                  </a:moveTo>
                  <a:lnTo>
                    <a:pt x="1" y="4787"/>
                  </a:lnTo>
                  <a:lnTo>
                    <a:pt x="2073"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46"/>
            <p:cNvSpPr/>
            <p:nvPr/>
          </p:nvSpPr>
          <p:spPr>
            <a:xfrm>
              <a:off x="1267636" y="5001539"/>
              <a:ext cx="219536" cy="194831"/>
            </a:xfrm>
            <a:custGeom>
              <a:rect b="b" l="l" r="r" t="t"/>
              <a:pathLst>
                <a:path extrusionOk="0" h="4787" w="5394">
                  <a:moveTo>
                    <a:pt x="3334" y="0"/>
                  </a:moveTo>
                  <a:lnTo>
                    <a:pt x="0" y="4787"/>
                  </a:lnTo>
                  <a:lnTo>
                    <a:pt x="2060" y="4787"/>
                  </a:lnTo>
                  <a:lnTo>
                    <a:pt x="5394"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46"/>
            <p:cNvSpPr/>
            <p:nvPr/>
          </p:nvSpPr>
          <p:spPr>
            <a:xfrm>
              <a:off x="1403330" y="5001539"/>
              <a:ext cx="220513" cy="194831"/>
            </a:xfrm>
            <a:custGeom>
              <a:rect b="b" l="l" r="r" t="t"/>
              <a:pathLst>
                <a:path extrusionOk="0" h="4787" w="5418">
                  <a:moveTo>
                    <a:pt x="3346" y="0"/>
                  </a:moveTo>
                  <a:lnTo>
                    <a:pt x="0" y="4787"/>
                  </a:lnTo>
                  <a:lnTo>
                    <a:pt x="2084" y="4787"/>
                  </a:lnTo>
                  <a:lnTo>
                    <a:pt x="5418"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46"/>
            <p:cNvSpPr/>
            <p:nvPr/>
          </p:nvSpPr>
          <p:spPr>
            <a:xfrm>
              <a:off x="1539471" y="5001539"/>
              <a:ext cx="220065" cy="194831"/>
            </a:xfrm>
            <a:custGeom>
              <a:rect b="b" l="l" r="r" t="t"/>
              <a:pathLst>
                <a:path extrusionOk="0" h="4787" w="5407">
                  <a:moveTo>
                    <a:pt x="3335" y="0"/>
                  </a:moveTo>
                  <a:lnTo>
                    <a:pt x="1" y="4787"/>
                  </a:lnTo>
                  <a:lnTo>
                    <a:pt x="2073"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46"/>
            <p:cNvSpPr/>
            <p:nvPr/>
          </p:nvSpPr>
          <p:spPr>
            <a:xfrm>
              <a:off x="1675653" y="5001539"/>
              <a:ext cx="220024" cy="194831"/>
            </a:xfrm>
            <a:custGeom>
              <a:rect b="b" l="l" r="r" t="t"/>
              <a:pathLst>
                <a:path extrusionOk="0" h="4787" w="5406">
                  <a:moveTo>
                    <a:pt x="3334" y="0"/>
                  </a:moveTo>
                  <a:lnTo>
                    <a:pt x="0" y="4787"/>
                  </a:lnTo>
                  <a:lnTo>
                    <a:pt x="2072"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46"/>
            <p:cNvSpPr/>
            <p:nvPr/>
          </p:nvSpPr>
          <p:spPr>
            <a:xfrm>
              <a:off x="1811835" y="5001539"/>
              <a:ext cx="220024" cy="194831"/>
            </a:xfrm>
            <a:custGeom>
              <a:rect b="b" l="l" r="r" t="t"/>
              <a:pathLst>
                <a:path extrusionOk="0" h="4787" w="5406">
                  <a:moveTo>
                    <a:pt x="3334" y="0"/>
                  </a:moveTo>
                  <a:lnTo>
                    <a:pt x="0" y="4787"/>
                  </a:lnTo>
                  <a:lnTo>
                    <a:pt x="2072"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46"/>
            <p:cNvSpPr/>
            <p:nvPr/>
          </p:nvSpPr>
          <p:spPr>
            <a:xfrm>
              <a:off x="1598120" y="4774272"/>
              <a:ext cx="1247862" cy="2488764"/>
            </a:xfrm>
            <a:custGeom>
              <a:rect b="b" l="l" r="r" t="t"/>
              <a:pathLst>
                <a:path extrusionOk="0" h="61149" w="3066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46"/>
            <p:cNvSpPr/>
            <p:nvPr/>
          </p:nvSpPr>
          <p:spPr>
            <a:xfrm>
              <a:off x="1615091" y="4944844"/>
              <a:ext cx="1192103" cy="155596"/>
            </a:xfrm>
            <a:custGeom>
              <a:rect b="b" l="l" r="r" t="t"/>
              <a:pathLst>
                <a:path extrusionOk="0" h="3823" w="29290">
                  <a:moveTo>
                    <a:pt x="16252" y="0"/>
                  </a:moveTo>
                  <a:lnTo>
                    <a:pt x="0" y="1310"/>
                  </a:lnTo>
                  <a:cubicBezTo>
                    <a:pt x="0" y="1310"/>
                    <a:pt x="5668" y="3822"/>
                    <a:pt x="15443" y="3822"/>
                  </a:cubicBezTo>
                  <a:cubicBezTo>
                    <a:pt x="25230" y="3822"/>
                    <a:pt x="29290" y="1310"/>
                    <a:pt x="29290" y="1310"/>
                  </a:cubicBezTo>
                  <a:lnTo>
                    <a:pt x="162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46"/>
            <p:cNvSpPr/>
            <p:nvPr/>
          </p:nvSpPr>
          <p:spPr>
            <a:xfrm>
              <a:off x="1944598" y="1693805"/>
              <a:ext cx="632885" cy="1078224"/>
            </a:xfrm>
            <a:custGeom>
              <a:rect b="b" l="l" r="r" t="t"/>
              <a:pathLst>
                <a:path extrusionOk="0" h="26492" w="1555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46"/>
            <p:cNvSpPr/>
            <p:nvPr/>
          </p:nvSpPr>
          <p:spPr>
            <a:xfrm>
              <a:off x="2657416" y="3209578"/>
              <a:ext cx="399348" cy="940170"/>
            </a:xfrm>
            <a:custGeom>
              <a:rect b="b" l="l" r="r" t="t"/>
              <a:pathLst>
                <a:path extrusionOk="0" h="23100" w="9812">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46"/>
            <p:cNvSpPr/>
            <p:nvPr/>
          </p:nvSpPr>
          <p:spPr>
            <a:xfrm>
              <a:off x="1425104" y="3226997"/>
              <a:ext cx="400814" cy="942124"/>
            </a:xfrm>
            <a:custGeom>
              <a:rect b="b" l="l" r="r" t="t"/>
              <a:pathLst>
                <a:path extrusionOk="0" h="23148" w="9848">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46"/>
            <p:cNvSpPr/>
            <p:nvPr/>
          </p:nvSpPr>
          <p:spPr>
            <a:xfrm>
              <a:off x="1367473" y="2660053"/>
              <a:ext cx="1682009" cy="2371589"/>
            </a:xfrm>
            <a:custGeom>
              <a:rect b="b" l="l" r="r" t="t"/>
              <a:pathLst>
                <a:path extrusionOk="0" h="58270" w="41327">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46"/>
            <p:cNvSpPr/>
            <p:nvPr/>
          </p:nvSpPr>
          <p:spPr>
            <a:xfrm>
              <a:off x="2053022" y="2400797"/>
              <a:ext cx="384615" cy="318925"/>
            </a:xfrm>
            <a:custGeom>
              <a:rect b="b" l="l" r="r" t="t"/>
              <a:pathLst>
                <a:path extrusionOk="0" h="7836" w="945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6"/>
            <p:cNvSpPr/>
            <p:nvPr/>
          </p:nvSpPr>
          <p:spPr>
            <a:xfrm>
              <a:off x="2076873" y="2363963"/>
              <a:ext cx="343142" cy="217135"/>
            </a:xfrm>
            <a:custGeom>
              <a:rect b="b" l="l" r="r" t="t"/>
              <a:pathLst>
                <a:path extrusionOk="0" h="5335" w="8431">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6"/>
            <p:cNvSpPr/>
            <p:nvPr/>
          </p:nvSpPr>
          <p:spPr>
            <a:xfrm>
              <a:off x="2493640" y="1956032"/>
              <a:ext cx="179528" cy="223443"/>
            </a:xfrm>
            <a:custGeom>
              <a:rect b="b" l="l" r="r" t="t"/>
              <a:pathLst>
                <a:path extrusionOk="0" h="5490" w="4411">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6"/>
            <p:cNvSpPr/>
            <p:nvPr/>
          </p:nvSpPr>
          <p:spPr>
            <a:xfrm>
              <a:off x="2572150" y="1956113"/>
              <a:ext cx="78999" cy="49817"/>
            </a:xfrm>
            <a:custGeom>
              <a:rect b="b" l="l" r="r" t="t"/>
              <a:pathLst>
                <a:path extrusionOk="0" h="1224" w="1941">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46"/>
            <p:cNvSpPr/>
            <p:nvPr/>
          </p:nvSpPr>
          <p:spPr>
            <a:xfrm>
              <a:off x="1852779" y="1956520"/>
              <a:ext cx="179080" cy="223443"/>
            </a:xfrm>
            <a:custGeom>
              <a:rect b="b" l="l" r="r" t="t"/>
              <a:pathLst>
                <a:path extrusionOk="0" h="5490" w="440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46"/>
            <p:cNvSpPr/>
            <p:nvPr/>
          </p:nvSpPr>
          <p:spPr>
            <a:xfrm>
              <a:off x="1874798" y="1956764"/>
              <a:ext cx="79039" cy="49613"/>
            </a:xfrm>
            <a:custGeom>
              <a:rect b="b" l="l" r="r" t="t"/>
              <a:pathLst>
                <a:path extrusionOk="0" h="1219" w="1942">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6"/>
            <p:cNvSpPr/>
            <p:nvPr/>
          </p:nvSpPr>
          <p:spPr>
            <a:xfrm>
              <a:off x="1948953" y="1581881"/>
              <a:ext cx="628530" cy="659544"/>
            </a:xfrm>
            <a:custGeom>
              <a:rect b="b" l="l" r="r" t="t"/>
              <a:pathLst>
                <a:path extrusionOk="0" h="16205" w="15443">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46"/>
            <p:cNvSpPr/>
            <p:nvPr/>
          </p:nvSpPr>
          <p:spPr>
            <a:xfrm>
              <a:off x="1947976" y="1926891"/>
              <a:ext cx="629507" cy="577777"/>
            </a:xfrm>
            <a:custGeom>
              <a:rect b="b" l="l" r="r" t="t"/>
              <a:pathLst>
                <a:path extrusionOk="0" h="14196" w="15467">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46"/>
            <p:cNvSpPr/>
            <p:nvPr/>
          </p:nvSpPr>
          <p:spPr>
            <a:xfrm>
              <a:off x="2346794" y="2016511"/>
              <a:ext cx="137647" cy="28287"/>
            </a:xfrm>
            <a:custGeom>
              <a:rect b="b" l="l" r="r" t="t"/>
              <a:pathLst>
                <a:path extrusionOk="0" h="695" w="3382">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46"/>
            <p:cNvSpPr/>
            <p:nvPr/>
          </p:nvSpPr>
          <p:spPr>
            <a:xfrm>
              <a:off x="2023596" y="2020541"/>
              <a:ext cx="137159" cy="19780"/>
            </a:xfrm>
            <a:custGeom>
              <a:rect b="b" l="l" r="r" t="t"/>
              <a:pathLst>
                <a:path extrusionOk="0" h="486" w="337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46"/>
            <p:cNvSpPr/>
            <p:nvPr/>
          </p:nvSpPr>
          <p:spPr>
            <a:xfrm>
              <a:off x="2191728" y="2273977"/>
              <a:ext cx="142979" cy="31909"/>
            </a:xfrm>
            <a:custGeom>
              <a:rect b="b" l="l" r="r" t="t"/>
              <a:pathLst>
                <a:path extrusionOk="0" h="784" w="3513">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46"/>
            <p:cNvSpPr/>
            <p:nvPr/>
          </p:nvSpPr>
          <p:spPr>
            <a:xfrm>
              <a:off x="2206258" y="2424565"/>
              <a:ext cx="115385" cy="10216"/>
            </a:xfrm>
            <a:custGeom>
              <a:rect b="b" l="l" r="r" t="t"/>
              <a:pathLst>
                <a:path extrusionOk="0" h="251" w="2835">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46"/>
            <p:cNvSpPr/>
            <p:nvPr/>
          </p:nvSpPr>
          <p:spPr>
            <a:xfrm>
              <a:off x="2151028" y="2349067"/>
              <a:ext cx="225844" cy="30077"/>
            </a:xfrm>
            <a:custGeom>
              <a:rect b="b" l="l" r="r" t="t"/>
              <a:pathLst>
                <a:path extrusionOk="0" h="739" w="5549">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6"/>
            <p:cNvSpPr/>
            <p:nvPr/>
          </p:nvSpPr>
          <p:spPr>
            <a:xfrm>
              <a:off x="2164093" y="2364940"/>
              <a:ext cx="202116" cy="38258"/>
            </a:xfrm>
            <a:custGeom>
              <a:rect b="b" l="l" r="r" t="t"/>
              <a:pathLst>
                <a:path extrusionOk="0" h="940" w="4966">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6"/>
            <p:cNvSpPr/>
            <p:nvPr/>
          </p:nvSpPr>
          <p:spPr>
            <a:xfrm>
              <a:off x="2202880" y="2371737"/>
              <a:ext cx="114408" cy="12658"/>
            </a:xfrm>
            <a:custGeom>
              <a:rect b="b" l="l" r="r" t="t"/>
              <a:pathLst>
                <a:path extrusionOk="0" h="311" w="2811">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6"/>
            <p:cNvSpPr/>
            <p:nvPr/>
          </p:nvSpPr>
          <p:spPr>
            <a:xfrm>
              <a:off x="2625914" y="3196473"/>
              <a:ext cx="88238" cy="491900"/>
            </a:xfrm>
            <a:custGeom>
              <a:rect b="b" l="l" r="r" t="t"/>
              <a:pathLst>
                <a:path extrusionOk="0" h="12086" w="2168">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46"/>
            <p:cNvSpPr/>
            <p:nvPr/>
          </p:nvSpPr>
          <p:spPr>
            <a:xfrm>
              <a:off x="1769181" y="3196473"/>
              <a:ext cx="114408" cy="573300"/>
            </a:xfrm>
            <a:custGeom>
              <a:rect b="b" l="l" r="r" t="t"/>
              <a:pathLst>
                <a:path extrusionOk="0" h="14086" w="2811">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6"/>
            <p:cNvSpPr/>
            <p:nvPr/>
          </p:nvSpPr>
          <p:spPr>
            <a:xfrm>
              <a:off x="2563888" y="2040768"/>
              <a:ext cx="37851" cy="96947"/>
            </a:xfrm>
            <a:custGeom>
              <a:rect b="b" l="l" r="r" t="t"/>
              <a:pathLst>
                <a:path extrusionOk="0" h="2382" w="93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46"/>
            <p:cNvSpPr/>
            <p:nvPr/>
          </p:nvSpPr>
          <p:spPr>
            <a:xfrm>
              <a:off x="1301539" y="4483026"/>
              <a:ext cx="1885590" cy="50427"/>
            </a:xfrm>
            <a:custGeom>
              <a:rect b="b" l="l" r="r" t="t"/>
              <a:pathLst>
                <a:path extrusionOk="0" h="1239" w="46329">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6"/>
            <p:cNvSpPr/>
            <p:nvPr/>
          </p:nvSpPr>
          <p:spPr>
            <a:xfrm>
              <a:off x="2077361" y="2112969"/>
              <a:ext cx="72731" cy="100814"/>
            </a:xfrm>
            <a:custGeom>
              <a:rect b="b" l="l" r="r" t="t"/>
              <a:pathLst>
                <a:path extrusionOk="0" h="2477" w="1787">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6"/>
            <p:cNvSpPr/>
            <p:nvPr/>
          </p:nvSpPr>
          <p:spPr>
            <a:xfrm>
              <a:off x="2366168" y="2112969"/>
              <a:ext cx="72731" cy="100814"/>
            </a:xfrm>
            <a:custGeom>
              <a:rect b="b" l="l" r="r" t="t"/>
              <a:pathLst>
                <a:path extrusionOk="0" h="2477" w="1787">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6"/>
            <p:cNvSpPr/>
            <p:nvPr/>
          </p:nvSpPr>
          <p:spPr>
            <a:xfrm>
              <a:off x="1929742" y="2140726"/>
              <a:ext cx="654537" cy="389499"/>
            </a:xfrm>
            <a:custGeom>
              <a:rect b="b" l="l" r="r" t="t"/>
              <a:pathLst>
                <a:path extrusionOk="0" h="9570" w="16082">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46"/>
            <p:cNvSpPr/>
            <p:nvPr/>
          </p:nvSpPr>
          <p:spPr>
            <a:xfrm>
              <a:off x="2004183" y="2745807"/>
              <a:ext cx="51404" cy="251567"/>
            </a:xfrm>
            <a:custGeom>
              <a:rect b="b" l="l" r="r" t="t"/>
              <a:pathLst>
                <a:path extrusionOk="0" fill="none" h="6181" w="1263">
                  <a:moveTo>
                    <a:pt x="1" y="1"/>
                  </a:moveTo>
                  <a:cubicBezTo>
                    <a:pt x="25" y="2025"/>
                    <a:pt x="775" y="4097"/>
                    <a:pt x="1263" y="6180"/>
                  </a:cubicBez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6"/>
            <p:cNvSpPr/>
            <p:nvPr/>
          </p:nvSpPr>
          <p:spPr>
            <a:xfrm>
              <a:off x="2428683" y="2748249"/>
              <a:ext cx="83394" cy="379446"/>
            </a:xfrm>
            <a:custGeom>
              <a:rect b="b" l="l" r="r" t="t"/>
              <a:pathLst>
                <a:path extrusionOk="0" fill="none" h="9323" w="2049">
                  <a:moveTo>
                    <a:pt x="2049" y="0"/>
                  </a:moveTo>
                  <a:cubicBezTo>
                    <a:pt x="1799" y="1489"/>
                    <a:pt x="775" y="2727"/>
                    <a:pt x="418" y="4251"/>
                  </a:cubicBezTo>
                  <a:cubicBezTo>
                    <a:pt x="1" y="6037"/>
                    <a:pt x="287" y="7561"/>
                    <a:pt x="656" y="9323"/>
                  </a:cubicBez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6"/>
            <p:cNvSpPr/>
            <p:nvPr/>
          </p:nvSpPr>
          <p:spPr>
            <a:xfrm>
              <a:off x="2445166" y="3074374"/>
              <a:ext cx="10704" cy="53317"/>
            </a:xfrm>
            <a:custGeom>
              <a:rect b="b" l="l" r="r" t="t"/>
              <a:pathLst>
                <a:path extrusionOk="0" fill="none" h="1310" w="263">
                  <a:moveTo>
                    <a:pt x="1" y="0"/>
                  </a:moveTo>
                  <a:lnTo>
                    <a:pt x="263" y="131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6"/>
            <p:cNvSpPr/>
            <p:nvPr/>
          </p:nvSpPr>
          <p:spPr>
            <a:xfrm>
              <a:off x="1893723" y="1701334"/>
              <a:ext cx="707040" cy="741188"/>
            </a:xfrm>
            <a:custGeom>
              <a:rect b="b" l="l" r="r" t="t"/>
              <a:pathLst>
                <a:path extrusionOk="0" h="18211" w="17372">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6"/>
            <p:cNvSpPr/>
            <p:nvPr/>
          </p:nvSpPr>
          <p:spPr>
            <a:xfrm>
              <a:off x="1790996" y="1390959"/>
              <a:ext cx="944973" cy="1381073"/>
            </a:xfrm>
            <a:custGeom>
              <a:rect b="b" l="l" r="r" t="t"/>
              <a:pathLst>
                <a:path extrusionOk="0" h="33933" w="23218">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46"/>
            <p:cNvSpPr/>
            <p:nvPr/>
          </p:nvSpPr>
          <p:spPr>
            <a:xfrm>
              <a:off x="1301539" y="3226997"/>
              <a:ext cx="1885590" cy="1256083"/>
            </a:xfrm>
            <a:custGeom>
              <a:rect b="b" l="l" r="r" t="t"/>
              <a:pathLst>
                <a:path extrusionOk="0" h="30862" w="46329">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6"/>
            <p:cNvSpPr/>
            <p:nvPr/>
          </p:nvSpPr>
          <p:spPr>
            <a:xfrm>
              <a:off x="1092220" y="3508638"/>
              <a:ext cx="330525" cy="521367"/>
            </a:xfrm>
            <a:custGeom>
              <a:rect b="b" l="l" r="r" t="t"/>
              <a:pathLst>
                <a:path extrusionOk="0" h="12810" w="8121">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46"/>
            <p:cNvSpPr/>
            <p:nvPr/>
          </p:nvSpPr>
          <p:spPr>
            <a:xfrm>
              <a:off x="1215296" y="3585520"/>
              <a:ext cx="92104" cy="15629"/>
            </a:xfrm>
            <a:custGeom>
              <a:rect b="b" l="l" r="r" t="t"/>
              <a:pathLst>
                <a:path extrusionOk="0" h="384" w="2263">
                  <a:moveTo>
                    <a:pt x="146" y="1"/>
                  </a:moveTo>
                  <a:cubicBezTo>
                    <a:pt x="54" y="1"/>
                    <a:pt x="1" y="2"/>
                    <a:pt x="1" y="2"/>
                  </a:cubicBezTo>
                  <a:lnTo>
                    <a:pt x="2263" y="383"/>
                  </a:lnTo>
                  <a:cubicBezTo>
                    <a:pt x="1737" y="33"/>
                    <a:pt x="557"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6"/>
            <p:cNvSpPr/>
            <p:nvPr/>
          </p:nvSpPr>
          <p:spPr>
            <a:xfrm>
              <a:off x="1192993" y="3686821"/>
              <a:ext cx="138665" cy="15100"/>
            </a:xfrm>
            <a:custGeom>
              <a:rect b="b" l="l" r="r" t="t"/>
              <a:pathLst>
                <a:path extrusionOk="0" h="371" w="3407">
                  <a:moveTo>
                    <a:pt x="225" y="0"/>
                  </a:moveTo>
                  <a:cubicBezTo>
                    <a:pt x="84" y="0"/>
                    <a:pt x="1" y="2"/>
                    <a:pt x="1" y="2"/>
                  </a:cubicBezTo>
                  <a:lnTo>
                    <a:pt x="3406" y="371"/>
                  </a:lnTo>
                  <a:cubicBezTo>
                    <a:pt x="2582" y="32"/>
                    <a:pt x="844" y="0"/>
                    <a:pt x="2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6"/>
            <p:cNvSpPr/>
            <p:nvPr/>
          </p:nvSpPr>
          <p:spPr>
            <a:xfrm>
              <a:off x="1178951" y="3781610"/>
              <a:ext cx="146886" cy="8018"/>
            </a:xfrm>
            <a:custGeom>
              <a:rect b="b" l="l" r="r" t="t"/>
              <a:pathLst>
                <a:path extrusionOk="0" h="197" w="3609">
                  <a:moveTo>
                    <a:pt x="1526" y="0"/>
                  </a:moveTo>
                  <a:cubicBezTo>
                    <a:pt x="994" y="0"/>
                    <a:pt x="447" y="47"/>
                    <a:pt x="1" y="185"/>
                  </a:cubicBezTo>
                  <a:lnTo>
                    <a:pt x="3608" y="197"/>
                  </a:lnTo>
                  <a:cubicBezTo>
                    <a:pt x="3608" y="189"/>
                    <a:pt x="2598" y="0"/>
                    <a:pt x="15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6"/>
            <p:cNvSpPr/>
            <p:nvPr/>
          </p:nvSpPr>
          <p:spPr>
            <a:xfrm>
              <a:off x="1164910" y="3863742"/>
              <a:ext cx="135734" cy="15873"/>
            </a:xfrm>
            <a:custGeom>
              <a:rect b="b" l="l" r="r" t="t"/>
              <a:pathLst>
                <a:path extrusionOk="0" h="390" w="3335">
                  <a:moveTo>
                    <a:pt x="0" y="1"/>
                  </a:moveTo>
                  <a:cubicBezTo>
                    <a:pt x="0" y="1"/>
                    <a:pt x="1606" y="389"/>
                    <a:pt x="3007" y="389"/>
                  </a:cubicBezTo>
                  <a:cubicBezTo>
                    <a:pt x="3118" y="389"/>
                    <a:pt x="3227" y="387"/>
                    <a:pt x="3334" y="382"/>
                  </a:cubicBezTo>
                  <a:lnTo>
                    <a:pt x="3334" y="6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46"/>
            <p:cNvSpPr/>
            <p:nvPr/>
          </p:nvSpPr>
          <p:spPr>
            <a:xfrm>
              <a:off x="2600721" y="4533413"/>
              <a:ext cx="364428" cy="137485"/>
            </a:xfrm>
            <a:custGeom>
              <a:rect b="b" l="l" r="r" t="t"/>
              <a:pathLst>
                <a:path extrusionOk="0" h="3378" w="8954">
                  <a:moveTo>
                    <a:pt x="1" y="1"/>
                  </a:moveTo>
                  <a:cubicBezTo>
                    <a:pt x="485" y="1874"/>
                    <a:pt x="2565" y="3377"/>
                    <a:pt x="4873" y="3377"/>
                  </a:cubicBezTo>
                  <a:cubicBezTo>
                    <a:pt x="6249" y="3377"/>
                    <a:pt x="7705" y="2844"/>
                    <a:pt x="8954" y="1537"/>
                  </a:cubicBezTo>
                  <a:lnTo>
                    <a:pt x="764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6"/>
            <p:cNvSpPr/>
            <p:nvPr/>
          </p:nvSpPr>
          <p:spPr>
            <a:xfrm>
              <a:off x="2649683" y="4533413"/>
              <a:ext cx="474928" cy="92877"/>
            </a:xfrm>
            <a:custGeom>
              <a:rect b="b" l="l" r="r" t="t"/>
              <a:pathLst>
                <a:path extrusionOk="0" h="2282" w="11669">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46"/>
            <p:cNvSpPr/>
            <p:nvPr/>
          </p:nvSpPr>
          <p:spPr>
            <a:xfrm>
              <a:off x="2043946" y="2952235"/>
              <a:ext cx="11640" cy="45625"/>
            </a:xfrm>
            <a:custGeom>
              <a:rect b="b" l="l" r="r" t="t"/>
              <a:pathLst>
                <a:path extrusionOk="0" fill="none" h="1121" w="286">
                  <a:moveTo>
                    <a:pt x="286" y="1120"/>
                  </a:moveTo>
                  <a:lnTo>
                    <a:pt x="0"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6"/>
            <p:cNvSpPr/>
            <p:nvPr/>
          </p:nvSpPr>
          <p:spPr>
            <a:xfrm>
              <a:off x="1964459" y="3547873"/>
              <a:ext cx="589784" cy="661416"/>
            </a:xfrm>
            <a:custGeom>
              <a:rect b="b" l="l" r="r" t="t"/>
              <a:pathLst>
                <a:path extrusionOk="0" h="16251" w="14491">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46"/>
            <p:cNvSpPr/>
            <p:nvPr/>
          </p:nvSpPr>
          <p:spPr>
            <a:xfrm>
              <a:off x="2223718" y="3729027"/>
              <a:ext cx="79528" cy="306797"/>
            </a:xfrm>
            <a:custGeom>
              <a:rect b="b" l="l" r="r" t="t"/>
              <a:pathLst>
                <a:path extrusionOk="0" h="7538" w="1954">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46"/>
            <p:cNvSpPr/>
            <p:nvPr/>
          </p:nvSpPr>
          <p:spPr>
            <a:xfrm>
              <a:off x="2632711" y="2657611"/>
              <a:ext cx="401750" cy="366422"/>
            </a:xfrm>
            <a:custGeom>
              <a:rect b="b" l="l" r="r" t="t"/>
              <a:pathLst>
                <a:path extrusionOk="0" h="9003" w="9871">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46"/>
            <p:cNvSpPr/>
            <p:nvPr/>
          </p:nvSpPr>
          <p:spPr>
            <a:xfrm>
              <a:off x="2264418" y="4879399"/>
              <a:ext cx="914936" cy="109564"/>
            </a:xfrm>
            <a:custGeom>
              <a:rect b="b" l="l" r="r" t="t"/>
              <a:pathLst>
                <a:path extrusionOk="0" h="2692" w="22480">
                  <a:moveTo>
                    <a:pt x="1" y="1"/>
                  </a:moveTo>
                  <a:lnTo>
                    <a:pt x="1" y="2692"/>
                  </a:lnTo>
                  <a:lnTo>
                    <a:pt x="22480" y="2692"/>
                  </a:lnTo>
                  <a:lnTo>
                    <a:pt x="22480" y="1"/>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46"/>
            <p:cNvSpPr/>
            <p:nvPr/>
          </p:nvSpPr>
          <p:spPr>
            <a:xfrm>
              <a:off x="2434014" y="5036907"/>
              <a:ext cx="745828" cy="54294"/>
            </a:xfrm>
            <a:custGeom>
              <a:rect b="b" l="l" r="r" t="t"/>
              <a:pathLst>
                <a:path extrusionOk="0" h="1334" w="18325">
                  <a:moveTo>
                    <a:pt x="1" y="1"/>
                  </a:moveTo>
                  <a:lnTo>
                    <a:pt x="1" y="1334"/>
                  </a:lnTo>
                  <a:lnTo>
                    <a:pt x="18324" y="1334"/>
                  </a:lnTo>
                  <a:lnTo>
                    <a:pt x="18324" y="1"/>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46"/>
            <p:cNvSpPr/>
            <p:nvPr/>
          </p:nvSpPr>
          <p:spPr>
            <a:xfrm>
              <a:off x="2434014" y="5126079"/>
              <a:ext cx="745828" cy="54294"/>
            </a:xfrm>
            <a:custGeom>
              <a:rect b="b" l="l" r="r" t="t"/>
              <a:pathLst>
                <a:path extrusionOk="0" h="1334" w="18325">
                  <a:moveTo>
                    <a:pt x="1" y="0"/>
                  </a:moveTo>
                  <a:lnTo>
                    <a:pt x="1" y="1334"/>
                  </a:lnTo>
                  <a:lnTo>
                    <a:pt x="18324" y="1334"/>
                  </a:lnTo>
                  <a:lnTo>
                    <a:pt x="18324"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46"/>
            <p:cNvSpPr/>
            <p:nvPr/>
          </p:nvSpPr>
          <p:spPr>
            <a:xfrm>
              <a:off x="2689895" y="5214764"/>
              <a:ext cx="489947" cy="54782"/>
            </a:xfrm>
            <a:custGeom>
              <a:rect b="b" l="l" r="r" t="t"/>
              <a:pathLst>
                <a:path extrusionOk="0" h="1346" w="12038">
                  <a:moveTo>
                    <a:pt x="0" y="0"/>
                  </a:moveTo>
                  <a:lnTo>
                    <a:pt x="0" y="1345"/>
                  </a:lnTo>
                  <a:lnTo>
                    <a:pt x="12037" y="1345"/>
                  </a:lnTo>
                  <a:lnTo>
                    <a:pt x="12037"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46"/>
            <p:cNvSpPr/>
            <p:nvPr/>
          </p:nvSpPr>
          <p:spPr>
            <a:xfrm>
              <a:off x="2894859" y="2508365"/>
              <a:ext cx="94546" cy="94546"/>
            </a:xfrm>
            <a:custGeom>
              <a:rect b="b" l="l" r="r" t="t"/>
              <a:pathLst>
                <a:path extrusionOk="0" h="2323" w="2323">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46"/>
            <p:cNvSpPr/>
            <p:nvPr/>
          </p:nvSpPr>
          <p:spPr>
            <a:xfrm>
              <a:off x="-1006072" y="1271750"/>
              <a:ext cx="486039" cy="429385"/>
            </a:xfrm>
            <a:custGeom>
              <a:rect b="b" l="l" r="r" t="t"/>
              <a:pathLst>
                <a:path extrusionOk="0" h="10550" w="11942">
                  <a:moveTo>
                    <a:pt x="7370" y="0"/>
                  </a:moveTo>
                  <a:lnTo>
                    <a:pt x="0" y="10549"/>
                  </a:lnTo>
                  <a:lnTo>
                    <a:pt x="4572" y="10549"/>
                  </a:lnTo>
                  <a:lnTo>
                    <a:pt x="119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46"/>
            <p:cNvSpPr/>
            <p:nvPr/>
          </p:nvSpPr>
          <p:spPr>
            <a:xfrm>
              <a:off x="-705666"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46"/>
            <p:cNvSpPr/>
            <p:nvPr/>
          </p:nvSpPr>
          <p:spPr>
            <a:xfrm>
              <a:off x="-405219"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46"/>
            <p:cNvSpPr/>
            <p:nvPr/>
          </p:nvSpPr>
          <p:spPr>
            <a:xfrm>
              <a:off x="-105261" y="1271750"/>
              <a:ext cx="486080" cy="429385"/>
            </a:xfrm>
            <a:custGeom>
              <a:rect b="b" l="l" r="r" t="t"/>
              <a:pathLst>
                <a:path extrusionOk="0" h="10550" w="11943">
                  <a:moveTo>
                    <a:pt x="7371" y="0"/>
                  </a:moveTo>
                  <a:lnTo>
                    <a:pt x="1" y="10549"/>
                  </a:lnTo>
                  <a:lnTo>
                    <a:pt x="4573" y="10549"/>
                  </a:lnTo>
                  <a:lnTo>
                    <a:pt x="119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46"/>
            <p:cNvSpPr/>
            <p:nvPr/>
          </p:nvSpPr>
          <p:spPr>
            <a:xfrm>
              <a:off x="195186" y="1271750"/>
              <a:ext cx="485103" cy="429385"/>
            </a:xfrm>
            <a:custGeom>
              <a:rect b="b" l="l" r="r" t="t"/>
              <a:pathLst>
                <a:path extrusionOk="0" h="10550" w="11919">
                  <a:moveTo>
                    <a:pt x="7359" y="0"/>
                  </a:moveTo>
                  <a:lnTo>
                    <a:pt x="1" y="10549"/>
                  </a:lnTo>
                  <a:lnTo>
                    <a:pt x="4573"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46"/>
            <p:cNvSpPr/>
            <p:nvPr/>
          </p:nvSpPr>
          <p:spPr>
            <a:xfrm>
              <a:off x="495633" y="1271750"/>
              <a:ext cx="485103" cy="429385"/>
            </a:xfrm>
            <a:custGeom>
              <a:rect b="b" l="l" r="r" t="t"/>
              <a:pathLst>
                <a:path extrusionOk="0" h="10550" w="11919">
                  <a:moveTo>
                    <a:pt x="7359" y="0"/>
                  </a:moveTo>
                  <a:lnTo>
                    <a:pt x="1" y="10549"/>
                  </a:lnTo>
                  <a:lnTo>
                    <a:pt x="4561"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6"/>
            <p:cNvSpPr/>
            <p:nvPr/>
          </p:nvSpPr>
          <p:spPr>
            <a:xfrm>
              <a:off x="792702" y="1271750"/>
              <a:ext cx="485103" cy="429385"/>
            </a:xfrm>
            <a:custGeom>
              <a:rect b="b" l="l" r="r" t="t"/>
              <a:pathLst>
                <a:path extrusionOk="0" h="10550" w="11919">
                  <a:moveTo>
                    <a:pt x="7346" y="0"/>
                  </a:moveTo>
                  <a:lnTo>
                    <a:pt x="0" y="10549"/>
                  </a:lnTo>
                  <a:lnTo>
                    <a:pt x="4560" y="10549"/>
                  </a:lnTo>
                  <a:lnTo>
                    <a:pt x="119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9"/>
          <p:cNvSpPr txBox="1"/>
          <p:nvPr>
            <p:ph type="title"/>
          </p:nvPr>
        </p:nvSpPr>
        <p:spPr>
          <a:xfrm>
            <a:off x="457200" y="292625"/>
            <a:ext cx="8229600" cy="744600"/>
          </a:xfrm>
          <a:prstGeom prst="rect">
            <a:avLst/>
          </a:prstGeom>
          <a:noFill/>
          <a:ln cap="flat" cmpd="sng" w="7620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t>WELCOME TO THE WORLD OF FACIAL GEOLOCK</a:t>
            </a:r>
            <a:endParaRPr sz="2500"/>
          </a:p>
        </p:txBody>
      </p:sp>
      <p:grpSp>
        <p:nvGrpSpPr>
          <p:cNvPr id="122" name="Google Shape;122;p29"/>
          <p:cNvGrpSpPr/>
          <p:nvPr/>
        </p:nvGrpSpPr>
        <p:grpSpPr>
          <a:xfrm>
            <a:off x="4258201" y="1573084"/>
            <a:ext cx="4084623" cy="546636"/>
            <a:chOff x="4572000" y="1573134"/>
            <a:chExt cx="3770538" cy="546636"/>
          </a:xfrm>
        </p:grpSpPr>
        <p:sp>
          <p:nvSpPr>
            <p:cNvPr id="123" name="Google Shape;123;p29"/>
            <p:cNvSpPr/>
            <p:nvPr/>
          </p:nvSpPr>
          <p:spPr>
            <a:xfrm>
              <a:off x="4733238" y="1573150"/>
              <a:ext cx="3609300"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marR="0" rtl="0" algn="r">
                <a:lnSpc>
                  <a:spcPct val="100000"/>
                </a:lnSpc>
                <a:spcBef>
                  <a:spcPts val="0"/>
                </a:spcBef>
                <a:spcAft>
                  <a:spcPts val="0"/>
                </a:spcAft>
                <a:buClr>
                  <a:srgbClr val="000000"/>
                </a:buClr>
                <a:buSzPts val="1100"/>
                <a:buFont typeface="Arial"/>
                <a:buNone/>
              </a:pPr>
              <a:r>
                <a:rPr lang="en" sz="1200">
                  <a:solidFill>
                    <a:schemeClr val="dk1"/>
                  </a:solidFill>
                  <a:latin typeface="Fira Sans"/>
                  <a:ea typeface="Fira Sans"/>
                  <a:cs typeface="Fira Sans"/>
                  <a:sym typeface="Fira Sans"/>
                </a:rPr>
                <a:t>Advanced Attendance Authentication System</a:t>
              </a:r>
              <a:endParaRPr b="0" i="0" sz="1200" u="none" cap="none" strike="noStrike">
                <a:solidFill>
                  <a:schemeClr val="dk1"/>
                </a:solidFill>
                <a:latin typeface="Fira Sans"/>
                <a:ea typeface="Fira Sans"/>
                <a:cs typeface="Fira Sans"/>
                <a:sym typeface="Fira Sans"/>
              </a:endParaRPr>
            </a:p>
          </p:txBody>
        </p:sp>
        <p:sp>
          <p:nvSpPr>
            <p:cNvPr id="124" name="Google Shape;124;p29"/>
            <p:cNvSpPr/>
            <p:nvPr/>
          </p:nvSpPr>
          <p:spPr>
            <a:xfrm>
              <a:off x="4572000" y="1573134"/>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2500" u="none" cap="none" strike="noStrike">
                  <a:solidFill>
                    <a:schemeClr val="lt1"/>
                  </a:solidFill>
                  <a:latin typeface="Fira Sans"/>
                  <a:ea typeface="Fira Sans"/>
                  <a:cs typeface="Fira Sans"/>
                  <a:sym typeface="Fira Sans"/>
                </a:rPr>
                <a:t>1</a:t>
              </a:r>
              <a:endParaRPr b="1" i="0" sz="1400" u="none" cap="none" strike="noStrike">
                <a:solidFill>
                  <a:schemeClr val="lt1"/>
                </a:solidFill>
                <a:latin typeface="Fira Sans"/>
                <a:ea typeface="Fira Sans"/>
                <a:cs typeface="Fira Sans"/>
                <a:sym typeface="Fira Sans"/>
              </a:endParaRPr>
            </a:p>
          </p:txBody>
        </p:sp>
      </p:grpSp>
      <p:grpSp>
        <p:nvGrpSpPr>
          <p:cNvPr id="125" name="Google Shape;125;p29"/>
          <p:cNvGrpSpPr/>
          <p:nvPr/>
        </p:nvGrpSpPr>
        <p:grpSpPr>
          <a:xfrm>
            <a:off x="4258410" y="2297351"/>
            <a:ext cx="4226782" cy="548787"/>
            <a:chOff x="4590600" y="3114189"/>
            <a:chExt cx="3894575" cy="548787"/>
          </a:xfrm>
        </p:grpSpPr>
        <p:sp>
          <p:nvSpPr>
            <p:cNvPr id="126" name="Google Shape;126;p29"/>
            <p:cNvSpPr/>
            <p:nvPr/>
          </p:nvSpPr>
          <p:spPr>
            <a:xfrm>
              <a:off x="4875875" y="3116376"/>
              <a:ext cx="3609300"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solidFill>
                    <a:schemeClr val="dk1"/>
                  </a:solidFill>
                  <a:latin typeface="Fira Sans"/>
                  <a:ea typeface="Fira Sans"/>
                  <a:cs typeface="Fira Sans"/>
                  <a:sym typeface="Fira Sans"/>
                </a:rPr>
                <a:t>Multi Factor Authentication</a:t>
              </a:r>
              <a:endParaRPr b="0" i="0" sz="1200" u="none" cap="none" strike="noStrike">
                <a:solidFill>
                  <a:schemeClr val="dk1"/>
                </a:solidFill>
                <a:latin typeface="Fira Sans"/>
                <a:ea typeface="Fira Sans"/>
                <a:cs typeface="Fira Sans"/>
                <a:sym typeface="Fira Sans"/>
              </a:endParaRPr>
            </a:p>
          </p:txBody>
        </p:sp>
        <p:sp>
          <p:nvSpPr>
            <p:cNvPr id="127" name="Google Shape;127;p29"/>
            <p:cNvSpPr/>
            <p:nvPr/>
          </p:nvSpPr>
          <p:spPr>
            <a:xfrm>
              <a:off x="4590600" y="3114189"/>
              <a:ext cx="547291" cy="546616"/>
            </a:xfrm>
            <a:custGeom>
              <a:rect b="b" l="l" r="r" t="t"/>
              <a:pathLst>
                <a:path extrusionOk="0" h="27520" w="27554">
                  <a:moveTo>
                    <a:pt x="27553" y="13777"/>
                  </a:moveTo>
                  <a:cubicBezTo>
                    <a:pt x="27553" y="21349"/>
                    <a:pt x="21382" y="27520"/>
                    <a:pt x="13777" y="27520"/>
                  </a:cubicBezTo>
                  <a:cubicBezTo>
                    <a:pt x="6171" y="27520"/>
                    <a:pt x="0" y="21349"/>
                    <a:pt x="0" y="13777"/>
                  </a:cubicBezTo>
                  <a:cubicBezTo>
                    <a:pt x="0" y="6171"/>
                    <a:pt x="6171" y="0"/>
                    <a:pt x="13777" y="0"/>
                  </a:cubicBezTo>
                  <a:cubicBezTo>
                    <a:pt x="21382" y="0"/>
                    <a:pt x="27553" y="6171"/>
                    <a:pt x="27553" y="1377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2500" u="none" cap="none" strike="noStrike">
                  <a:solidFill>
                    <a:schemeClr val="lt1"/>
                  </a:solidFill>
                  <a:latin typeface="Fira Sans"/>
                  <a:ea typeface="Fira Sans"/>
                  <a:cs typeface="Fira Sans"/>
                  <a:sym typeface="Fira Sans"/>
                </a:rPr>
                <a:t>2</a:t>
              </a:r>
              <a:endParaRPr b="1" i="0" sz="1400" u="none" cap="none" strike="noStrike">
                <a:solidFill>
                  <a:schemeClr val="lt1"/>
                </a:solidFill>
                <a:latin typeface="Fira Sans"/>
                <a:ea typeface="Fira Sans"/>
                <a:cs typeface="Fira Sans"/>
                <a:sym typeface="Fira Sans"/>
              </a:endParaRPr>
            </a:p>
          </p:txBody>
        </p:sp>
      </p:grpSp>
      <p:grpSp>
        <p:nvGrpSpPr>
          <p:cNvPr id="128" name="Google Shape;128;p29"/>
          <p:cNvGrpSpPr/>
          <p:nvPr/>
        </p:nvGrpSpPr>
        <p:grpSpPr>
          <a:xfrm>
            <a:off x="4258201" y="3114832"/>
            <a:ext cx="4226809" cy="546636"/>
            <a:chOff x="4590408" y="3114767"/>
            <a:chExt cx="3894600" cy="546636"/>
          </a:xfrm>
        </p:grpSpPr>
        <p:sp>
          <p:nvSpPr>
            <p:cNvPr id="129" name="Google Shape;129;p29"/>
            <p:cNvSpPr/>
            <p:nvPr/>
          </p:nvSpPr>
          <p:spPr>
            <a:xfrm>
              <a:off x="4590408" y="3114785"/>
              <a:ext cx="3894600"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solidFill>
                    <a:schemeClr val="dk1"/>
                  </a:solidFill>
                  <a:latin typeface="Fira Sans"/>
                  <a:ea typeface="Fira Sans"/>
                  <a:cs typeface="Fira Sans"/>
                  <a:sym typeface="Fira Sans"/>
                </a:rPr>
                <a:t>Prevents Buddy Punching</a:t>
              </a:r>
              <a:endParaRPr b="0" i="0" sz="1200" u="none" cap="none" strike="noStrike">
                <a:solidFill>
                  <a:schemeClr val="dk1"/>
                </a:solidFill>
                <a:latin typeface="Fira Sans"/>
                <a:ea typeface="Fira Sans"/>
                <a:cs typeface="Fira Sans"/>
                <a:sym typeface="Fira Sans"/>
              </a:endParaRPr>
            </a:p>
          </p:txBody>
        </p:sp>
        <p:sp>
          <p:nvSpPr>
            <p:cNvPr id="130" name="Google Shape;130;p29"/>
            <p:cNvSpPr/>
            <p:nvPr/>
          </p:nvSpPr>
          <p:spPr>
            <a:xfrm>
              <a:off x="4605907" y="3114767"/>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2500" u="none" cap="none" strike="noStrike">
                  <a:solidFill>
                    <a:schemeClr val="lt1"/>
                  </a:solidFill>
                  <a:latin typeface="Fira Sans"/>
                  <a:ea typeface="Fira Sans"/>
                  <a:cs typeface="Fira Sans"/>
                  <a:sym typeface="Fira Sans"/>
                </a:rPr>
                <a:t>3</a:t>
              </a:r>
              <a:endParaRPr b="1" i="0" sz="1400" u="none" cap="none" strike="noStrike">
                <a:solidFill>
                  <a:schemeClr val="lt1"/>
                </a:solidFill>
                <a:latin typeface="Fira Sans"/>
                <a:ea typeface="Fira Sans"/>
                <a:cs typeface="Fira Sans"/>
                <a:sym typeface="Fira Sans"/>
              </a:endParaRPr>
            </a:p>
          </p:txBody>
        </p:sp>
      </p:grpSp>
      <p:sp>
        <p:nvSpPr>
          <p:cNvPr id="131" name="Google Shape;131;p29"/>
          <p:cNvSpPr/>
          <p:nvPr/>
        </p:nvSpPr>
        <p:spPr>
          <a:xfrm>
            <a:off x="4400700" y="1655175"/>
            <a:ext cx="4084500" cy="546600"/>
          </a:xfrm>
          <a:prstGeom prst="roundRect">
            <a:avLst>
              <a:gd fmla="val 16667" name="adj"/>
            </a:avLst>
          </a:prstGeom>
          <a:noFill/>
          <a:ln>
            <a:noFill/>
          </a:ln>
        </p:spPr>
        <p:txBody>
          <a:bodyPr anchorCtr="0" anchor="ctr" bIns="91425" lIns="182875" spcFirstLastPara="1" rIns="137150"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chemeClr val="dk1"/>
              </a:solidFill>
              <a:latin typeface="Fira Sans"/>
              <a:ea typeface="Fira Sans"/>
              <a:cs typeface="Fira Sans"/>
              <a:sym typeface="Fira Sans"/>
            </a:endParaRPr>
          </a:p>
        </p:txBody>
      </p:sp>
      <p:pic>
        <p:nvPicPr>
          <p:cNvPr id="132" name="Google Shape;132;p29"/>
          <p:cNvPicPr preferRelativeResize="0"/>
          <p:nvPr/>
        </p:nvPicPr>
        <p:blipFill>
          <a:blip r:embed="rId3">
            <a:alphaModFix/>
          </a:blip>
          <a:stretch>
            <a:fillRect/>
          </a:stretch>
        </p:blipFill>
        <p:spPr>
          <a:xfrm>
            <a:off x="236275" y="1334525"/>
            <a:ext cx="3857625" cy="3145575"/>
          </a:xfrm>
          <a:prstGeom prst="rect">
            <a:avLst/>
          </a:prstGeom>
          <a:noFill/>
          <a:ln>
            <a:noFill/>
          </a:ln>
        </p:spPr>
      </p:pic>
      <p:sp>
        <p:nvSpPr>
          <p:cNvPr id="133" name="Google Shape;133;p29"/>
          <p:cNvSpPr/>
          <p:nvPr/>
        </p:nvSpPr>
        <p:spPr>
          <a:xfrm>
            <a:off x="4400700" y="3824000"/>
            <a:ext cx="4084500" cy="546600"/>
          </a:xfrm>
          <a:prstGeom prst="roundRect">
            <a:avLst>
              <a:gd fmla="val 16667" name="adj"/>
            </a:avLst>
          </a:prstGeom>
          <a:noFill/>
          <a:ln>
            <a:noFill/>
          </a:ln>
        </p:spPr>
        <p:txBody>
          <a:bodyPr anchorCtr="0" anchor="ctr" bIns="91425" lIns="182875" spcFirstLastPara="1" rIns="137150"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chemeClr val="dk1"/>
              </a:solidFill>
              <a:latin typeface="Fira Sans"/>
              <a:ea typeface="Fira Sans"/>
              <a:cs typeface="Fira Sans"/>
              <a:sym typeface="Fira Sans"/>
            </a:endParaRPr>
          </a:p>
        </p:txBody>
      </p:sp>
      <p:grpSp>
        <p:nvGrpSpPr>
          <p:cNvPr id="134" name="Google Shape;134;p29"/>
          <p:cNvGrpSpPr/>
          <p:nvPr/>
        </p:nvGrpSpPr>
        <p:grpSpPr>
          <a:xfrm>
            <a:off x="4329551" y="3930157"/>
            <a:ext cx="4226809" cy="546636"/>
            <a:chOff x="4590408" y="3114767"/>
            <a:chExt cx="3894600" cy="546636"/>
          </a:xfrm>
        </p:grpSpPr>
        <p:sp>
          <p:nvSpPr>
            <p:cNvPr id="135" name="Google Shape;135;p29"/>
            <p:cNvSpPr/>
            <p:nvPr/>
          </p:nvSpPr>
          <p:spPr>
            <a:xfrm>
              <a:off x="4590408" y="3114785"/>
              <a:ext cx="3894600"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solidFill>
                    <a:schemeClr val="dk1"/>
                  </a:solidFill>
                  <a:latin typeface="Fira Sans"/>
                  <a:ea typeface="Fira Sans"/>
                  <a:cs typeface="Fira Sans"/>
                  <a:sym typeface="Fira Sans"/>
                </a:rPr>
                <a:t>Location Tracking</a:t>
              </a:r>
              <a:endParaRPr b="0" i="0" sz="1200" u="none" cap="none" strike="noStrike">
                <a:solidFill>
                  <a:schemeClr val="dk1"/>
                </a:solidFill>
                <a:latin typeface="Fira Sans"/>
                <a:ea typeface="Fira Sans"/>
                <a:cs typeface="Fira Sans"/>
                <a:sym typeface="Fira Sans"/>
              </a:endParaRPr>
            </a:p>
          </p:txBody>
        </p:sp>
        <p:sp>
          <p:nvSpPr>
            <p:cNvPr id="136" name="Google Shape;136;p29"/>
            <p:cNvSpPr/>
            <p:nvPr/>
          </p:nvSpPr>
          <p:spPr>
            <a:xfrm>
              <a:off x="4605907" y="3114767"/>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2500">
                  <a:solidFill>
                    <a:schemeClr val="lt1"/>
                  </a:solidFill>
                  <a:latin typeface="Fira Sans"/>
                  <a:ea typeface="Fira Sans"/>
                  <a:cs typeface="Fira Sans"/>
                  <a:sym typeface="Fira Sans"/>
                </a:rPr>
                <a:t>4</a:t>
              </a:r>
              <a:endParaRPr b="1" i="0" sz="1400" u="none" cap="none" strike="noStrike">
                <a:solidFill>
                  <a:schemeClr val="lt1"/>
                </a:solidFill>
                <a:latin typeface="Fira Sans"/>
                <a:ea typeface="Fira Sans"/>
                <a:cs typeface="Fira Sans"/>
                <a:sym typeface="Fira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457200" y="224225"/>
            <a:ext cx="8229600" cy="572700"/>
          </a:xfrm>
          <a:prstGeom prst="rect">
            <a:avLst/>
          </a:prstGeom>
          <a:noFill/>
          <a:ln cap="flat" cmpd="sng" w="7620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BIOMETRICS</a:t>
            </a:r>
            <a:endParaRPr/>
          </a:p>
        </p:txBody>
      </p:sp>
      <p:pic>
        <p:nvPicPr>
          <p:cNvPr id="142" name="Google Shape;142;p30"/>
          <p:cNvPicPr preferRelativeResize="0"/>
          <p:nvPr/>
        </p:nvPicPr>
        <p:blipFill>
          <a:blip r:embed="rId3">
            <a:alphaModFix/>
          </a:blip>
          <a:stretch>
            <a:fillRect/>
          </a:stretch>
        </p:blipFill>
        <p:spPr>
          <a:xfrm>
            <a:off x="177150" y="932500"/>
            <a:ext cx="3547402" cy="3876026"/>
          </a:xfrm>
          <a:prstGeom prst="rect">
            <a:avLst/>
          </a:prstGeom>
          <a:noFill/>
          <a:ln>
            <a:noFill/>
          </a:ln>
        </p:spPr>
      </p:pic>
      <p:sp>
        <p:nvSpPr>
          <p:cNvPr id="143" name="Google Shape;143;p30"/>
          <p:cNvSpPr txBox="1"/>
          <p:nvPr/>
        </p:nvSpPr>
        <p:spPr>
          <a:xfrm>
            <a:off x="4157500" y="796925"/>
            <a:ext cx="4801500" cy="4346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Fira Sans"/>
              <a:buChar char="●"/>
            </a:pPr>
            <a:r>
              <a:rPr lang="en" sz="1500">
                <a:solidFill>
                  <a:schemeClr val="dk1"/>
                </a:solidFill>
                <a:latin typeface="Fira Sans"/>
                <a:ea typeface="Fira Sans"/>
                <a:cs typeface="Fira Sans"/>
                <a:sym typeface="Fira Sans"/>
              </a:rPr>
              <a:t>Unique </a:t>
            </a:r>
            <a:r>
              <a:rPr lang="en" sz="1500">
                <a:solidFill>
                  <a:schemeClr val="dk1"/>
                </a:solidFill>
                <a:latin typeface="Fira Sans"/>
                <a:ea typeface="Fira Sans"/>
                <a:cs typeface="Fira Sans"/>
                <a:sym typeface="Fira Sans"/>
              </a:rPr>
              <a:t>physical and behavioral characteristics.</a:t>
            </a:r>
            <a:endParaRPr sz="1500">
              <a:solidFill>
                <a:schemeClr val="dk1"/>
              </a:solidFill>
              <a:latin typeface="Fira Sans"/>
              <a:ea typeface="Fira Sans"/>
              <a:cs typeface="Fira Sans"/>
              <a:sym typeface="Fira Sans"/>
            </a:endParaRPr>
          </a:p>
          <a:p>
            <a:pPr indent="0" lvl="0" marL="457200" rtl="0" algn="l">
              <a:spcBef>
                <a:spcPts val="0"/>
              </a:spcBef>
              <a:spcAft>
                <a:spcPts val="0"/>
              </a:spcAft>
              <a:buNone/>
            </a:pPr>
            <a:r>
              <a:t/>
            </a:r>
            <a:endParaRPr sz="1500">
              <a:solidFill>
                <a:schemeClr val="dk1"/>
              </a:solidFill>
              <a:latin typeface="Fira Sans"/>
              <a:ea typeface="Fira Sans"/>
              <a:cs typeface="Fira Sans"/>
              <a:sym typeface="Fira Sans"/>
            </a:endParaRPr>
          </a:p>
          <a:p>
            <a:pPr indent="0" lvl="0" marL="0" rtl="0" algn="l">
              <a:spcBef>
                <a:spcPts val="0"/>
              </a:spcBef>
              <a:spcAft>
                <a:spcPts val="0"/>
              </a:spcAft>
              <a:buNone/>
            </a:pPr>
            <a:r>
              <a:rPr b="1" lang="en" sz="1500">
                <a:solidFill>
                  <a:schemeClr val="dk1"/>
                </a:solidFill>
                <a:latin typeface="Fira Sans"/>
                <a:ea typeface="Fira Sans"/>
                <a:cs typeface="Fira Sans"/>
                <a:sym typeface="Fira Sans"/>
              </a:rPr>
              <a:t>History:</a:t>
            </a:r>
            <a:br>
              <a:rPr lang="en" sz="1500">
                <a:solidFill>
                  <a:schemeClr val="dk1"/>
                </a:solidFill>
                <a:latin typeface="Fira Sans"/>
                <a:ea typeface="Fira Sans"/>
                <a:cs typeface="Fira Sans"/>
                <a:sym typeface="Fira Sans"/>
              </a:rPr>
            </a:br>
            <a:r>
              <a:rPr lang="en" sz="1500">
                <a:solidFill>
                  <a:schemeClr val="dk1"/>
                </a:solidFill>
                <a:latin typeface="Fira Sans"/>
                <a:ea typeface="Fira Sans"/>
                <a:cs typeface="Fira Sans"/>
                <a:sym typeface="Fira Sans"/>
              </a:rPr>
              <a:t>=&gt; 1960’s - Pattern recognition and Computer Vision.</a:t>
            </a:r>
            <a:br>
              <a:rPr lang="en" sz="1500">
                <a:solidFill>
                  <a:schemeClr val="dk1"/>
                </a:solidFill>
                <a:latin typeface="Fira Sans"/>
                <a:ea typeface="Fira Sans"/>
                <a:cs typeface="Fira Sans"/>
                <a:sym typeface="Fira Sans"/>
              </a:rPr>
            </a:br>
            <a:r>
              <a:rPr lang="en" sz="1500">
                <a:solidFill>
                  <a:schemeClr val="dk1"/>
                </a:solidFill>
                <a:latin typeface="Fira Sans"/>
                <a:ea typeface="Fira Sans"/>
                <a:cs typeface="Fira Sans"/>
                <a:sym typeface="Fira Sans"/>
              </a:rPr>
              <a:t>=&gt; Woodrow Wilson Bledsoe - system- photographs.</a:t>
            </a:r>
            <a:br>
              <a:rPr lang="en" sz="1500">
                <a:solidFill>
                  <a:schemeClr val="dk1"/>
                </a:solidFill>
                <a:latin typeface="Fira Sans"/>
                <a:ea typeface="Fira Sans"/>
                <a:cs typeface="Fira Sans"/>
                <a:sym typeface="Fira Sans"/>
              </a:rPr>
            </a:br>
            <a:r>
              <a:rPr lang="en" sz="1500">
                <a:solidFill>
                  <a:schemeClr val="dk1"/>
                </a:solidFill>
                <a:latin typeface="Fira Sans"/>
                <a:ea typeface="Fira Sans"/>
                <a:cs typeface="Fira Sans"/>
                <a:sym typeface="Fira Sans"/>
              </a:rPr>
              <a:t>=&gt; 1990’s - law enforcement  - surveillance and identification purpose.</a:t>
            </a:r>
            <a:br>
              <a:rPr lang="en" sz="1500">
                <a:solidFill>
                  <a:schemeClr val="dk1"/>
                </a:solidFill>
                <a:latin typeface="Fira Sans"/>
                <a:ea typeface="Fira Sans"/>
                <a:cs typeface="Fira Sans"/>
                <a:sym typeface="Fira Sans"/>
              </a:rPr>
            </a:br>
            <a:r>
              <a:rPr lang="en" sz="1500">
                <a:solidFill>
                  <a:schemeClr val="dk1"/>
                </a:solidFill>
                <a:latin typeface="Fira Sans"/>
                <a:ea typeface="Fira Sans"/>
                <a:cs typeface="Fira Sans"/>
                <a:sym typeface="Fira Sans"/>
              </a:rPr>
              <a:t>=&gt; Geo Location - GPS - 1970.</a:t>
            </a:r>
            <a:br>
              <a:rPr lang="en" sz="1500">
                <a:solidFill>
                  <a:schemeClr val="dk1"/>
                </a:solidFill>
                <a:latin typeface="Fira Sans"/>
                <a:ea typeface="Fira Sans"/>
                <a:cs typeface="Fira Sans"/>
                <a:sym typeface="Fira Sans"/>
              </a:rPr>
            </a:br>
            <a:r>
              <a:rPr lang="en" sz="1500">
                <a:solidFill>
                  <a:schemeClr val="dk1"/>
                </a:solidFill>
                <a:latin typeface="Fira Sans"/>
                <a:ea typeface="Fira Sans"/>
                <a:cs typeface="Fira Sans"/>
                <a:sym typeface="Fira Sans"/>
              </a:rPr>
              <a:t>=&gt;LSB - 1990- use geo location  - provide users customized information.</a:t>
            </a:r>
            <a:br>
              <a:rPr lang="en" sz="1500">
                <a:solidFill>
                  <a:schemeClr val="dk1"/>
                </a:solidFill>
                <a:latin typeface="Fira Sans"/>
                <a:ea typeface="Fira Sans"/>
                <a:cs typeface="Fira Sans"/>
                <a:sym typeface="Fira Sans"/>
              </a:rPr>
            </a:br>
            <a:r>
              <a:rPr b="1" lang="en" sz="1500">
                <a:solidFill>
                  <a:schemeClr val="dk1"/>
                </a:solidFill>
                <a:latin typeface="Fira Sans"/>
                <a:ea typeface="Fira Sans"/>
                <a:cs typeface="Fira Sans"/>
                <a:sym typeface="Fira Sans"/>
              </a:rPr>
              <a:t>Types of Biometrics:</a:t>
            </a:r>
            <a:endParaRPr b="1" sz="1500">
              <a:solidFill>
                <a:schemeClr val="dk1"/>
              </a:solidFill>
              <a:latin typeface="Fira Sans"/>
              <a:ea typeface="Fira Sans"/>
              <a:cs typeface="Fira Sans"/>
              <a:sym typeface="Fira Sans"/>
            </a:endParaRPr>
          </a:p>
          <a:p>
            <a:pPr indent="-323850" lvl="1" marL="914400" rtl="0" algn="l">
              <a:spcBef>
                <a:spcPts val="0"/>
              </a:spcBef>
              <a:spcAft>
                <a:spcPts val="0"/>
              </a:spcAft>
              <a:buClr>
                <a:schemeClr val="dk1"/>
              </a:buClr>
              <a:buSzPts val="1500"/>
              <a:buFont typeface="Fira Sans"/>
              <a:buChar char="○"/>
            </a:pPr>
            <a:r>
              <a:rPr lang="en" sz="1500">
                <a:solidFill>
                  <a:schemeClr val="dk1"/>
                </a:solidFill>
                <a:latin typeface="Fira Sans"/>
                <a:ea typeface="Fira Sans"/>
                <a:cs typeface="Fira Sans"/>
                <a:sym typeface="Fira Sans"/>
              </a:rPr>
              <a:t>Fingerprint recognition</a:t>
            </a:r>
            <a:endParaRPr sz="1500">
              <a:solidFill>
                <a:schemeClr val="dk1"/>
              </a:solidFill>
              <a:latin typeface="Fira Sans"/>
              <a:ea typeface="Fira Sans"/>
              <a:cs typeface="Fira Sans"/>
              <a:sym typeface="Fira Sans"/>
            </a:endParaRPr>
          </a:p>
          <a:p>
            <a:pPr indent="-323850" lvl="1" marL="914400" rtl="0" algn="l">
              <a:spcBef>
                <a:spcPts val="0"/>
              </a:spcBef>
              <a:spcAft>
                <a:spcPts val="0"/>
              </a:spcAft>
              <a:buClr>
                <a:schemeClr val="dk1"/>
              </a:buClr>
              <a:buSzPts val="1500"/>
              <a:buFont typeface="Fira Sans"/>
              <a:buChar char="○"/>
            </a:pPr>
            <a:r>
              <a:rPr lang="en" sz="1500">
                <a:solidFill>
                  <a:schemeClr val="dk1"/>
                </a:solidFill>
                <a:latin typeface="Fira Sans"/>
                <a:ea typeface="Fira Sans"/>
                <a:cs typeface="Fira Sans"/>
                <a:sym typeface="Fira Sans"/>
              </a:rPr>
              <a:t>Iris recognition</a:t>
            </a:r>
            <a:endParaRPr sz="1500">
              <a:solidFill>
                <a:schemeClr val="dk1"/>
              </a:solidFill>
              <a:latin typeface="Fira Sans"/>
              <a:ea typeface="Fira Sans"/>
              <a:cs typeface="Fira Sans"/>
              <a:sym typeface="Fira Sans"/>
            </a:endParaRPr>
          </a:p>
          <a:p>
            <a:pPr indent="-323850" lvl="1" marL="914400" rtl="0" algn="l">
              <a:spcBef>
                <a:spcPts val="0"/>
              </a:spcBef>
              <a:spcAft>
                <a:spcPts val="0"/>
              </a:spcAft>
              <a:buClr>
                <a:schemeClr val="dk1"/>
              </a:buClr>
              <a:buSzPts val="1500"/>
              <a:buFont typeface="Fira Sans"/>
              <a:buChar char="○"/>
            </a:pPr>
            <a:r>
              <a:rPr lang="en" sz="1500">
                <a:solidFill>
                  <a:schemeClr val="dk1"/>
                </a:solidFill>
                <a:latin typeface="Fira Sans"/>
                <a:ea typeface="Fira Sans"/>
                <a:cs typeface="Fira Sans"/>
                <a:sym typeface="Fira Sans"/>
              </a:rPr>
              <a:t>Retina recognition</a:t>
            </a:r>
            <a:endParaRPr sz="1500">
              <a:solidFill>
                <a:schemeClr val="dk1"/>
              </a:solidFill>
              <a:latin typeface="Fira Sans"/>
              <a:ea typeface="Fira Sans"/>
              <a:cs typeface="Fira Sans"/>
              <a:sym typeface="Fira Sans"/>
            </a:endParaRPr>
          </a:p>
          <a:p>
            <a:pPr indent="-323850" lvl="1" marL="914400" rtl="0" algn="l">
              <a:spcBef>
                <a:spcPts val="0"/>
              </a:spcBef>
              <a:spcAft>
                <a:spcPts val="0"/>
              </a:spcAft>
              <a:buClr>
                <a:schemeClr val="dk1"/>
              </a:buClr>
              <a:buSzPts val="1500"/>
              <a:buFont typeface="Fira Sans"/>
              <a:buChar char="○"/>
            </a:pPr>
            <a:r>
              <a:rPr lang="en" sz="1500">
                <a:solidFill>
                  <a:schemeClr val="dk1"/>
                </a:solidFill>
                <a:latin typeface="Fira Sans"/>
                <a:ea typeface="Fira Sans"/>
                <a:cs typeface="Fira Sans"/>
                <a:sym typeface="Fira Sans"/>
              </a:rPr>
              <a:t>Face recognition</a:t>
            </a:r>
            <a:endParaRPr sz="1500">
              <a:solidFill>
                <a:schemeClr val="dk1"/>
              </a:solidFill>
              <a:latin typeface="Fira Sans"/>
              <a:ea typeface="Fira Sans"/>
              <a:cs typeface="Fira Sans"/>
              <a:sym typeface="Fira Sans"/>
            </a:endParaRPr>
          </a:p>
          <a:p>
            <a:pPr indent="-323850" lvl="1" marL="914400" rtl="0" algn="l">
              <a:spcBef>
                <a:spcPts val="0"/>
              </a:spcBef>
              <a:spcAft>
                <a:spcPts val="0"/>
              </a:spcAft>
              <a:buClr>
                <a:schemeClr val="dk1"/>
              </a:buClr>
              <a:buSzPts val="1500"/>
              <a:buFont typeface="Fira Sans"/>
              <a:buChar char="○"/>
            </a:pPr>
            <a:r>
              <a:rPr lang="en" sz="1500">
                <a:solidFill>
                  <a:schemeClr val="dk1"/>
                </a:solidFill>
                <a:latin typeface="Fira Sans"/>
                <a:ea typeface="Fira Sans"/>
                <a:cs typeface="Fira Sans"/>
                <a:sym typeface="Fira Sans"/>
              </a:rPr>
              <a:t>Voice recognition</a:t>
            </a:r>
            <a:endParaRPr sz="1500">
              <a:solidFill>
                <a:schemeClr val="dk1"/>
              </a:solidFill>
              <a:latin typeface="Fira Sans"/>
              <a:ea typeface="Fira Sans"/>
              <a:cs typeface="Fira Sans"/>
              <a:sym typeface="Fira Sans"/>
            </a:endParaRPr>
          </a:p>
          <a:p>
            <a:pPr indent="-323850" lvl="1" marL="914400" rtl="0" algn="l">
              <a:spcBef>
                <a:spcPts val="0"/>
              </a:spcBef>
              <a:spcAft>
                <a:spcPts val="0"/>
              </a:spcAft>
              <a:buClr>
                <a:schemeClr val="dk1"/>
              </a:buClr>
              <a:buSzPts val="1500"/>
              <a:buFont typeface="Fira Sans"/>
              <a:buChar char="○"/>
            </a:pPr>
            <a:r>
              <a:rPr lang="en" sz="1500">
                <a:solidFill>
                  <a:schemeClr val="dk1"/>
                </a:solidFill>
                <a:latin typeface="Fira Sans"/>
                <a:ea typeface="Fira Sans"/>
                <a:cs typeface="Fira Sans"/>
                <a:sym typeface="Fira Sans"/>
              </a:rPr>
              <a:t>Behavioral biometrics like keystroke dynamics, gait recognition.</a:t>
            </a:r>
            <a:endParaRPr sz="1500">
              <a:solidFill>
                <a:schemeClr val="dk1"/>
              </a:solidFill>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type="title"/>
          </p:nvPr>
        </p:nvSpPr>
        <p:spPr>
          <a:xfrm>
            <a:off x="457200" y="292625"/>
            <a:ext cx="8229600" cy="572700"/>
          </a:xfrm>
          <a:prstGeom prst="rect">
            <a:avLst/>
          </a:prstGeom>
          <a:noFill/>
          <a:ln cap="flat" cmpd="sng" w="762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TWO</a:t>
            </a:r>
            <a:r>
              <a:rPr lang="en"/>
              <a:t>-</a:t>
            </a:r>
            <a:r>
              <a:rPr lang="en"/>
              <a:t>FACTOR AUTHENTICATION</a:t>
            </a:r>
            <a:endParaRPr/>
          </a:p>
        </p:txBody>
      </p:sp>
      <p:grpSp>
        <p:nvGrpSpPr>
          <p:cNvPr id="149" name="Google Shape;149;p31"/>
          <p:cNvGrpSpPr/>
          <p:nvPr/>
        </p:nvGrpSpPr>
        <p:grpSpPr>
          <a:xfrm>
            <a:off x="5328178" y="3305225"/>
            <a:ext cx="3350030" cy="1057250"/>
            <a:chOff x="5328178" y="3305225"/>
            <a:chExt cx="3350030" cy="1057250"/>
          </a:xfrm>
        </p:grpSpPr>
        <p:cxnSp>
          <p:nvCxnSpPr>
            <p:cNvPr id="150" name="Google Shape;150;p31"/>
            <p:cNvCxnSpPr/>
            <p:nvPr/>
          </p:nvCxnSpPr>
          <p:spPr>
            <a:xfrm rot="10800000">
              <a:off x="5328178" y="3305225"/>
              <a:ext cx="827700" cy="440700"/>
            </a:xfrm>
            <a:prstGeom prst="straightConnector1">
              <a:avLst/>
            </a:prstGeom>
            <a:noFill/>
            <a:ln cap="flat" cmpd="sng" w="28575">
              <a:solidFill>
                <a:schemeClr val="accent6"/>
              </a:solidFill>
              <a:prstDash val="solid"/>
              <a:round/>
              <a:headEnd len="sm" w="sm" type="none"/>
              <a:tailEnd len="sm" w="sm" type="none"/>
            </a:ln>
          </p:spPr>
        </p:cxnSp>
        <p:grpSp>
          <p:nvGrpSpPr>
            <p:cNvPr id="151" name="Google Shape;151;p31"/>
            <p:cNvGrpSpPr/>
            <p:nvPr/>
          </p:nvGrpSpPr>
          <p:grpSpPr>
            <a:xfrm>
              <a:off x="6147685" y="3460810"/>
              <a:ext cx="2530523" cy="901665"/>
              <a:chOff x="6147685" y="3460810"/>
              <a:chExt cx="2530523" cy="901665"/>
            </a:xfrm>
          </p:grpSpPr>
          <p:grpSp>
            <p:nvGrpSpPr>
              <p:cNvPr id="152" name="Google Shape;152;p31"/>
              <p:cNvGrpSpPr/>
              <p:nvPr/>
            </p:nvGrpSpPr>
            <p:grpSpPr>
              <a:xfrm>
                <a:off x="6147685" y="3460810"/>
                <a:ext cx="2530523" cy="901665"/>
                <a:chOff x="6147685" y="3460810"/>
                <a:chExt cx="2530523" cy="901665"/>
              </a:xfrm>
            </p:grpSpPr>
            <p:sp>
              <p:nvSpPr>
                <p:cNvPr id="153" name="Google Shape;153;p31"/>
                <p:cNvSpPr/>
                <p:nvPr/>
              </p:nvSpPr>
              <p:spPr>
                <a:xfrm flipH="1">
                  <a:off x="6147685" y="3460810"/>
                  <a:ext cx="2079483" cy="901665"/>
                </a:xfrm>
                <a:custGeom>
                  <a:rect b="b" l="l" r="r" t="t"/>
                  <a:pathLst>
                    <a:path extrusionOk="0" h="19611" w="51722">
                      <a:moveTo>
                        <a:pt x="46840" y="19610"/>
                      </a:moveTo>
                      <a:lnTo>
                        <a:pt x="1" y="19610"/>
                      </a:lnTo>
                      <a:lnTo>
                        <a:pt x="1" y="1"/>
                      </a:lnTo>
                      <a:lnTo>
                        <a:pt x="46840" y="1"/>
                      </a:lnTo>
                      <a:cubicBezTo>
                        <a:pt x="49531" y="1"/>
                        <a:pt x="51722" y="2191"/>
                        <a:pt x="51722" y="4882"/>
                      </a:cubicBezTo>
                      <a:lnTo>
                        <a:pt x="51722" y="14729"/>
                      </a:lnTo>
                      <a:cubicBezTo>
                        <a:pt x="51722" y="17431"/>
                        <a:pt x="49531" y="19610"/>
                        <a:pt x="46840" y="1961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1"/>
                <p:cNvSpPr/>
                <p:nvPr/>
              </p:nvSpPr>
              <p:spPr>
                <a:xfrm flipH="1">
                  <a:off x="6191229" y="3510648"/>
                  <a:ext cx="1992841" cy="801986"/>
                </a:xfrm>
                <a:custGeom>
                  <a:rect b="b" l="l" r="r" t="t"/>
                  <a:pathLst>
                    <a:path extrusionOk="0" h="17443" w="49567">
                      <a:moveTo>
                        <a:pt x="0" y="17443"/>
                      </a:moveTo>
                      <a:lnTo>
                        <a:pt x="0" y="0"/>
                      </a:lnTo>
                      <a:lnTo>
                        <a:pt x="40839" y="0"/>
                      </a:lnTo>
                      <a:cubicBezTo>
                        <a:pt x="45649" y="0"/>
                        <a:pt x="49566" y="3917"/>
                        <a:pt x="49566" y="8727"/>
                      </a:cubicBezTo>
                      <a:cubicBezTo>
                        <a:pt x="49566" y="13526"/>
                        <a:pt x="45649" y="17443"/>
                        <a:pt x="40839" y="17443"/>
                      </a:cubicBezTo>
                      <a:lnTo>
                        <a:pt x="0" y="17443"/>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1"/>
                <p:cNvSpPr/>
                <p:nvPr/>
              </p:nvSpPr>
              <p:spPr>
                <a:xfrm flipH="1">
                  <a:off x="7776037" y="3460810"/>
                  <a:ext cx="902171" cy="901665"/>
                </a:xfrm>
                <a:custGeom>
                  <a:rect b="b" l="l" r="r" t="t"/>
                  <a:pathLst>
                    <a:path extrusionOk="0" h="19611" w="19622">
                      <a:moveTo>
                        <a:pt x="19622" y="9811"/>
                      </a:moveTo>
                      <a:cubicBezTo>
                        <a:pt x="19622" y="15217"/>
                        <a:pt x="15228" y="19610"/>
                        <a:pt x="9811" y="19610"/>
                      </a:cubicBezTo>
                      <a:cubicBezTo>
                        <a:pt x="4393" y="19610"/>
                        <a:pt x="0" y="15217"/>
                        <a:pt x="0" y="9811"/>
                      </a:cubicBezTo>
                      <a:cubicBezTo>
                        <a:pt x="0" y="4394"/>
                        <a:pt x="4393" y="1"/>
                        <a:pt x="9811" y="1"/>
                      </a:cubicBezTo>
                      <a:cubicBezTo>
                        <a:pt x="15228" y="1"/>
                        <a:pt x="19622" y="4394"/>
                        <a:pt x="19622" y="981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1"/>
                <p:cNvSpPr/>
                <p:nvPr/>
              </p:nvSpPr>
              <p:spPr>
                <a:xfrm flipH="1">
                  <a:off x="7812728" y="3498602"/>
                  <a:ext cx="827733" cy="826629"/>
                </a:xfrm>
                <a:custGeom>
                  <a:rect b="b" l="l" r="r" t="t"/>
                  <a:pathLst>
                    <a:path extrusionOk="0" h="17979" w="18003">
                      <a:moveTo>
                        <a:pt x="8990" y="17979"/>
                      </a:moveTo>
                      <a:cubicBezTo>
                        <a:pt x="4037" y="17979"/>
                        <a:pt x="1" y="13942"/>
                        <a:pt x="1" y="8989"/>
                      </a:cubicBezTo>
                      <a:cubicBezTo>
                        <a:pt x="1" y="4025"/>
                        <a:pt x="4037" y="0"/>
                        <a:pt x="8990" y="0"/>
                      </a:cubicBezTo>
                      <a:cubicBezTo>
                        <a:pt x="13955" y="0"/>
                        <a:pt x="17979" y="4025"/>
                        <a:pt x="17979" y="8989"/>
                      </a:cubicBezTo>
                      <a:cubicBezTo>
                        <a:pt x="18003" y="13942"/>
                        <a:pt x="13955" y="17979"/>
                        <a:pt x="8990" y="17979"/>
                      </a:cubicBezTo>
                      <a:close/>
                      <a:moveTo>
                        <a:pt x="8990" y="536"/>
                      </a:moveTo>
                      <a:cubicBezTo>
                        <a:pt x="4334" y="536"/>
                        <a:pt x="536" y="4322"/>
                        <a:pt x="536" y="8989"/>
                      </a:cubicBezTo>
                      <a:cubicBezTo>
                        <a:pt x="536" y="13645"/>
                        <a:pt x="4334" y="17431"/>
                        <a:pt x="8990" y="17431"/>
                      </a:cubicBezTo>
                      <a:cubicBezTo>
                        <a:pt x="13657" y="17431"/>
                        <a:pt x="17443" y="13645"/>
                        <a:pt x="17443" y="8989"/>
                      </a:cubicBezTo>
                      <a:cubicBezTo>
                        <a:pt x="17443" y="4322"/>
                        <a:pt x="13669" y="536"/>
                        <a:pt x="8990" y="53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 name="Google Shape;157;p31"/>
              <p:cNvSpPr/>
              <p:nvPr/>
            </p:nvSpPr>
            <p:spPr>
              <a:xfrm flipH="1">
                <a:off x="7942433" y="3660209"/>
                <a:ext cx="567730" cy="498074"/>
              </a:xfrm>
              <a:custGeom>
                <a:rect b="b" l="l" r="r" t="t"/>
                <a:pathLst>
                  <a:path extrusionOk="0" h="10833" w="12348">
                    <a:moveTo>
                      <a:pt x="5168" y="295"/>
                    </a:moveTo>
                    <a:cubicBezTo>
                      <a:pt x="4489" y="664"/>
                      <a:pt x="3929" y="1391"/>
                      <a:pt x="3536" y="2343"/>
                    </a:cubicBezTo>
                    <a:lnTo>
                      <a:pt x="1941" y="2343"/>
                    </a:lnTo>
                    <a:cubicBezTo>
                      <a:pt x="2393" y="1748"/>
                      <a:pt x="2965" y="1224"/>
                      <a:pt x="3656" y="843"/>
                    </a:cubicBezTo>
                    <a:cubicBezTo>
                      <a:pt x="4132" y="569"/>
                      <a:pt x="4644" y="390"/>
                      <a:pt x="5168" y="295"/>
                    </a:cubicBezTo>
                    <a:close/>
                    <a:moveTo>
                      <a:pt x="6061" y="236"/>
                    </a:moveTo>
                    <a:lnTo>
                      <a:pt x="6061" y="2355"/>
                    </a:lnTo>
                    <a:lnTo>
                      <a:pt x="3763" y="2355"/>
                    </a:lnTo>
                    <a:cubicBezTo>
                      <a:pt x="4287" y="1105"/>
                      <a:pt x="5120" y="295"/>
                      <a:pt x="6061" y="236"/>
                    </a:cubicBezTo>
                    <a:close/>
                    <a:moveTo>
                      <a:pt x="6251" y="236"/>
                    </a:moveTo>
                    <a:cubicBezTo>
                      <a:pt x="7180" y="295"/>
                      <a:pt x="8025" y="1105"/>
                      <a:pt x="8537" y="2355"/>
                    </a:cubicBezTo>
                    <a:lnTo>
                      <a:pt x="6251" y="2355"/>
                    </a:lnTo>
                    <a:lnTo>
                      <a:pt x="6251" y="236"/>
                    </a:lnTo>
                    <a:close/>
                    <a:moveTo>
                      <a:pt x="7144" y="295"/>
                    </a:moveTo>
                    <a:lnTo>
                      <a:pt x="7144" y="295"/>
                    </a:lnTo>
                    <a:cubicBezTo>
                      <a:pt x="8406" y="545"/>
                      <a:pt x="9585" y="1260"/>
                      <a:pt x="10383" y="2355"/>
                    </a:cubicBezTo>
                    <a:lnTo>
                      <a:pt x="8763" y="2355"/>
                    </a:lnTo>
                    <a:cubicBezTo>
                      <a:pt x="8382" y="1403"/>
                      <a:pt x="7799" y="664"/>
                      <a:pt x="7144" y="295"/>
                    </a:cubicBezTo>
                    <a:close/>
                    <a:moveTo>
                      <a:pt x="3465" y="2569"/>
                    </a:moveTo>
                    <a:cubicBezTo>
                      <a:pt x="3167" y="3367"/>
                      <a:pt x="2989" y="4320"/>
                      <a:pt x="2977" y="5332"/>
                    </a:cubicBezTo>
                    <a:lnTo>
                      <a:pt x="965" y="5332"/>
                    </a:lnTo>
                    <a:cubicBezTo>
                      <a:pt x="977" y="4355"/>
                      <a:pt x="1274" y="3391"/>
                      <a:pt x="1810" y="2569"/>
                    </a:cubicBezTo>
                    <a:close/>
                    <a:moveTo>
                      <a:pt x="6061" y="2569"/>
                    </a:moveTo>
                    <a:lnTo>
                      <a:pt x="6061" y="5332"/>
                    </a:lnTo>
                    <a:lnTo>
                      <a:pt x="3179" y="5332"/>
                    </a:lnTo>
                    <a:cubicBezTo>
                      <a:pt x="3191" y="4308"/>
                      <a:pt x="3382" y="3355"/>
                      <a:pt x="3679" y="2569"/>
                    </a:cubicBezTo>
                    <a:close/>
                    <a:moveTo>
                      <a:pt x="8632" y="2569"/>
                    </a:moveTo>
                    <a:cubicBezTo>
                      <a:pt x="8930" y="3367"/>
                      <a:pt x="9109" y="4320"/>
                      <a:pt x="9120" y="5332"/>
                    </a:cubicBezTo>
                    <a:lnTo>
                      <a:pt x="6251" y="5332"/>
                    </a:lnTo>
                    <a:lnTo>
                      <a:pt x="6251" y="2569"/>
                    </a:lnTo>
                    <a:close/>
                    <a:moveTo>
                      <a:pt x="10525" y="2569"/>
                    </a:moveTo>
                    <a:cubicBezTo>
                      <a:pt x="10597" y="2676"/>
                      <a:pt x="10668" y="2796"/>
                      <a:pt x="10728" y="2903"/>
                    </a:cubicBezTo>
                    <a:cubicBezTo>
                      <a:pt x="11156" y="3689"/>
                      <a:pt x="11371" y="4522"/>
                      <a:pt x="11371" y="5332"/>
                    </a:cubicBezTo>
                    <a:lnTo>
                      <a:pt x="9335" y="5332"/>
                    </a:lnTo>
                    <a:cubicBezTo>
                      <a:pt x="9311" y="4320"/>
                      <a:pt x="9132" y="3367"/>
                      <a:pt x="8835" y="2569"/>
                    </a:cubicBezTo>
                    <a:close/>
                    <a:moveTo>
                      <a:pt x="2977" y="5546"/>
                    </a:moveTo>
                    <a:cubicBezTo>
                      <a:pt x="2989" y="6558"/>
                      <a:pt x="3167" y="7510"/>
                      <a:pt x="3465" y="8308"/>
                    </a:cubicBezTo>
                    <a:lnTo>
                      <a:pt x="1846" y="8308"/>
                    </a:lnTo>
                    <a:cubicBezTo>
                      <a:pt x="1751" y="8177"/>
                      <a:pt x="1679" y="8058"/>
                      <a:pt x="1584" y="7915"/>
                    </a:cubicBezTo>
                    <a:cubicBezTo>
                      <a:pt x="1191" y="7165"/>
                      <a:pt x="977" y="6344"/>
                      <a:pt x="965" y="5546"/>
                    </a:cubicBezTo>
                    <a:close/>
                    <a:moveTo>
                      <a:pt x="6061" y="5546"/>
                    </a:moveTo>
                    <a:lnTo>
                      <a:pt x="6061" y="8308"/>
                    </a:lnTo>
                    <a:lnTo>
                      <a:pt x="3679" y="8308"/>
                    </a:lnTo>
                    <a:cubicBezTo>
                      <a:pt x="3382" y="7510"/>
                      <a:pt x="3191" y="6558"/>
                      <a:pt x="3179" y="5546"/>
                    </a:cubicBezTo>
                    <a:close/>
                    <a:moveTo>
                      <a:pt x="9120" y="5546"/>
                    </a:moveTo>
                    <a:cubicBezTo>
                      <a:pt x="9109" y="6570"/>
                      <a:pt x="8930" y="7522"/>
                      <a:pt x="8632" y="8308"/>
                    </a:cubicBezTo>
                    <a:lnTo>
                      <a:pt x="6251" y="8308"/>
                    </a:lnTo>
                    <a:lnTo>
                      <a:pt x="6251" y="5546"/>
                    </a:lnTo>
                    <a:close/>
                    <a:moveTo>
                      <a:pt x="11371" y="5546"/>
                    </a:moveTo>
                    <a:cubicBezTo>
                      <a:pt x="11335" y="6522"/>
                      <a:pt x="11037" y="7499"/>
                      <a:pt x="10490" y="8308"/>
                    </a:cubicBezTo>
                    <a:lnTo>
                      <a:pt x="8835" y="8308"/>
                    </a:lnTo>
                    <a:cubicBezTo>
                      <a:pt x="9132" y="7510"/>
                      <a:pt x="9311" y="6558"/>
                      <a:pt x="9335" y="5546"/>
                    </a:cubicBezTo>
                    <a:close/>
                    <a:moveTo>
                      <a:pt x="3536" y="8522"/>
                    </a:moveTo>
                    <a:cubicBezTo>
                      <a:pt x="3894" y="9404"/>
                      <a:pt x="4406" y="10094"/>
                      <a:pt x="5013" y="10487"/>
                    </a:cubicBezTo>
                    <a:cubicBezTo>
                      <a:pt x="3834" y="10201"/>
                      <a:pt x="2751" y="9534"/>
                      <a:pt x="1989" y="8522"/>
                    </a:cubicBezTo>
                    <a:close/>
                    <a:moveTo>
                      <a:pt x="10359" y="8522"/>
                    </a:moveTo>
                    <a:cubicBezTo>
                      <a:pt x="9906" y="9106"/>
                      <a:pt x="9347" y="9606"/>
                      <a:pt x="8680" y="9975"/>
                    </a:cubicBezTo>
                    <a:cubicBezTo>
                      <a:pt x="8228" y="10237"/>
                      <a:pt x="7751" y="10392"/>
                      <a:pt x="7275" y="10499"/>
                    </a:cubicBezTo>
                    <a:cubicBezTo>
                      <a:pt x="7882" y="10118"/>
                      <a:pt x="8406" y="9415"/>
                      <a:pt x="8775" y="8522"/>
                    </a:cubicBezTo>
                    <a:close/>
                    <a:moveTo>
                      <a:pt x="6061" y="8522"/>
                    </a:moveTo>
                    <a:lnTo>
                      <a:pt x="6061" y="10618"/>
                    </a:lnTo>
                    <a:cubicBezTo>
                      <a:pt x="5965" y="10618"/>
                      <a:pt x="5858" y="10618"/>
                      <a:pt x="5775" y="10606"/>
                    </a:cubicBezTo>
                    <a:cubicBezTo>
                      <a:pt x="4953" y="10427"/>
                      <a:pt x="4227" y="9642"/>
                      <a:pt x="3763" y="8522"/>
                    </a:cubicBezTo>
                    <a:close/>
                    <a:moveTo>
                      <a:pt x="8537" y="8522"/>
                    </a:moveTo>
                    <a:cubicBezTo>
                      <a:pt x="8061" y="9642"/>
                      <a:pt x="7346" y="10427"/>
                      <a:pt x="6513" y="10606"/>
                    </a:cubicBezTo>
                    <a:cubicBezTo>
                      <a:pt x="6442" y="10606"/>
                      <a:pt x="6358" y="10606"/>
                      <a:pt x="6251" y="10618"/>
                    </a:cubicBezTo>
                    <a:lnTo>
                      <a:pt x="6251" y="8522"/>
                    </a:lnTo>
                    <a:close/>
                    <a:moveTo>
                      <a:pt x="6161" y="1"/>
                    </a:moveTo>
                    <a:cubicBezTo>
                      <a:pt x="5283" y="1"/>
                      <a:pt x="4393" y="214"/>
                      <a:pt x="3572" y="664"/>
                    </a:cubicBezTo>
                    <a:cubicBezTo>
                      <a:pt x="953" y="2093"/>
                      <a:pt x="0" y="5391"/>
                      <a:pt x="1429" y="7999"/>
                    </a:cubicBezTo>
                    <a:cubicBezTo>
                      <a:pt x="2334" y="9665"/>
                      <a:pt x="4001" y="10642"/>
                      <a:pt x="5763" y="10785"/>
                    </a:cubicBezTo>
                    <a:cubicBezTo>
                      <a:pt x="5894" y="10808"/>
                      <a:pt x="6025" y="10832"/>
                      <a:pt x="6156" y="10832"/>
                    </a:cubicBezTo>
                    <a:cubicBezTo>
                      <a:pt x="6275" y="10832"/>
                      <a:pt x="6418" y="10808"/>
                      <a:pt x="6537" y="10785"/>
                    </a:cubicBezTo>
                    <a:cubicBezTo>
                      <a:pt x="7287" y="10737"/>
                      <a:pt x="8061" y="10511"/>
                      <a:pt x="8775" y="10130"/>
                    </a:cubicBezTo>
                    <a:cubicBezTo>
                      <a:pt x="11383" y="8713"/>
                      <a:pt x="12347" y="5427"/>
                      <a:pt x="10906" y="2807"/>
                    </a:cubicBezTo>
                    <a:cubicBezTo>
                      <a:pt x="9928" y="1013"/>
                      <a:pt x="8071" y="1"/>
                      <a:pt x="61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8" name="Google Shape;158;p31"/>
          <p:cNvGrpSpPr/>
          <p:nvPr/>
        </p:nvGrpSpPr>
        <p:grpSpPr>
          <a:xfrm>
            <a:off x="5328178" y="1528475"/>
            <a:ext cx="3350030" cy="902950"/>
            <a:chOff x="5328178" y="1528475"/>
            <a:chExt cx="3350030" cy="902950"/>
          </a:xfrm>
        </p:grpSpPr>
        <p:cxnSp>
          <p:nvCxnSpPr>
            <p:cNvPr id="159" name="Google Shape;159;p31"/>
            <p:cNvCxnSpPr/>
            <p:nvPr/>
          </p:nvCxnSpPr>
          <p:spPr>
            <a:xfrm flipH="1">
              <a:off x="5328178" y="1990725"/>
              <a:ext cx="827700" cy="440700"/>
            </a:xfrm>
            <a:prstGeom prst="straightConnector1">
              <a:avLst/>
            </a:prstGeom>
            <a:noFill/>
            <a:ln cap="flat" cmpd="sng" w="28575">
              <a:solidFill>
                <a:schemeClr val="accent5"/>
              </a:solidFill>
              <a:prstDash val="solid"/>
              <a:round/>
              <a:headEnd len="sm" w="sm" type="none"/>
              <a:tailEnd len="sm" w="sm" type="none"/>
            </a:ln>
          </p:spPr>
        </p:cxnSp>
        <p:grpSp>
          <p:nvGrpSpPr>
            <p:cNvPr id="160" name="Google Shape;160;p31"/>
            <p:cNvGrpSpPr/>
            <p:nvPr/>
          </p:nvGrpSpPr>
          <p:grpSpPr>
            <a:xfrm>
              <a:off x="6147780" y="1528475"/>
              <a:ext cx="2530428" cy="901666"/>
              <a:chOff x="6147780" y="1528475"/>
              <a:chExt cx="2530428" cy="901666"/>
            </a:xfrm>
          </p:grpSpPr>
          <p:grpSp>
            <p:nvGrpSpPr>
              <p:cNvPr id="161" name="Google Shape;161;p31"/>
              <p:cNvGrpSpPr/>
              <p:nvPr/>
            </p:nvGrpSpPr>
            <p:grpSpPr>
              <a:xfrm>
                <a:off x="6147780" y="1528475"/>
                <a:ext cx="2530428" cy="901666"/>
                <a:chOff x="6147780" y="1528475"/>
                <a:chExt cx="2530428" cy="901666"/>
              </a:xfrm>
            </p:grpSpPr>
            <p:sp>
              <p:nvSpPr>
                <p:cNvPr id="162" name="Google Shape;162;p31"/>
                <p:cNvSpPr/>
                <p:nvPr/>
              </p:nvSpPr>
              <p:spPr>
                <a:xfrm flipH="1">
                  <a:off x="6147780" y="1528475"/>
                  <a:ext cx="2079388" cy="901665"/>
                </a:xfrm>
                <a:custGeom>
                  <a:rect b="b" l="l" r="r" t="t"/>
                  <a:pathLst>
                    <a:path extrusionOk="0" h="19611" w="5171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1"/>
                <p:cNvSpPr/>
                <p:nvPr/>
              </p:nvSpPr>
              <p:spPr>
                <a:xfrm flipH="1">
                  <a:off x="6191229" y="1578313"/>
                  <a:ext cx="1992841" cy="801986"/>
                </a:xfrm>
                <a:custGeom>
                  <a:rect b="b" l="l" r="r" t="t"/>
                  <a:pathLst>
                    <a:path extrusionOk="0" h="17443" w="49567">
                      <a:moveTo>
                        <a:pt x="0" y="17443"/>
                      </a:moveTo>
                      <a:lnTo>
                        <a:pt x="0" y="0"/>
                      </a:lnTo>
                      <a:lnTo>
                        <a:pt x="40839" y="0"/>
                      </a:lnTo>
                      <a:cubicBezTo>
                        <a:pt x="45649" y="0"/>
                        <a:pt x="49566" y="3917"/>
                        <a:pt x="49566" y="8727"/>
                      </a:cubicBezTo>
                      <a:cubicBezTo>
                        <a:pt x="49566" y="13526"/>
                        <a:pt x="45649" y="17443"/>
                        <a:pt x="40839" y="1744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1"/>
                <p:cNvSpPr/>
                <p:nvPr/>
              </p:nvSpPr>
              <p:spPr>
                <a:xfrm flipH="1">
                  <a:off x="7776037" y="1528476"/>
                  <a:ext cx="902171" cy="901665"/>
                </a:xfrm>
                <a:custGeom>
                  <a:rect b="b" l="l" r="r" t="t"/>
                  <a:pathLst>
                    <a:path extrusionOk="0" h="19611" w="19622">
                      <a:moveTo>
                        <a:pt x="19622" y="9800"/>
                      </a:moveTo>
                      <a:cubicBezTo>
                        <a:pt x="19622" y="15217"/>
                        <a:pt x="15228" y="19610"/>
                        <a:pt x="9811" y="19610"/>
                      </a:cubicBezTo>
                      <a:cubicBezTo>
                        <a:pt x="4393" y="19610"/>
                        <a:pt x="0" y="15217"/>
                        <a:pt x="0" y="9800"/>
                      </a:cubicBezTo>
                      <a:cubicBezTo>
                        <a:pt x="0" y="4394"/>
                        <a:pt x="4393" y="1"/>
                        <a:pt x="9811" y="1"/>
                      </a:cubicBezTo>
                      <a:cubicBezTo>
                        <a:pt x="15228" y="1"/>
                        <a:pt x="19622" y="4394"/>
                        <a:pt x="19622" y="980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1"/>
                <p:cNvSpPr/>
                <p:nvPr/>
              </p:nvSpPr>
              <p:spPr>
                <a:xfrm flipH="1">
                  <a:off x="7812728" y="1566268"/>
                  <a:ext cx="827733" cy="826629"/>
                </a:xfrm>
                <a:custGeom>
                  <a:rect b="b" l="l" r="r" t="t"/>
                  <a:pathLst>
                    <a:path extrusionOk="0" h="17979" w="18003">
                      <a:moveTo>
                        <a:pt x="8990" y="17979"/>
                      </a:moveTo>
                      <a:cubicBezTo>
                        <a:pt x="4037" y="17979"/>
                        <a:pt x="1" y="13942"/>
                        <a:pt x="1" y="8989"/>
                      </a:cubicBezTo>
                      <a:cubicBezTo>
                        <a:pt x="1" y="4025"/>
                        <a:pt x="4037" y="0"/>
                        <a:pt x="8990" y="0"/>
                      </a:cubicBezTo>
                      <a:cubicBezTo>
                        <a:pt x="13955" y="0"/>
                        <a:pt x="17979" y="4025"/>
                        <a:pt x="17979" y="8989"/>
                      </a:cubicBezTo>
                      <a:cubicBezTo>
                        <a:pt x="18003" y="13942"/>
                        <a:pt x="13955" y="17979"/>
                        <a:pt x="8990" y="17979"/>
                      </a:cubicBezTo>
                      <a:close/>
                      <a:moveTo>
                        <a:pt x="8990" y="536"/>
                      </a:moveTo>
                      <a:cubicBezTo>
                        <a:pt x="4334" y="536"/>
                        <a:pt x="536" y="4322"/>
                        <a:pt x="536" y="8989"/>
                      </a:cubicBezTo>
                      <a:cubicBezTo>
                        <a:pt x="536" y="13645"/>
                        <a:pt x="4334" y="17443"/>
                        <a:pt x="8990" y="17443"/>
                      </a:cubicBezTo>
                      <a:cubicBezTo>
                        <a:pt x="13657" y="17443"/>
                        <a:pt x="17443" y="13645"/>
                        <a:pt x="17443" y="8989"/>
                      </a:cubicBezTo>
                      <a:cubicBezTo>
                        <a:pt x="17443" y="4322"/>
                        <a:pt x="13669" y="536"/>
                        <a:pt x="8990" y="53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 name="Google Shape;166;p31"/>
              <p:cNvGrpSpPr/>
              <p:nvPr/>
            </p:nvGrpSpPr>
            <p:grpSpPr>
              <a:xfrm flipH="1">
                <a:off x="7981149" y="1805549"/>
                <a:ext cx="489433" cy="346534"/>
                <a:chOff x="6212362" y="1971581"/>
                <a:chExt cx="446318" cy="316007"/>
              </a:xfrm>
            </p:grpSpPr>
            <p:sp>
              <p:nvSpPr>
                <p:cNvPr id="167" name="Google Shape;167;p31"/>
                <p:cNvSpPr/>
                <p:nvPr/>
              </p:nvSpPr>
              <p:spPr>
                <a:xfrm>
                  <a:off x="6378605" y="1971581"/>
                  <a:ext cx="113372" cy="113833"/>
                </a:xfrm>
                <a:custGeom>
                  <a:rect b="b" l="l" r="r" t="t"/>
                  <a:pathLst>
                    <a:path extrusionOk="0" h="2715" w="2704">
                      <a:moveTo>
                        <a:pt x="1346" y="215"/>
                      </a:moveTo>
                      <a:cubicBezTo>
                        <a:pt x="1989" y="215"/>
                        <a:pt x="2501" y="727"/>
                        <a:pt x="2501" y="1358"/>
                      </a:cubicBezTo>
                      <a:cubicBezTo>
                        <a:pt x="2501" y="2001"/>
                        <a:pt x="1977" y="2501"/>
                        <a:pt x="1346" y="2501"/>
                      </a:cubicBezTo>
                      <a:cubicBezTo>
                        <a:pt x="727" y="2501"/>
                        <a:pt x="203" y="1977"/>
                        <a:pt x="203" y="1358"/>
                      </a:cubicBezTo>
                      <a:cubicBezTo>
                        <a:pt x="191" y="715"/>
                        <a:pt x="715" y="215"/>
                        <a:pt x="1346" y="215"/>
                      </a:cubicBezTo>
                      <a:close/>
                      <a:moveTo>
                        <a:pt x="1346" y="0"/>
                      </a:moveTo>
                      <a:cubicBezTo>
                        <a:pt x="608" y="0"/>
                        <a:pt x="0" y="608"/>
                        <a:pt x="0" y="1358"/>
                      </a:cubicBezTo>
                      <a:cubicBezTo>
                        <a:pt x="0" y="2096"/>
                        <a:pt x="608" y="2715"/>
                        <a:pt x="1346" y="2715"/>
                      </a:cubicBezTo>
                      <a:cubicBezTo>
                        <a:pt x="2096" y="2715"/>
                        <a:pt x="2703" y="2096"/>
                        <a:pt x="2703" y="1358"/>
                      </a:cubicBezTo>
                      <a:cubicBezTo>
                        <a:pt x="2703" y="608"/>
                        <a:pt x="2096" y="0"/>
                        <a:pt x="13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1"/>
                <p:cNvSpPr/>
                <p:nvPr/>
              </p:nvSpPr>
              <p:spPr>
                <a:xfrm>
                  <a:off x="6212362" y="2099292"/>
                  <a:ext cx="446318" cy="188296"/>
                </a:xfrm>
                <a:custGeom>
                  <a:rect b="b" l="l" r="r" t="t"/>
                  <a:pathLst>
                    <a:path extrusionOk="0" h="4491" w="10645">
                      <a:moveTo>
                        <a:pt x="5323" y="217"/>
                      </a:moveTo>
                      <a:cubicBezTo>
                        <a:pt x="5799" y="217"/>
                        <a:pt x="6251" y="395"/>
                        <a:pt x="6597" y="717"/>
                      </a:cubicBezTo>
                      <a:cubicBezTo>
                        <a:pt x="6990" y="1074"/>
                        <a:pt x="7192" y="1574"/>
                        <a:pt x="7192" y="2086"/>
                      </a:cubicBezTo>
                      <a:lnTo>
                        <a:pt x="7192" y="2717"/>
                      </a:lnTo>
                      <a:cubicBezTo>
                        <a:pt x="7192" y="3026"/>
                        <a:pt x="6942" y="3276"/>
                        <a:pt x="6632" y="3276"/>
                      </a:cubicBezTo>
                      <a:lnTo>
                        <a:pt x="3977" y="3276"/>
                      </a:lnTo>
                      <a:cubicBezTo>
                        <a:pt x="3668" y="3276"/>
                        <a:pt x="3418" y="3026"/>
                        <a:pt x="3418" y="2717"/>
                      </a:cubicBezTo>
                      <a:lnTo>
                        <a:pt x="3418" y="2145"/>
                      </a:lnTo>
                      <a:cubicBezTo>
                        <a:pt x="3430" y="1133"/>
                        <a:pt x="4203" y="288"/>
                        <a:pt x="5180" y="217"/>
                      </a:cubicBezTo>
                      <a:close/>
                      <a:moveTo>
                        <a:pt x="2064" y="1236"/>
                      </a:moveTo>
                      <a:cubicBezTo>
                        <a:pt x="2106" y="1236"/>
                        <a:pt x="2149" y="1238"/>
                        <a:pt x="2191" y="1241"/>
                      </a:cubicBezTo>
                      <a:cubicBezTo>
                        <a:pt x="2596" y="1276"/>
                        <a:pt x="2965" y="1419"/>
                        <a:pt x="3263" y="1693"/>
                      </a:cubicBezTo>
                      <a:cubicBezTo>
                        <a:pt x="3239" y="1836"/>
                        <a:pt x="3203" y="2003"/>
                        <a:pt x="3203" y="2169"/>
                      </a:cubicBezTo>
                      <a:lnTo>
                        <a:pt x="3203" y="2729"/>
                      </a:lnTo>
                      <a:cubicBezTo>
                        <a:pt x="3203" y="3146"/>
                        <a:pt x="3537" y="3479"/>
                        <a:pt x="3930" y="3491"/>
                      </a:cubicBezTo>
                      <a:lnTo>
                        <a:pt x="3930" y="3741"/>
                      </a:lnTo>
                      <a:cubicBezTo>
                        <a:pt x="3965" y="4050"/>
                        <a:pt x="3715" y="4300"/>
                        <a:pt x="3394" y="4300"/>
                      </a:cubicBezTo>
                      <a:lnTo>
                        <a:pt x="751" y="4300"/>
                      </a:lnTo>
                      <a:cubicBezTo>
                        <a:pt x="441" y="4300"/>
                        <a:pt x="179" y="4050"/>
                        <a:pt x="179" y="3741"/>
                      </a:cubicBezTo>
                      <a:lnTo>
                        <a:pt x="179" y="3110"/>
                      </a:lnTo>
                      <a:cubicBezTo>
                        <a:pt x="179" y="2598"/>
                        <a:pt x="393" y="2098"/>
                        <a:pt x="774" y="1753"/>
                      </a:cubicBezTo>
                      <a:cubicBezTo>
                        <a:pt x="1136" y="1424"/>
                        <a:pt x="1578" y="1236"/>
                        <a:pt x="2064" y="1236"/>
                      </a:cubicBezTo>
                      <a:close/>
                      <a:moveTo>
                        <a:pt x="8513" y="1238"/>
                      </a:moveTo>
                      <a:cubicBezTo>
                        <a:pt x="9011" y="1238"/>
                        <a:pt x="9465" y="1416"/>
                        <a:pt x="9823" y="1753"/>
                      </a:cubicBezTo>
                      <a:cubicBezTo>
                        <a:pt x="10216" y="2098"/>
                        <a:pt x="10419" y="2598"/>
                        <a:pt x="10419" y="3110"/>
                      </a:cubicBezTo>
                      <a:lnTo>
                        <a:pt x="10419" y="3741"/>
                      </a:lnTo>
                      <a:lnTo>
                        <a:pt x="10442" y="3741"/>
                      </a:lnTo>
                      <a:cubicBezTo>
                        <a:pt x="10442" y="4050"/>
                        <a:pt x="10180" y="4300"/>
                        <a:pt x="9871" y="4300"/>
                      </a:cubicBezTo>
                      <a:lnTo>
                        <a:pt x="7228" y="4300"/>
                      </a:lnTo>
                      <a:cubicBezTo>
                        <a:pt x="6906" y="4300"/>
                        <a:pt x="6656" y="4050"/>
                        <a:pt x="6656" y="3741"/>
                      </a:cubicBezTo>
                      <a:lnTo>
                        <a:pt x="6656" y="3491"/>
                      </a:lnTo>
                      <a:cubicBezTo>
                        <a:pt x="7061" y="3467"/>
                        <a:pt x="7382" y="3134"/>
                        <a:pt x="7382" y="2729"/>
                      </a:cubicBezTo>
                      <a:lnTo>
                        <a:pt x="7382" y="2110"/>
                      </a:lnTo>
                      <a:cubicBezTo>
                        <a:pt x="7382" y="1955"/>
                        <a:pt x="7371" y="1824"/>
                        <a:pt x="7347" y="1693"/>
                      </a:cubicBezTo>
                      <a:cubicBezTo>
                        <a:pt x="7644" y="1419"/>
                        <a:pt x="8013" y="1276"/>
                        <a:pt x="8418" y="1241"/>
                      </a:cubicBezTo>
                      <a:cubicBezTo>
                        <a:pt x="8450" y="1239"/>
                        <a:pt x="8481" y="1238"/>
                        <a:pt x="8513" y="1238"/>
                      </a:cubicBezTo>
                      <a:close/>
                      <a:moveTo>
                        <a:pt x="5265" y="0"/>
                      </a:moveTo>
                      <a:cubicBezTo>
                        <a:pt x="5233" y="0"/>
                        <a:pt x="5200" y="1"/>
                        <a:pt x="5168" y="2"/>
                      </a:cubicBezTo>
                      <a:cubicBezTo>
                        <a:pt x="4311" y="62"/>
                        <a:pt x="3596" y="657"/>
                        <a:pt x="3334" y="1467"/>
                      </a:cubicBezTo>
                      <a:cubicBezTo>
                        <a:pt x="3013" y="1217"/>
                        <a:pt x="2620" y="1050"/>
                        <a:pt x="2227" y="1014"/>
                      </a:cubicBezTo>
                      <a:cubicBezTo>
                        <a:pt x="2183" y="1012"/>
                        <a:pt x="2139" y="1010"/>
                        <a:pt x="2095" y="1010"/>
                      </a:cubicBezTo>
                      <a:cubicBezTo>
                        <a:pt x="1558" y="1010"/>
                        <a:pt x="1041" y="1212"/>
                        <a:pt x="655" y="1586"/>
                      </a:cubicBezTo>
                      <a:cubicBezTo>
                        <a:pt x="239" y="1967"/>
                        <a:pt x="1" y="2538"/>
                        <a:pt x="1" y="3098"/>
                      </a:cubicBezTo>
                      <a:lnTo>
                        <a:pt x="1" y="3729"/>
                      </a:lnTo>
                      <a:cubicBezTo>
                        <a:pt x="1" y="4146"/>
                        <a:pt x="346" y="4491"/>
                        <a:pt x="763" y="4491"/>
                      </a:cubicBezTo>
                      <a:lnTo>
                        <a:pt x="3418" y="4491"/>
                      </a:lnTo>
                      <a:cubicBezTo>
                        <a:pt x="3822" y="4491"/>
                        <a:pt x="4168" y="4146"/>
                        <a:pt x="4168" y="3729"/>
                      </a:cubicBezTo>
                      <a:lnTo>
                        <a:pt x="4168" y="3479"/>
                      </a:lnTo>
                      <a:lnTo>
                        <a:pt x="6478" y="3479"/>
                      </a:lnTo>
                      <a:lnTo>
                        <a:pt x="6478" y="3729"/>
                      </a:lnTo>
                      <a:cubicBezTo>
                        <a:pt x="6478" y="4146"/>
                        <a:pt x="6823" y="4491"/>
                        <a:pt x="7240" y="4491"/>
                      </a:cubicBezTo>
                      <a:lnTo>
                        <a:pt x="9883" y="4491"/>
                      </a:lnTo>
                      <a:cubicBezTo>
                        <a:pt x="10299" y="4491"/>
                        <a:pt x="10645" y="4146"/>
                        <a:pt x="10645" y="3729"/>
                      </a:cubicBezTo>
                      <a:lnTo>
                        <a:pt x="10645" y="3098"/>
                      </a:lnTo>
                      <a:cubicBezTo>
                        <a:pt x="10633" y="2550"/>
                        <a:pt x="10395" y="1991"/>
                        <a:pt x="9978" y="1598"/>
                      </a:cubicBezTo>
                      <a:cubicBezTo>
                        <a:pt x="9583" y="1225"/>
                        <a:pt x="9077" y="1034"/>
                        <a:pt x="8554" y="1034"/>
                      </a:cubicBezTo>
                      <a:cubicBezTo>
                        <a:pt x="8509" y="1034"/>
                        <a:pt x="8463" y="1035"/>
                        <a:pt x="8418" y="1038"/>
                      </a:cubicBezTo>
                      <a:cubicBezTo>
                        <a:pt x="8013" y="1062"/>
                        <a:pt x="7621" y="1217"/>
                        <a:pt x="7299" y="1467"/>
                      </a:cubicBezTo>
                      <a:cubicBezTo>
                        <a:pt x="7192" y="1121"/>
                        <a:pt x="7001" y="824"/>
                        <a:pt x="6728" y="574"/>
                      </a:cubicBezTo>
                      <a:cubicBezTo>
                        <a:pt x="6323" y="191"/>
                        <a:pt x="5812" y="0"/>
                        <a:pt x="52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1"/>
                <p:cNvSpPr/>
                <p:nvPr/>
              </p:nvSpPr>
              <p:spPr>
                <a:xfrm>
                  <a:off x="6513864" y="2014012"/>
                  <a:ext cx="113372" cy="113833"/>
                </a:xfrm>
                <a:custGeom>
                  <a:rect b="b" l="l" r="r" t="t"/>
                  <a:pathLst>
                    <a:path extrusionOk="0" h="2715" w="2704">
                      <a:moveTo>
                        <a:pt x="1358" y="215"/>
                      </a:moveTo>
                      <a:cubicBezTo>
                        <a:pt x="1989" y="215"/>
                        <a:pt x="2501" y="727"/>
                        <a:pt x="2501" y="1358"/>
                      </a:cubicBezTo>
                      <a:cubicBezTo>
                        <a:pt x="2501" y="2001"/>
                        <a:pt x="1977" y="2501"/>
                        <a:pt x="1358" y="2501"/>
                      </a:cubicBezTo>
                      <a:cubicBezTo>
                        <a:pt x="727" y="2501"/>
                        <a:pt x="203" y="1977"/>
                        <a:pt x="203" y="1358"/>
                      </a:cubicBezTo>
                      <a:cubicBezTo>
                        <a:pt x="203" y="727"/>
                        <a:pt x="715" y="215"/>
                        <a:pt x="1358" y="215"/>
                      </a:cubicBezTo>
                      <a:close/>
                      <a:moveTo>
                        <a:pt x="1358" y="0"/>
                      </a:moveTo>
                      <a:cubicBezTo>
                        <a:pt x="608" y="0"/>
                        <a:pt x="1" y="608"/>
                        <a:pt x="1" y="1358"/>
                      </a:cubicBezTo>
                      <a:cubicBezTo>
                        <a:pt x="1" y="2096"/>
                        <a:pt x="608" y="2715"/>
                        <a:pt x="1358" y="2715"/>
                      </a:cubicBezTo>
                      <a:cubicBezTo>
                        <a:pt x="2096" y="2715"/>
                        <a:pt x="2704" y="2096"/>
                        <a:pt x="2704" y="1358"/>
                      </a:cubicBezTo>
                      <a:cubicBezTo>
                        <a:pt x="2704" y="608"/>
                        <a:pt x="2096" y="0"/>
                        <a:pt x="135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1"/>
                <p:cNvSpPr/>
                <p:nvPr/>
              </p:nvSpPr>
              <p:spPr>
                <a:xfrm>
                  <a:off x="6242298" y="2014012"/>
                  <a:ext cx="113875" cy="113833"/>
                </a:xfrm>
                <a:custGeom>
                  <a:rect b="b" l="l" r="r" t="t"/>
                  <a:pathLst>
                    <a:path extrusionOk="0" h="2715" w="2716">
                      <a:moveTo>
                        <a:pt x="1358" y="215"/>
                      </a:moveTo>
                      <a:cubicBezTo>
                        <a:pt x="2001" y="215"/>
                        <a:pt x="2501" y="727"/>
                        <a:pt x="2501" y="1358"/>
                      </a:cubicBezTo>
                      <a:cubicBezTo>
                        <a:pt x="2501" y="2001"/>
                        <a:pt x="1989" y="2501"/>
                        <a:pt x="1358" y="2501"/>
                      </a:cubicBezTo>
                      <a:cubicBezTo>
                        <a:pt x="715" y="2501"/>
                        <a:pt x="215" y="1977"/>
                        <a:pt x="215" y="1358"/>
                      </a:cubicBezTo>
                      <a:cubicBezTo>
                        <a:pt x="215" y="727"/>
                        <a:pt x="727" y="215"/>
                        <a:pt x="1358" y="215"/>
                      </a:cubicBezTo>
                      <a:close/>
                      <a:moveTo>
                        <a:pt x="1358" y="0"/>
                      </a:moveTo>
                      <a:cubicBezTo>
                        <a:pt x="620" y="0"/>
                        <a:pt x="1" y="608"/>
                        <a:pt x="1" y="1358"/>
                      </a:cubicBezTo>
                      <a:cubicBezTo>
                        <a:pt x="1" y="2096"/>
                        <a:pt x="620" y="2715"/>
                        <a:pt x="1358" y="2715"/>
                      </a:cubicBezTo>
                      <a:cubicBezTo>
                        <a:pt x="2108" y="2715"/>
                        <a:pt x="2716" y="2096"/>
                        <a:pt x="2716" y="1358"/>
                      </a:cubicBezTo>
                      <a:cubicBezTo>
                        <a:pt x="2716" y="608"/>
                        <a:pt x="2108" y="0"/>
                        <a:pt x="135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71" name="Google Shape;171;p31"/>
          <p:cNvGrpSpPr/>
          <p:nvPr/>
        </p:nvGrpSpPr>
        <p:grpSpPr>
          <a:xfrm>
            <a:off x="465711" y="3305225"/>
            <a:ext cx="3367243" cy="1057250"/>
            <a:chOff x="465711" y="3305225"/>
            <a:chExt cx="3367243" cy="1057250"/>
          </a:xfrm>
        </p:grpSpPr>
        <p:cxnSp>
          <p:nvCxnSpPr>
            <p:cNvPr id="172" name="Google Shape;172;p31"/>
            <p:cNvCxnSpPr/>
            <p:nvPr/>
          </p:nvCxnSpPr>
          <p:spPr>
            <a:xfrm flipH="1" rot="10800000">
              <a:off x="2930854" y="3305225"/>
              <a:ext cx="902100" cy="440700"/>
            </a:xfrm>
            <a:prstGeom prst="straightConnector1">
              <a:avLst/>
            </a:prstGeom>
            <a:noFill/>
            <a:ln cap="flat" cmpd="sng" w="28575">
              <a:solidFill>
                <a:schemeClr val="accent3"/>
              </a:solidFill>
              <a:prstDash val="solid"/>
              <a:round/>
              <a:headEnd len="sm" w="sm" type="none"/>
              <a:tailEnd len="sm" w="sm" type="none"/>
            </a:ln>
          </p:spPr>
        </p:cxnSp>
        <p:grpSp>
          <p:nvGrpSpPr>
            <p:cNvPr id="173" name="Google Shape;173;p31"/>
            <p:cNvGrpSpPr/>
            <p:nvPr/>
          </p:nvGrpSpPr>
          <p:grpSpPr>
            <a:xfrm>
              <a:off x="465711" y="3460810"/>
              <a:ext cx="2530607" cy="901665"/>
              <a:chOff x="465711" y="3460810"/>
              <a:chExt cx="2530607" cy="901665"/>
            </a:xfrm>
          </p:grpSpPr>
          <p:grpSp>
            <p:nvGrpSpPr>
              <p:cNvPr id="174" name="Google Shape;174;p31"/>
              <p:cNvGrpSpPr/>
              <p:nvPr/>
            </p:nvGrpSpPr>
            <p:grpSpPr>
              <a:xfrm>
                <a:off x="465711" y="3460810"/>
                <a:ext cx="2530607" cy="901665"/>
                <a:chOff x="465711" y="3460810"/>
                <a:chExt cx="2530607" cy="901665"/>
              </a:xfrm>
            </p:grpSpPr>
            <p:sp>
              <p:nvSpPr>
                <p:cNvPr id="175" name="Google Shape;175;p31"/>
                <p:cNvSpPr/>
                <p:nvPr/>
              </p:nvSpPr>
              <p:spPr>
                <a:xfrm>
                  <a:off x="916800" y="3460810"/>
                  <a:ext cx="2079518" cy="901665"/>
                </a:xfrm>
                <a:custGeom>
                  <a:rect b="b" l="l" r="r" t="t"/>
                  <a:pathLst>
                    <a:path extrusionOk="0" h="19611" w="5171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1"/>
                <p:cNvSpPr/>
                <p:nvPr/>
              </p:nvSpPr>
              <p:spPr>
                <a:xfrm>
                  <a:off x="959868" y="3510648"/>
                  <a:ext cx="1992854" cy="801986"/>
                </a:xfrm>
                <a:custGeom>
                  <a:rect b="b" l="l" r="r" t="t"/>
                  <a:pathLst>
                    <a:path extrusionOk="0" h="17443" w="49555">
                      <a:moveTo>
                        <a:pt x="1" y="17443"/>
                      </a:moveTo>
                      <a:lnTo>
                        <a:pt x="1" y="0"/>
                      </a:lnTo>
                      <a:lnTo>
                        <a:pt x="40839" y="0"/>
                      </a:lnTo>
                      <a:cubicBezTo>
                        <a:pt x="45650" y="0"/>
                        <a:pt x="49555" y="3917"/>
                        <a:pt x="49555" y="8727"/>
                      </a:cubicBezTo>
                      <a:cubicBezTo>
                        <a:pt x="49555" y="13526"/>
                        <a:pt x="45650" y="17443"/>
                        <a:pt x="40839" y="17443"/>
                      </a:cubicBezTo>
                      <a:lnTo>
                        <a:pt x="1" y="17443"/>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SS</a:t>
                  </a:r>
                  <a:endParaRPr b="0" i="0" sz="1400" u="none" cap="none" strike="noStrike">
                    <a:solidFill>
                      <a:srgbClr val="000000"/>
                    </a:solidFill>
                    <a:latin typeface="Arial"/>
                    <a:ea typeface="Arial"/>
                    <a:cs typeface="Arial"/>
                    <a:sym typeface="Arial"/>
                  </a:endParaRPr>
                </a:p>
              </p:txBody>
            </p:sp>
            <p:sp>
              <p:nvSpPr>
                <p:cNvPr id="177" name="Google Shape;177;p31"/>
                <p:cNvSpPr/>
                <p:nvPr/>
              </p:nvSpPr>
              <p:spPr>
                <a:xfrm>
                  <a:off x="465711" y="3460810"/>
                  <a:ext cx="901665" cy="901665"/>
                </a:xfrm>
                <a:custGeom>
                  <a:rect b="b" l="l" r="r" t="t"/>
                  <a:pathLst>
                    <a:path extrusionOk="0" h="19611" w="19611">
                      <a:moveTo>
                        <a:pt x="19610" y="9811"/>
                      </a:moveTo>
                      <a:cubicBezTo>
                        <a:pt x="19610" y="15217"/>
                        <a:pt x="15229" y="19610"/>
                        <a:pt x="9811" y="19610"/>
                      </a:cubicBezTo>
                      <a:cubicBezTo>
                        <a:pt x="4394" y="19610"/>
                        <a:pt x="1" y="15217"/>
                        <a:pt x="1" y="9811"/>
                      </a:cubicBezTo>
                      <a:cubicBezTo>
                        <a:pt x="1" y="4394"/>
                        <a:pt x="4394" y="1"/>
                        <a:pt x="9811" y="1"/>
                      </a:cubicBezTo>
                      <a:cubicBezTo>
                        <a:pt x="15229" y="1"/>
                        <a:pt x="19610" y="4394"/>
                        <a:pt x="19610" y="981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1"/>
                <p:cNvSpPr/>
                <p:nvPr/>
              </p:nvSpPr>
              <p:spPr>
                <a:xfrm>
                  <a:off x="503504" y="3498602"/>
                  <a:ext cx="826629" cy="826629"/>
                </a:xfrm>
                <a:custGeom>
                  <a:rect b="b" l="l" r="r" t="t"/>
                  <a:pathLst>
                    <a:path extrusionOk="0" h="17979" w="17979">
                      <a:moveTo>
                        <a:pt x="8989" y="17979"/>
                      </a:moveTo>
                      <a:cubicBezTo>
                        <a:pt x="4036" y="17979"/>
                        <a:pt x="0" y="13942"/>
                        <a:pt x="0" y="8989"/>
                      </a:cubicBezTo>
                      <a:cubicBezTo>
                        <a:pt x="0" y="4025"/>
                        <a:pt x="4036" y="0"/>
                        <a:pt x="8989" y="0"/>
                      </a:cubicBezTo>
                      <a:cubicBezTo>
                        <a:pt x="13942" y="0"/>
                        <a:pt x="17979" y="4025"/>
                        <a:pt x="17979" y="8989"/>
                      </a:cubicBezTo>
                      <a:cubicBezTo>
                        <a:pt x="17979" y="13942"/>
                        <a:pt x="13942" y="17979"/>
                        <a:pt x="8989" y="17979"/>
                      </a:cubicBezTo>
                      <a:close/>
                      <a:moveTo>
                        <a:pt x="8989" y="536"/>
                      </a:moveTo>
                      <a:cubicBezTo>
                        <a:pt x="4334" y="536"/>
                        <a:pt x="536" y="4322"/>
                        <a:pt x="536" y="8989"/>
                      </a:cubicBezTo>
                      <a:cubicBezTo>
                        <a:pt x="536" y="13645"/>
                        <a:pt x="4334" y="17431"/>
                        <a:pt x="8989" y="17431"/>
                      </a:cubicBezTo>
                      <a:cubicBezTo>
                        <a:pt x="13645" y="17431"/>
                        <a:pt x="17443" y="13645"/>
                        <a:pt x="17443" y="8989"/>
                      </a:cubicBezTo>
                      <a:cubicBezTo>
                        <a:pt x="17443" y="4322"/>
                        <a:pt x="13645" y="536"/>
                        <a:pt x="8989" y="53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31"/>
              <p:cNvGrpSpPr/>
              <p:nvPr/>
            </p:nvGrpSpPr>
            <p:grpSpPr>
              <a:xfrm>
                <a:off x="638742" y="3831554"/>
                <a:ext cx="555089" cy="160416"/>
                <a:chOff x="698711" y="3819114"/>
                <a:chExt cx="506191" cy="146285"/>
              </a:xfrm>
            </p:grpSpPr>
            <p:sp>
              <p:nvSpPr>
                <p:cNvPr id="180" name="Google Shape;180;p31"/>
                <p:cNvSpPr/>
                <p:nvPr/>
              </p:nvSpPr>
              <p:spPr>
                <a:xfrm>
                  <a:off x="698711" y="3819114"/>
                  <a:ext cx="506191" cy="146285"/>
                </a:xfrm>
                <a:custGeom>
                  <a:rect b="b" l="l" r="r" t="t"/>
                  <a:pathLst>
                    <a:path extrusionOk="0" h="3489" w="12073">
                      <a:moveTo>
                        <a:pt x="10323" y="203"/>
                      </a:moveTo>
                      <a:cubicBezTo>
                        <a:pt x="11168" y="203"/>
                        <a:pt x="11871" y="893"/>
                        <a:pt x="11871" y="1750"/>
                      </a:cubicBezTo>
                      <a:cubicBezTo>
                        <a:pt x="11882" y="2596"/>
                        <a:pt x="11180" y="3298"/>
                        <a:pt x="10335" y="3298"/>
                      </a:cubicBezTo>
                      <a:lnTo>
                        <a:pt x="1750" y="3298"/>
                      </a:lnTo>
                      <a:cubicBezTo>
                        <a:pt x="893" y="3298"/>
                        <a:pt x="202" y="2596"/>
                        <a:pt x="202" y="1750"/>
                      </a:cubicBezTo>
                      <a:cubicBezTo>
                        <a:pt x="202" y="893"/>
                        <a:pt x="893" y="203"/>
                        <a:pt x="1750" y="203"/>
                      </a:cubicBezTo>
                      <a:close/>
                      <a:moveTo>
                        <a:pt x="1750" y="0"/>
                      </a:moveTo>
                      <a:cubicBezTo>
                        <a:pt x="774" y="0"/>
                        <a:pt x="0" y="798"/>
                        <a:pt x="0" y="1750"/>
                      </a:cubicBezTo>
                      <a:cubicBezTo>
                        <a:pt x="0" y="2715"/>
                        <a:pt x="798" y="3489"/>
                        <a:pt x="1750" y="3489"/>
                      </a:cubicBezTo>
                      <a:lnTo>
                        <a:pt x="10323" y="3489"/>
                      </a:lnTo>
                      <a:cubicBezTo>
                        <a:pt x="11287" y="3489"/>
                        <a:pt x="12061" y="2703"/>
                        <a:pt x="12061" y="1750"/>
                      </a:cubicBezTo>
                      <a:cubicBezTo>
                        <a:pt x="12073" y="774"/>
                        <a:pt x="11299" y="0"/>
                        <a:pt x="1033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1"/>
                <p:cNvSpPr/>
                <p:nvPr/>
              </p:nvSpPr>
              <p:spPr>
                <a:xfrm>
                  <a:off x="904869" y="3845570"/>
                  <a:ext cx="93373" cy="93373"/>
                </a:xfrm>
                <a:custGeom>
                  <a:rect b="b" l="l" r="r" t="t"/>
                  <a:pathLst>
                    <a:path extrusionOk="0" h="2227" w="2227">
                      <a:moveTo>
                        <a:pt x="1119" y="0"/>
                      </a:moveTo>
                      <a:cubicBezTo>
                        <a:pt x="1060" y="0"/>
                        <a:pt x="1012" y="36"/>
                        <a:pt x="1012" y="107"/>
                      </a:cubicBezTo>
                      <a:lnTo>
                        <a:pt x="1012" y="858"/>
                      </a:lnTo>
                      <a:lnTo>
                        <a:pt x="477" y="322"/>
                      </a:lnTo>
                      <a:cubicBezTo>
                        <a:pt x="453" y="304"/>
                        <a:pt x="426" y="295"/>
                        <a:pt x="399" y="295"/>
                      </a:cubicBezTo>
                      <a:cubicBezTo>
                        <a:pt x="372" y="295"/>
                        <a:pt x="346" y="304"/>
                        <a:pt x="322" y="322"/>
                      </a:cubicBezTo>
                      <a:cubicBezTo>
                        <a:pt x="286" y="369"/>
                        <a:pt x="286" y="429"/>
                        <a:pt x="322" y="477"/>
                      </a:cubicBezTo>
                      <a:lnTo>
                        <a:pt x="858" y="1012"/>
                      </a:lnTo>
                      <a:lnTo>
                        <a:pt x="107" y="1012"/>
                      </a:lnTo>
                      <a:cubicBezTo>
                        <a:pt x="48" y="1012"/>
                        <a:pt x="0" y="1060"/>
                        <a:pt x="0" y="1119"/>
                      </a:cubicBezTo>
                      <a:cubicBezTo>
                        <a:pt x="0" y="1179"/>
                        <a:pt x="48" y="1215"/>
                        <a:pt x="107" y="1215"/>
                      </a:cubicBezTo>
                      <a:lnTo>
                        <a:pt x="858" y="1215"/>
                      </a:lnTo>
                      <a:lnTo>
                        <a:pt x="322" y="1750"/>
                      </a:lnTo>
                      <a:cubicBezTo>
                        <a:pt x="286" y="1798"/>
                        <a:pt x="286" y="1858"/>
                        <a:pt x="322" y="1905"/>
                      </a:cubicBezTo>
                      <a:cubicBezTo>
                        <a:pt x="346" y="1917"/>
                        <a:pt x="369" y="1929"/>
                        <a:pt x="405" y="1929"/>
                      </a:cubicBezTo>
                      <a:cubicBezTo>
                        <a:pt x="429" y="1929"/>
                        <a:pt x="441" y="1917"/>
                        <a:pt x="477" y="1905"/>
                      </a:cubicBezTo>
                      <a:lnTo>
                        <a:pt x="1012" y="1369"/>
                      </a:lnTo>
                      <a:lnTo>
                        <a:pt x="1012" y="2131"/>
                      </a:lnTo>
                      <a:cubicBezTo>
                        <a:pt x="1012" y="2191"/>
                        <a:pt x="1060" y="2227"/>
                        <a:pt x="1119" y="2227"/>
                      </a:cubicBezTo>
                      <a:cubicBezTo>
                        <a:pt x="1179" y="2227"/>
                        <a:pt x="1215" y="2191"/>
                        <a:pt x="1215" y="2131"/>
                      </a:cubicBezTo>
                      <a:lnTo>
                        <a:pt x="1215" y="1369"/>
                      </a:lnTo>
                      <a:lnTo>
                        <a:pt x="1751" y="1905"/>
                      </a:lnTo>
                      <a:cubicBezTo>
                        <a:pt x="1774" y="1917"/>
                        <a:pt x="1798" y="1929"/>
                        <a:pt x="1834" y="1929"/>
                      </a:cubicBezTo>
                      <a:cubicBezTo>
                        <a:pt x="1858" y="1929"/>
                        <a:pt x="1870" y="1917"/>
                        <a:pt x="1905" y="1905"/>
                      </a:cubicBezTo>
                      <a:cubicBezTo>
                        <a:pt x="1953" y="1858"/>
                        <a:pt x="1953" y="1798"/>
                        <a:pt x="1905" y="1750"/>
                      </a:cubicBezTo>
                      <a:lnTo>
                        <a:pt x="1370" y="1215"/>
                      </a:lnTo>
                      <a:lnTo>
                        <a:pt x="2132" y="1215"/>
                      </a:lnTo>
                      <a:cubicBezTo>
                        <a:pt x="2191" y="1215"/>
                        <a:pt x="2227" y="1179"/>
                        <a:pt x="2227" y="1119"/>
                      </a:cubicBezTo>
                      <a:cubicBezTo>
                        <a:pt x="2227" y="1060"/>
                        <a:pt x="2191" y="1012"/>
                        <a:pt x="2132" y="1012"/>
                      </a:cubicBezTo>
                      <a:lnTo>
                        <a:pt x="1370" y="1012"/>
                      </a:lnTo>
                      <a:lnTo>
                        <a:pt x="1905" y="477"/>
                      </a:lnTo>
                      <a:cubicBezTo>
                        <a:pt x="1953" y="429"/>
                        <a:pt x="1953" y="369"/>
                        <a:pt x="1905" y="322"/>
                      </a:cubicBezTo>
                      <a:cubicBezTo>
                        <a:pt x="1881" y="304"/>
                        <a:pt x="1855" y="295"/>
                        <a:pt x="1828" y="295"/>
                      </a:cubicBezTo>
                      <a:cubicBezTo>
                        <a:pt x="1801" y="295"/>
                        <a:pt x="1774" y="304"/>
                        <a:pt x="1751" y="322"/>
                      </a:cubicBezTo>
                      <a:lnTo>
                        <a:pt x="1215" y="858"/>
                      </a:lnTo>
                      <a:lnTo>
                        <a:pt x="1215" y="107"/>
                      </a:lnTo>
                      <a:cubicBezTo>
                        <a:pt x="1215" y="48"/>
                        <a:pt x="1179" y="0"/>
                        <a:pt x="11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1"/>
                <p:cNvSpPr/>
                <p:nvPr/>
              </p:nvSpPr>
              <p:spPr>
                <a:xfrm>
                  <a:off x="774558" y="3845570"/>
                  <a:ext cx="93414" cy="93373"/>
                </a:xfrm>
                <a:custGeom>
                  <a:rect b="b" l="l" r="r" t="t"/>
                  <a:pathLst>
                    <a:path extrusionOk="0" h="2227" w="2228">
                      <a:moveTo>
                        <a:pt x="1108" y="0"/>
                      </a:moveTo>
                      <a:cubicBezTo>
                        <a:pt x="1049" y="0"/>
                        <a:pt x="1013" y="36"/>
                        <a:pt x="1013" y="107"/>
                      </a:cubicBezTo>
                      <a:lnTo>
                        <a:pt x="1013" y="858"/>
                      </a:lnTo>
                      <a:lnTo>
                        <a:pt x="477" y="322"/>
                      </a:lnTo>
                      <a:cubicBezTo>
                        <a:pt x="453" y="304"/>
                        <a:pt x="426" y="295"/>
                        <a:pt x="400" y="295"/>
                      </a:cubicBezTo>
                      <a:cubicBezTo>
                        <a:pt x="373" y="295"/>
                        <a:pt x="346" y="304"/>
                        <a:pt x="322" y="322"/>
                      </a:cubicBezTo>
                      <a:cubicBezTo>
                        <a:pt x="275" y="369"/>
                        <a:pt x="275" y="429"/>
                        <a:pt x="322" y="477"/>
                      </a:cubicBezTo>
                      <a:lnTo>
                        <a:pt x="858" y="1012"/>
                      </a:lnTo>
                      <a:lnTo>
                        <a:pt x="96" y="1012"/>
                      </a:lnTo>
                      <a:cubicBezTo>
                        <a:pt x="36" y="1012"/>
                        <a:pt x="1" y="1060"/>
                        <a:pt x="1" y="1119"/>
                      </a:cubicBezTo>
                      <a:cubicBezTo>
                        <a:pt x="1" y="1179"/>
                        <a:pt x="36" y="1215"/>
                        <a:pt x="96" y="1215"/>
                      </a:cubicBezTo>
                      <a:lnTo>
                        <a:pt x="858" y="1215"/>
                      </a:lnTo>
                      <a:lnTo>
                        <a:pt x="322" y="1750"/>
                      </a:lnTo>
                      <a:cubicBezTo>
                        <a:pt x="275" y="1798"/>
                        <a:pt x="275" y="1858"/>
                        <a:pt x="322" y="1905"/>
                      </a:cubicBezTo>
                      <a:cubicBezTo>
                        <a:pt x="334" y="1917"/>
                        <a:pt x="370" y="1929"/>
                        <a:pt x="394" y="1929"/>
                      </a:cubicBezTo>
                      <a:cubicBezTo>
                        <a:pt x="429" y="1929"/>
                        <a:pt x="441" y="1917"/>
                        <a:pt x="477" y="1905"/>
                      </a:cubicBezTo>
                      <a:lnTo>
                        <a:pt x="1013" y="1369"/>
                      </a:lnTo>
                      <a:lnTo>
                        <a:pt x="1013" y="2131"/>
                      </a:lnTo>
                      <a:cubicBezTo>
                        <a:pt x="1013" y="2191"/>
                        <a:pt x="1049" y="2227"/>
                        <a:pt x="1108" y="2227"/>
                      </a:cubicBezTo>
                      <a:cubicBezTo>
                        <a:pt x="1168" y="2227"/>
                        <a:pt x="1215" y="2191"/>
                        <a:pt x="1215" y="2131"/>
                      </a:cubicBezTo>
                      <a:lnTo>
                        <a:pt x="1215" y="1369"/>
                      </a:lnTo>
                      <a:lnTo>
                        <a:pt x="1751" y="1905"/>
                      </a:lnTo>
                      <a:cubicBezTo>
                        <a:pt x="1763" y="1917"/>
                        <a:pt x="1799" y="1929"/>
                        <a:pt x="1822" y="1929"/>
                      </a:cubicBezTo>
                      <a:cubicBezTo>
                        <a:pt x="1858" y="1929"/>
                        <a:pt x="1870" y="1917"/>
                        <a:pt x="1906" y="1905"/>
                      </a:cubicBezTo>
                      <a:cubicBezTo>
                        <a:pt x="1941" y="1858"/>
                        <a:pt x="1941" y="1798"/>
                        <a:pt x="1906" y="1750"/>
                      </a:cubicBezTo>
                      <a:lnTo>
                        <a:pt x="1370" y="1215"/>
                      </a:lnTo>
                      <a:lnTo>
                        <a:pt x="2120" y="1215"/>
                      </a:lnTo>
                      <a:cubicBezTo>
                        <a:pt x="2180" y="1215"/>
                        <a:pt x="2227" y="1179"/>
                        <a:pt x="2227" y="1119"/>
                      </a:cubicBezTo>
                      <a:cubicBezTo>
                        <a:pt x="2215" y="1060"/>
                        <a:pt x="2168" y="1012"/>
                        <a:pt x="2120" y="1012"/>
                      </a:cubicBezTo>
                      <a:lnTo>
                        <a:pt x="1370" y="1012"/>
                      </a:lnTo>
                      <a:lnTo>
                        <a:pt x="1906" y="477"/>
                      </a:lnTo>
                      <a:cubicBezTo>
                        <a:pt x="1941" y="429"/>
                        <a:pt x="1941" y="369"/>
                        <a:pt x="1906" y="322"/>
                      </a:cubicBezTo>
                      <a:cubicBezTo>
                        <a:pt x="1882" y="304"/>
                        <a:pt x="1855" y="295"/>
                        <a:pt x="1828" y="295"/>
                      </a:cubicBezTo>
                      <a:cubicBezTo>
                        <a:pt x="1802" y="295"/>
                        <a:pt x="1775" y="304"/>
                        <a:pt x="1751" y="322"/>
                      </a:cubicBezTo>
                      <a:lnTo>
                        <a:pt x="1215" y="858"/>
                      </a:lnTo>
                      <a:lnTo>
                        <a:pt x="1215" y="107"/>
                      </a:lnTo>
                      <a:cubicBezTo>
                        <a:pt x="1215" y="48"/>
                        <a:pt x="1168" y="0"/>
                        <a:pt x="110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1"/>
                <p:cNvSpPr/>
                <p:nvPr/>
              </p:nvSpPr>
              <p:spPr>
                <a:xfrm>
                  <a:off x="1035642" y="3845570"/>
                  <a:ext cx="93918" cy="93373"/>
                </a:xfrm>
                <a:custGeom>
                  <a:rect b="b" l="l" r="r" t="t"/>
                  <a:pathLst>
                    <a:path extrusionOk="0" h="2227" w="2240">
                      <a:moveTo>
                        <a:pt x="1120" y="0"/>
                      </a:moveTo>
                      <a:cubicBezTo>
                        <a:pt x="1060" y="0"/>
                        <a:pt x="1013" y="36"/>
                        <a:pt x="1013" y="107"/>
                      </a:cubicBezTo>
                      <a:lnTo>
                        <a:pt x="1013" y="858"/>
                      </a:lnTo>
                      <a:lnTo>
                        <a:pt x="477" y="322"/>
                      </a:lnTo>
                      <a:cubicBezTo>
                        <a:pt x="459" y="304"/>
                        <a:pt x="435" y="295"/>
                        <a:pt x="410" y="295"/>
                      </a:cubicBezTo>
                      <a:cubicBezTo>
                        <a:pt x="385" y="295"/>
                        <a:pt x="358" y="304"/>
                        <a:pt x="334" y="322"/>
                      </a:cubicBezTo>
                      <a:cubicBezTo>
                        <a:pt x="286" y="369"/>
                        <a:pt x="286" y="429"/>
                        <a:pt x="334" y="477"/>
                      </a:cubicBezTo>
                      <a:lnTo>
                        <a:pt x="870" y="1012"/>
                      </a:lnTo>
                      <a:lnTo>
                        <a:pt x="108" y="1012"/>
                      </a:lnTo>
                      <a:cubicBezTo>
                        <a:pt x="48" y="1012"/>
                        <a:pt x="1" y="1060"/>
                        <a:pt x="1" y="1119"/>
                      </a:cubicBezTo>
                      <a:cubicBezTo>
                        <a:pt x="1" y="1179"/>
                        <a:pt x="48" y="1215"/>
                        <a:pt x="108" y="1215"/>
                      </a:cubicBezTo>
                      <a:lnTo>
                        <a:pt x="870" y="1215"/>
                      </a:lnTo>
                      <a:lnTo>
                        <a:pt x="334" y="1750"/>
                      </a:lnTo>
                      <a:cubicBezTo>
                        <a:pt x="286" y="1798"/>
                        <a:pt x="286" y="1858"/>
                        <a:pt x="334" y="1905"/>
                      </a:cubicBezTo>
                      <a:cubicBezTo>
                        <a:pt x="346" y="1917"/>
                        <a:pt x="382" y="1929"/>
                        <a:pt x="406" y="1929"/>
                      </a:cubicBezTo>
                      <a:cubicBezTo>
                        <a:pt x="441" y="1929"/>
                        <a:pt x="453" y="1917"/>
                        <a:pt x="477" y="1905"/>
                      </a:cubicBezTo>
                      <a:lnTo>
                        <a:pt x="1013" y="1369"/>
                      </a:lnTo>
                      <a:lnTo>
                        <a:pt x="1013" y="2131"/>
                      </a:lnTo>
                      <a:cubicBezTo>
                        <a:pt x="1013" y="2191"/>
                        <a:pt x="1060" y="2227"/>
                        <a:pt x="1120" y="2227"/>
                      </a:cubicBezTo>
                      <a:cubicBezTo>
                        <a:pt x="1179" y="2227"/>
                        <a:pt x="1227" y="2191"/>
                        <a:pt x="1227" y="2131"/>
                      </a:cubicBezTo>
                      <a:lnTo>
                        <a:pt x="1227" y="1369"/>
                      </a:lnTo>
                      <a:lnTo>
                        <a:pt x="1763" y="1905"/>
                      </a:lnTo>
                      <a:cubicBezTo>
                        <a:pt x="1775" y="1917"/>
                        <a:pt x="1810" y="1929"/>
                        <a:pt x="1834" y="1929"/>
                      </a:cubicBezTo>
                      <a:cubicBezTo>
                        <a:pt x="1870" y="1929"/>
                        <a:pt x="1882" y="1917"/>
                        <a:pt x="1906" y="1905"/>
                      </a:cubicBezTo>
                      <a:cubicBezTo>
                        <a:pt x="1953" y="1858"/>
                        <a:pt x="1953" y="1798"/>
                        <a:pt x="1906" y="1750"/>
                      </a:cubicBezTo>
                      <a:lnTo>
                        <a:pt x="1370" y="1215"/>
                      </a:lnTo>
                      <a:lnTo>
                        <a:pt x="2132" y="1215"/>
                      </a:lnTo>
                      <a:cubicBezTo>
                        <a:pt x="2191" y="1215"/>
                        <a:pt x="2239" y="1179"/>
                        <a:pt x="2239" y="1119"/>
                      </a:cubicBezTo>
                      <a:cubicBezTo>
                        <a:pt x="2239" y="1060"/>
                        <a:pt x="2191" y="1012"/>
                        <a:pt x="2132" y="1012"/>
                      </a:cubicBezTo>
                      <a:lnTo>
                        <a:pt x="1370" y="1012"/>
                      </a:lnTo>
                      <a:lnTo>
                        <a:pt x="1906" y="477"/>
                      </a:lnTo>
                      <a:cubicBezTo>
                        <a:pt x="1953" y="429"/>
                        <a:pt x="1953" y="369"/>
                        <a:pt x="1906" y="322"/>
                      </a:cubicBezTo>
                      <a:cubicBezTo>
                        <a:pt x="1888" y="304"/>
                        <a:pt x="1864" y="295"/>
                        <a:pt x="1839" y="295"/>
                      </a:cubicBezTo>
                      <a:cubicBezTo>
                        <a:pt x="1813" y="295"/>
                        <a:pt x="1787" y="304"/>
                        <a:pt x="1763" y="322"/>
                      </a:cubicBezTo>
                      <a:lnTo>
                        <a:pt x="1227" y="858"/>
                      </a:lnTo>
                      <a:lnTo>
                        <a:pt x="1227" y="107"/>
                      </a:lnTo>
                      <a:cubicBezTo>
                        <a:pt x="1227" y="48"/>
                        <a:pt x="1179" y="0"/>
                        <a:pt x="112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84" name="Google Shape;184;p31"/>
          <p:cNvGrpSpPr/>
          <p:nvPr/>
        </p:nvGrpSpPr>
        <p:grpSpPr>
          <a:xfrm>
            <a:off x="465711" y="1528475"/>
            <a:ext cx="3367243" cy="902950"/>
            <a:chOff x="465711" y="1528475"/>
            <a:chExt cx="3367243" cy="902950"/>
          </a:xfrm>
        </p:grpSpPr>
        <p:cxnSp>
          <p:nvCxnSpPr>
            <p:cNvPr id="185" name="Google Shape;185;p31"/>
            <p:cNvCxnSpPr/>
            <p:nvPr/>
          </p:nvCxnSpPr>
          <p:spPr>
            <a:xfrm>
              <a:off x="2930854" y="1990725"/>
              <a:ext cx="902100" cy="440700"/>
            </a:xfrm>
            <a:prstGeom prst="straightConnector1">
              <a:avLst/>
            </a:prstGeom>
            <a:noFill/>
            <a:ln cap="flat" cmpd="sng" w="28575">
              <a:solidFill>
                <a:schemeClr val="accent2"/>
              </a:solidFill>
              <a:prstDash val="solid"/>
              <a:round/>
              <a:headEnd len="sm" w="sm" type="none"/>
              <a:tailEnd len="sm" w="sm" type="none"/>
            </a:ln>
          </p:spPr>
        </p:cxnSp>
        <p:grpSp>
          <p:nvGrpSpPr>
            <p:cNvPr id="186" name="Google Shape;186;p31"/>
            <p:cNvGrpSpPr/>
            <p:nvPr/>
          </p:nvGrpSpPr>
          <p:grpSpPr>
            <a:xfrm>
              <a:off x="465711" y="1528475"/>
              <a:ext cx="2530607" cy="901666"/>
              <a:chOff x="465711" y="1528475"/>
              <a:chExt cx="2530607" cy="901666"/>
            </a:xfrm>
          </p:grpSpPr>
          <p:grpSp>
            <p:nvGrpSpPr>
              <p:cNvPr id="187" name="Google Shape;187;p31"/>
              <p:cNvGrpSpPr/>
              <p:nvPr/>
            </p:nvGrpSpPr>
            <p:grpSpPr>
              <a:xfrm>
                <a:off x="465711" y="1528475"/>
                <a:ext cx="2530607" cy="901666"/>
                <a:chOff x="465711" y="1528475"/>
                <a:chExt cx="2530607" cy="901666"/>
              </a:xfrm>
            </p:grpSpPr>
            <p:sp>
              <p:nvSpPr>
                <p:cNvPr id="188" name="Google Shape;188;p31"/>
                <p:cNvSpPr/>
                <p:nvPr/>
              </p:nvSpPr>
              <p:spPr>
                <a:xfrm>
                  <a:off x="916800" y="1528475"/>
                  <a:ext cx="2079518" cy="901665"/>
                </a:xfrm>
                <a:custGeom>
                  <a:rect b="b" l="l" r="r" t="t"/>
                  <a:pathLst>
                    <a:path extrusionOk="0" h="19611" w="5171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1"/>
                <p:cNvSpPr/>
                <p:nvPr/>
              </p:nvSpPr>
              <p:spPr>
                <a:xfrm>
                  <a:off x="959868" y="1578313"/>
                  <a:ext cx="1992854" cy="801986"/>
                </a:xfrm>
                <a:custGeom>
                  <a:rect b="b" l="l" r="r" t="t"/>
                  <a:pathLst>
                    <a:path extrusionOk="0" h="17443" w="49555">
                      <a:moveTo>
                        <a:pt x="1" y="17443"/>
                      </a:moveTo>
                      <a:lnTo>
                        <a:pt x="1" y="0"/>
                      </a:lnTo>
                      <a:lnTo>
                        <a:pt x="40839" y="0"/>
                      </a:lnTo>
                      <a:cubicBezTo>
                        <a:pt x="45650" y="0"/>
                        <a:pt x="49555" y="3917"/>
                        <a:pt x="49555" y="8727"/>
                      </a:cubicBezTo>
                      <a:cubicBezTo>
                        <a:pt x="49555" y="13526"/>
                        <a:pt x="45650" y="17443"/>
                        <a:pt x="40839" y="1744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1"/>
                <p:cNvSpPr/>
                <p:nvPr/>
              </p:nvSpPr>
              <p:spPr>
                <a:xfrm>
                  <a:off x="465711" y="1528476"/>
                  <a:ext cx="901665" cy="901665"/>
                </a:xfrm>
                <a:custGeom>
                  <a:rect b="b" l="l" r="r" t="t"/>
                  <a:pathLst>
                    <a:path extrusionOk="0" h="19611" w="19611">
                      <a:moveTo>
                        <a:pt x="19610" y="9800"/>
                      </a:moveTo>
                      <a:cubicBezTo>
                        <a:pt x="19610" y="15217"/>
                        <a:pt x="15229" y="19610"/>
                        <a:pt x="9811" y="19610"/>
                      </a:cubicBezTo>
                      <a:cubicBezTo>
                        <a:pt x="4394" y="19610"/>
                        <a:pt x="1" y="15217"/>
                        <a:pt x="1" y="9800"/>
                      </a:cubicBezTo>
                      <a:cubicBezTo>
                        <a:pt x="1" y="4394"/>
                        <a:pt x="4394" y="1"/>
                        <a:pt x="9811" y="1"/>
                      </a:cubicBezTo>
                      <a:cubicBezTo>
                        <a:pt x="15229" y="1"/>
                        <a:pt x="19610" y="4394"/>
                        <a:pt x="19610" y="980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1"/>
                <p:cNvSpPr/>
                <p:nvPr/>
              </p:nvSpPr>
              <p:spPr>
                <a:xfrm>
                  <a:off x="503504" y="1566268"/>
                  <a:ext cx="826629" cy="826629"/>
                </a:xfrm>
                <a:custGeom>
                  <a:rect b="b" l="l" r="r" t="t"/>
                  <a:pathLst>
                    <a:path extrusionOk="0" h="17979" w="17979">
                      <a:moveTo>
                        <a:pt x="8989" y="17979"/>
                      </a:moveTo>
                      <a:cubicBezTo>
                        <a:pt x="4036" y="17979"/>
                        <a:pt x="0" y="13942"/>
                        <a:pt x="0" y="8989"/>
                      </a:cubicBezTo>
                      <a:cubicBezTo>
                        <a:pt x="0" y="4025"/>
                        <a:pt x="4036" y="0"/>
                        <a:pt x="8989" y="0"/>
                      </a:cubicBezTo>
                      <a:cubicBezTo>
                        <a:pt x="13942" y="0"/>
                        <a:pt x="17979" y="4025"/>
                        <a:pt x="17979" y="8989"/>
                      </a:cubicBezTo>
                      <a:cubicBezTo>
                        <a:pt x="17979" y="13942"/>
                        <a:pt x="13942" y="17979"/>
                        <a:pt x="8989" y="17979"/>
                      </a:cubicBezTo>
                      <a:close/>
                      <a:moveTo>
                        <a:pt x="8989" y="536"/>
                      </a:moveTo>
                      <a:cubicBezTo>
                        <a:pt x="4334" y="536"/>
                        <a:pt x="536" y="4322"/>
                        <a:pt x="536" y="8989"/>
                      </a:cubicBezTo>
                      <a:cubicBezTo>
                        <a:pt x="536" y="13645"/>
                        <a:pt x="4334" y="17443"/>
                        <a:pt x="8989" y="17443"/>
                      </a:cubicBezTo>
                      <a:cubicBezTo>
                        <a:pt x="13645" y="17443"/>
                        <a:pt x="17443" y="13645"/>
                        <a:pt x="17443" y="8989"/>
                      </a:cubicBezTo>
                      <a:cubicBezTo>
                        <a:pt x="17443" y="4322"/>
                        <a:pt x="13645" y="536"/>
                        <a:pt x="8989" y="53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31"/>
              <p:cNvGrpSpPr/>
              <p:nvPr/>
            </p:nvGrpSpPr>
            <p:grpSpPr>
              <a:xfrm>
                <a:off x="654052" y="1773227"/>
                <a:ext cx="521203" cy="412282"/>
                <a:chOff x="712673" y="1942106"/>
                <a:chExt cx="475290" cy="375964"/>
              </a:xfrm>
            </p:grpSpPr>
            <p:sp>
              <p:nvSpPr>
                <p:cNvPr id="193" name="Google Shape;193;p31"/>
                <p:cNvSpPr/>
                <p:nvPr/>
              </p:nvSpPr>
              <p:spPr>
                <a:xfrm>
                  <a:off x="888392" y="2190233"/>
                  <a:ext cx="127334" cy="127837"/>
                </a:xfrm>
                <a:custGeom>
                  <a:rect b="b" l="l" r="r" t="t"/>
                  <a:pathLst>
                    <a:path extrusionOk="0" h="3049" w="3037">
                      <a:moveTo>
                        <a:pt x="1548" y="869"/>
                      </a:moveTo>
                      <a:cubicBezTo>
                        <a:pt x="1584" y="881"/>
                        <a:pt x="1596" y="881"/>
                        <a:pt x="1608" y="881"/>
                      </a:cubicBezTo>
                      <a:cubicBezTo>
                        <a:pt x="1929" y="929"/>
                        <a:pt x="2167" y="1203"/>
                        <a:pt x="2167" y="1512"/>
                      </a:cubicBezTo>
                      <a:cubicBezTo>
                        <a:pt x="2167" y="1715"/>
                        <a:pt x="2048" y="1929"/>
                        <a:pt x="1846" y="2048"/>
                      </a:cubicBezTo>
                      <a:cubicBezTo>
                        <a:pt x="1727" y="2120"/>
                        <a:pt x="1632" y="2155"/>
                        <a:pt x="1524" y="2155"/>
                      </a:cubicBezTo>
                      <a:cubicBezTo>
                        <a:pt x="1167" y="2155"/>
                        <a:pt x="881" y="1869"/>
                        <a:pt x="881" y="1512"/>
                      </a:cubicBezTo>
                      <a:cubicBezTo>
                        <a:pt x="881" y="1155"/>
                        <a:pt x="1167" y="869"/>
                        <a:pt x="1524" y="869"/>
                      </a:cubicBezTo>
                      <a:close/>
                      <a:moveTo>
                        <a:pt x="1524" y="667"/>
                      </a:moveTo>
                      <a:cubicBezTo>
                        <a:pt x="1048" y="667"/>
                        <a:pt x="679" y="1048"/>
                        <a:pt x="679" y="1512"/>
                      </a:cubicBezTo>
                      <a:cubicBezTo>
                        <a:pt x="679" y="1989"/>
                        <a:pt x="1060" y="2358"/>
                        <a:pt x="1524" y="2358"/>
                      </a:cubicBezTo>
                      <a:cubicBezTo>
                        <a:pt x="1655" y="2358"/>
                        <a:pt x="1810" y="2322"/>
                        <a:pt x="1965" y="2203"/>
                      </a:cubicBezTo>
                      <a:cubicBezTo>
                        <a:pt x="2227" y="2048"/>
                        <a:pt x="2370" y="1786"/>
                        <a:pt x="2370" y="1500"/>
                      </a:cubicBezTo>
                      <a:cubicBezTo>
                        <a:pt x="2370" y="1084"/>
                        <a:pt x="2060" y="738"/>
                        <a:pt x="1643" y="679"/>
                      </a:cubicBezTo>
                      <a:lnTo>
                        <a:pt x="1608" y="679"/>
                      </a:lnTo>
                      <a:cubicBezTo>
                        <a:pt x="1584" y="679"/>
                        <a:pt x="1548" y="667"/>
                        <a:pt x="1524" y="667"/>
                      </a:cubicBezTo>
                      <a:close/>
                      <a:moveTo>
                        <a:pt x="1524" y="191"/>
                      </a:moveTo>
                      <a:lnTo>
                        <a:pt x="1548" y="203"/>
                      </a:lnTo>
                      <a:cubicBezTo>
                        <a:pt x="1679" y="203"/>
                        <a:pt x="1798" y="226"/>
                        <a:pt x="1941" y="274"/>
                      </a:cubicBezTo>
                      <a:cubicBezTo>
                        <a:pt x="2001" y="310"/>
                        <a:pt x="2072" y="334"/>
                        <a:pt x="2132" y="369"/>
                      </a:cubicBezTo>
                      <a:cubicBezTo>
                        <a:pt x="2251" y="441"/>
                        <a:pt x="2358" y="512"/>
                        <a:pt x="2429" y="596"/>
                      </a:cubicBezTo>
                      <a:cubicBezTo>
                        <a:pt x="2489" y="655"/>
                        <a:pt x="2548" y="715"/>
                        <a:pt x="2596" y="786"/>
                      </a:cubicBezTo>
                      <a:cubicBezTo>
                        <a:pt x="2679" y="929"/>
                        <a:pt x="2763" y="1096"/>
                        <a:pt x="2786" y="1262"/>
                      </a:cubicBezTo>
                      <a:cubicBezTo>
                        <a:pt x="2798" y="1346"/>
                        <a:pt x="2822" y="1441"/>
                        <a:pt x="2822" y="1524"/>
                      </a:cubicBezTo>
                      <a:cubicBezTo>
                        <a:pt x="2822" y="1631"/>
                        <a:pt x="2798" y="1739"/>
                        <a:pt x="2775" y="1869"/>
                      </a:cubicBezTo>
                      <a:cubicBezTo>
                        <a:pt x="2763" y="1953"/>
                        <a:pt x="2715" y="2048"/>
                        <a:pt x="2667" y="2131"/>
                      </a:cubicBezTo>
                      <a:cubicBezTo>
                        <a:pt x="2441" y="2560"/>
                        <a:pt x="2013" y="2822"/>
                        <a:pt x="1548" y="2834"/>
                      </a:cubicBezTo>
                      <a:lnTo>
                        <a:pt x="1501" y="2834"/>
                      </a:lnTo>
                      <a:cubicBezTo>
                        <a:pt x="774" y="2834"/>
                        <a:pt x="179" y="2239"/>
                        <a:pt x="179" y="1512"/>
                      </a:cubicBezTo>
                      <a:cubicBezTo>
                        <a:pt x="179" y="786"/>
                        <a:pt x="774" y="191"/>
                        <a:pt x="1524" y="191"/>
                      </a:cubicBezTo>
                      <a:close/>
                      <a:moveTo>
                        <a:pt x="1524" y="0"/>
                      </a:moveTo>
                      <a:cubicBezTo>
                        <a:pt x="691" y="0"/>
                        <a:pt x="0" y="679"/>
                        <a:pt x="0" y="1512"/>
                      </a:cubicBezTo>
                      <a:cubicBezTo>
                        <a:pt x="0" y="2346"/>
                        <a:pt x="691" y="3024"/>
                        <a:pt x="1524" y="3024"/>
                      </a:cubicBezTo>
                      <a:cubicBezTo>
                        <a:pt x="1536" y="3024"/>
                        <a:pt x="1548" y="3024"/>
                        <a:pt x="1584" y="3048"/>
                      </a:cubicBezTo>
                      <a:cubicBezTo>
                        <a:pt x="2120" y="3024"/>
                        <a:pt x="2608" y="2715"/>
                        <a:pt x="2858" y="2239"/>
                      </a:cubicBezTo>
                      <a:cubicBezTo>
                        <a:pt x="2906" y="2131"/>
                        <a:pt x="2953" y="2036"/>
                        <a:pt x="2977" y="1929"/>
                      </a:cubicBezTo>
                      <a:cubicBezTo>
                        <a:pt x="3025" y="1786"/>
                        <a:pt x="3036" y="1643"/>
                        <a:pt x="3036" y="1524"/>
                      </a:cubicBezTo>
                      <a:cubicBezTo>
                        <a:pt x="3036" y="1417"/>
                        <a:pt x="3025" y="1322"/>
                        <a:pt x="3013" y="1215"/>
                      </a:cubicBezTo>
                      <a:cubicBezTo>
                        <a:pt x="2977" y="1024"/>
                        <a:pt x="2906" y="834"/>
                        <a:pt x="2786" y="667"/>
                      </a:cubicBezTo>
                      <a:cubicBezTo>
                        <a:pt x="2727" y="596"/>
                        <a:pt x="2667" y="512"/>
                        <a:pt x="2596" y="441"/>
                      </a:cubicBezTo>
                      <a:cubicBezTo>
                        <a:pt x="2501" y="357"/>
                        <a:pt x="2382" y="262"/>
                        <a:pt x="2251" y="191"/>
                      </a:cubicBezTo>
                      <a:cubicBezTo>
                        <a:pt x="2179" y="143"/>
                        <a:pt x="2108" y="119"/>
                        <a:pt x="2024" y="84"/>
                      </a:cubicBezTo>
                      <a:cubicBezTo>
                        <a:pt x="1882" y="24"/>
                        <a:pt x="1727" y="0"/>
                        <a:pt x="15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1"/>
                <p:cNvSpPr/>
                <p:nvPr/>
              </p:nvSpPr>
              <p:spPr>
                <a:xfrm>
                  <a:off x="712673" y="1942106"/>
                  <a:ext cx="475290" cy="135845"/>
                </a:xfrm>
                <a:custGeom>
                  <a:rect b="b" l="l" r="r" t="t"/>
                  <a:pathLst>
                    <a:path extrusionOk="0" h="3240" w="11336">
                      <a:moveTo>
                        <a:pt x="5715" y="215"/>
                      </a:moveTo>
                      <a:cubicBezTo>
                        <a:pt x="6001" y="215"/>
                        <a:pt x="6311" y="239"/>
                        <a:pt x="6692" y="275"/>
                      </a:cubicBezTo>
                      <a:cubicBezTo>
                        <a:pt x="7049" y="334"/>
                        <a:pt x="7430" y="406"/>
                        <a:pt x="7763" y="513"/>
                      </a:cubicBezTo>
                      <a:cubicBezTo>
                        <a:pt x="8120" y="620"/>
                        <a:pt x="8406" y="715"/>
                        <a:pt x="8680" y="834"/>
                      </a:cubicBezTo>
                      <a:cubicBezTo>
                        <a:pt x="9359" y="1156"/>
                        <a:pt x="10002" y="1572"/>
                        <a:pt x="10561" y="2073"/>
                      </a:cubicBezTo>
                      <a:cubicBezTo>
                        <a:pt x="10740" y="2251"/>
                        <a:pt x="10942" y="2430"/>
                        <a:pt x="11097" y="2620"/>
                      </a:cubicBezTo>
                      <a:cubicBezTo>
                        <a:pt x="11145" y="2680"/>
                        <a:pt x="11157" y="2739"/>
                        <a:pt x="11157" y="2799"/>
                      </a:cubicBezTo>
                      <a:cubicBezTo>
                        <a:pt x="11157" y="2858"/>
                        <a:pt x="11133" y="2918"/>
                        <a:pt x="11085" y="2965"/>
                      </a:cubicBezTo>
                      <a:cubicBezTo>
                        <a:pt x="11037" y="3008"/>
                        <a:pt x="10981" y="3027"/>
                        <a:pt x="10926" y="3027"/>
                      </a:cubicBezTo>
                      <a:cubicBezTo>
                        <a:pt x="10859" y="3027"/>
                        <a:pt x="10792" y="2999"/>
                        <a:pt x="10740" y="2954"/>
                      </a:cubicBezTo>
                      <a:cubicBezTo>
                        <a:pt x="10430" y="2608"/>
                        <a:pt x="10073" y="2287"/>
                        <a:pt x="9692" y="2001"/>
                      </a:cubicBezTo>
                      <a:cubicBezTo>
                        <a:pt x="8537" y="1168"/>
                        <a:pt x="7132" y="703"/>
                        <a:pt x="5715" y="703"/>
                      </a:cubicBezTo>
                      <a:cubicBezTo>
                        <a:pt x="3798" y="703"/>
                        <a:pt x="1965" y="1537"/>
                        <a:pt x="679" y="2965"/>
                      </a:cubicBezTo>
                      <a:cubicBezTo>
                        <a:pt x="643" y="3013"/>
                        <a:pt x="584" y="3037"/>
                        <a:pt x="524" y="3037"/>
                      </a:cubicBezTo>
                      <a:cubicBezTo>
                        <a:pt x="465" y="3037"/>
                        <a:pt x="381" y="3025"/>
                        <a:pt x="346" y="2977"/>
                      </a:cubicBezTo>
                      <a:cubicBezTo>
                        <a:pt x="250" y="2894"/>
                        <a:pt x="239" y="2739"/>
                        <a:pt x="322" y="2644"/>
                      </a:cubicBezTo>
                      <a:cubicBezTo>
                        <a:pt x="1691" y="1096"/>
                        <a:pt x="3656" y="215"/>
                        <a:pt x="5715" y="215"/>
                      </a:cubicBezTo>
                      <a:close/>
                      <a:moveTo>
                        <a:pt x="5703" y="1"/>
                      </a:moveTo>
                      <a:cubicBezTo>
                        <a:pt x="3584" y="1"/>
                        <a:pt x="1572" y="906"/>
                        <a:pt x="167" y="2489"/>
                      </a:cubicBezTo>
                      <a:cubicBezTo>
                        <a:pt x="0" y="2668"/>
                        <a:pt x="12" y="2954"/>
                        <a:pt x="191" y="3120"/>
                      </a:cubicBezTo>
                      <a:cubicBezTo>
                        <a:pt x="286" y="3192"/>
                        <a:pt x="381" y="3239"/>
                        <a:pt x="489" y="3239"/>
                      </a:cubicBezTo>
                      <a:cubicBezTo>
                        <a:pt x="596" y="3216"/>
                        <a:pt x="715" y="3180"/>
                        <a:pt x="786" y="3085"/>
                      </a:cubicBezTo>
                      <a:cubicBezTo>
                        <a:pt x="2024" y="1703"/>
                        <a:pt x="3810" y="894"/>
                        <a:pt x="5668" y="894"/>
                      </a:cubicBezTo>
                      <a:cubicBezTo>
                        <a:pt x="7037" y="894"/>
                        <a:pt x="8406" y="1346"/>
                        <a:pt x="9525" y="2168"/>
                      </a:cubicBezTo>
                      <a:cubicBezTo>
                        <a:pt x="9894" y="2430"/>
                        <a:pt x="10240" y="2739"/>
                        <a:pt x="10549" y="3085"/>
                      </a:cubicBezTo>
                      <a:cubicBezTo>
                        <a:pt x="10639" y="3174"/>
                        <a:pt x="10763" y="3219"/>
                        <a:pt x="10887" y="3219"/>
                      </a:cubicBezTo>
                      <a:cubicBezTo>
                        <a:pt x="10993" y="3219"/>
                        <a:pt x="11098" y="3186"/>
                        <a:pt x="11180" y="3120"/>
                      </a:cubicBezTo>
                      <a:cubicBezTo>
                        <a:pt x="11264" y="3037"/>
                        <a:pt x="11323" y="2942"/>
                        <a:pt x="11323" y="2823"/>
                      </a:cubicBezTo>
                      <a:cubicBezTo>
                        <a:pt x="11335" y="2715"/>
                        <a:pt x="11299" y="2596"/>
                        <a:pt x="11216" y="2501"/>
                      </a:cubicBezTo>
                      <a:cubicBezTo>
                        <a:pt x="11061" y="2299"/>
                        <a:pt x="10859" y="2120"/>
                        <a:pt x="10668" y="1942"/>
                      </a:cubicBezTo>
                      <a:cubicBezTo>
                        <a:pt x="10085" y="1406"/>
                        <a:pt x="9430" y="989"/>
                        <a:pt x="8716" y="656"/>
                      </a:cubicBezTo>
                      <a:cubicBezTo>
                        <a:pt x="8454" y="525"/>
                        <a:pt x="8156" y="418"/>
                        <a:pt x="7799" y="322"/>
                      </a:cubicBezTo>
                      <a:cubicBezTo>
                        <a:pt x="7442" y="215"/>
                        <a:pt x="7073" y="120"/>
                        <a:pt x="6692" y="84"/>
                      </a:cubicBezTo>
                      <a:cubicBezTo>
                        <a:pt x="6323" y="37"/>
                        <a:pt x="6001" y="1"/>
                        <a:pt x="57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1"/>
                <p:cNvSpPr/>
                <p:nvPr/>
              </p:nvSpPr>
              <p:spPr>
                <a:xfrm>
                  <a:off x="774558" y="2024494"/>
                  <a:ext cx="355000" cy="108341"/>
                </a:xfrm>
                <a:custGeom>
                  <a:rect b="b" l="l" r="r" t="t"/>
                  <a:pathLst>
                    <a:path extrusionOk="0" h="2584" w="8467">
                      <a:moveTo>
                        <a:pt x="4239" y="215"/>
                      </a:moveTo>
                      <a:cubicBezTo>
                        <a:pt x="5537" y="215"/>
                        <a:pt x="6799" y="703"/>
                        <a:pt x="7776" y="1584"/>
                      </a:cubicBezTo>
                      <a:cubicBezTo>
                        <a:pt x="7918" y="1715"/>
                        <a:pt x="8049" y="1846"/>
                        <a:pt x="8168" y="1989"/>
                      </a:cubicBezTo>
                      <a:cubicBezTo>
                        <a:pt x="8252" y="2084"/>
                        <a:pt x="8252" y="2239"/>
                        <a:pt x="8157" y="2322"/>
                      </a:cubicBezTo>
                      <a:lnTo>
                        <a:pt x="8061" y="2370"/>
                      </a:lnTo>
                      <a:cubicBezTo>
                        <a:pt x="8037" y="2375"/>
                        <a:pt x="8012" y="2378"/>
                        <a:pt x="7987" y="2378"/>
                      </a:cubicBezTo>
                      <a:cubicBezTo>
                        <a:pt x="7952" y="2378"/>
                        <a:pt x="7918" y="2372"/>
                        <a:pt x="7883" y="2358"/>
                      </a:cubicBezTo>
                      <a:cubicBezTo>
                        <a:pt x="7859" y="2346"/>
                        <a:pt x="7823" y="2322"/>
                        <a:pt x="7811" y="2298"/>
                      </a:cubicBezTo>
                      <a:cubicBezTo>
                        <a:pt x="6906" y="1286"/>
                        <a:pt x="5597" y="703"/>
                        <a:pt x="4239" y="703"/>
                      </a:cubicBezTo>
                      <a:cubicBezTo>
                        <a:pt x="2870" y="703"/>
                        <a:pt x="1572" y="1286"/>
                        <a:pt x="668" y="2298"/>
                      </a:cubicBezTo>
                      <a:cubicBezTo>
                        <a:pt x="615" y="2344"/>
                        <a:pt x="545" y="2372"/>
                        <a:pt x="476" y="2372"/>
                      </a:cubicBezTo>
                      <a:cubicBezTo>
                        <a:pt x="420" y="2372"/>
                        <a:pt x="365" y="2353"/>
                        <a:pt x="322" y="2310"/>
                      </a:cubicBezTo>
                      <a:cubicBezTo>
                        <a:pt x="239" y="2227"/>
                        <a:pt x="215" y="2072"/>
                        <a:pt x="310" y="1965"/>
                      </a:cubicBezTo>
                      <a:cubicBezTo>
                        <a:pt x="1310" y="858"/>
                        <a:pt x="2727" y="215"/>
                        <a:pt x="4239" y="215"/>
                      </a:cubicBezTo>
                      <a:close/>
                      <a:moveTo>
                        <a:pt x="4239" y="0"/>
                      </a:moveTo>
                      <a:cubicBezTo>
                        <a:pt x="2680" y="0"/>
                        <a:pt x="1203" y="679"/>
                        <a:pt x="156" y="1834"/>
                      </a:cubicBezTo>
                      <a:cubicBezTo>
                        <a:pt x="1" y="2013"/>
                        <a:pt x="13" y="2298"/>
                        <a:pt x="191" y="2465"/>
                      </a:cubicBezTo>
                      <a:cubicBezTo>
                        <a:pt x="275" y="2536"/>
                        <a:pt x="382" y="2584"/>
                        <a:pt x="489" y="2584"/>
                      </a:cubicBezTo>
                      <a:cubicBezTo>
                        <a:pt x="620" y="2584"/>
                        <a:pt x="739" y="2524"/>
                        <a:pt x="846" y="2429"/>
                      </a:cubicBezTo>
                      <a:cubicBezTo>
                        <a:pt x="1703" y="1465"/>
                        <a:pt x="2942" y="893"/>
                        <a:pt x="4251" y="893"/>
                      </a:cubicBezTo>
                      <a:cubicBezTo>
                        <a:pt x="5549" y="893"/>
                        <a:pt x="6799" y="1465"/>
                        <a:pt x="7656" y="2429"/>
                      </a:cubicBezTo>
                      <a:cubicBezTo>
                        <a:pt x="7692" y="2477"/>
                        <a:pt x="7740" y="2501"/>
                        <a:pt x="7799" y="2536"/>
                      </a:cubicBezTo>
                      <a:cubicBezTo>
                        <a:pt x="7850" y="2562"/>
                        <a:pt x="7908" y="2574"/>
                        <a:pt x="7967" y="2574"/>
                      </a:cubicBezTo>
                      <a:cubicBezTo>
                        <a:pt x="8019" y="2574"/>
                        <a:pt x="8071" y="2565"/>
                        <a:pt x="8121" y="2548"/>
                      </a:cubicBezTo>
                      <a:cubicBezTo>
                        <a:pt x="8180" y="2536"/>
                        <a:pt x="8228" y="2501"/>
                        <a:pt x="8276" y="2465"/>
                      </a:cubicBezTo>
                      <a:cubicBezTo>
                        <a:pt x="8454" y="2298"/>
                        <a:pt x="8466" y="2013"/>
                        <a:pt x="8299" y="1834"/>
                      </a:cubicBezTo>
                      <a:cubicBezTo>
                        <a:pt x="8180" y="1691"/>
                        <a:pt x="8049" y="1548"/>
                        <a:pt x="7895" y="1417"/>
                      </a:cubicBezTo>
                      <a:cubicBezTo>
                        <a:pt x="6894" y="512"/>
                        <a:pt x="5597" y="0"/>
                        <a:pt x="423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1"/>
                <p:cNvSpPr/>
                <p:nvPr/>
              </p:nvSpPr>
              <p:spPr>
                <a:xfrm>
                  <a:off x="837953" y="2107846"/>
                  <a:ext cx="229176" cy="80417"/>
                </a:xfrm>
                <a:custGeom>
                  <a:rect b="b" l="l" r="r" t="t"/>
                  <a:pathLst>
                    <a:path extrusionOk="0" h="1918" w="5466">
                      <a:moveTo>
                        <a:pt x="2727" y="191"/>
                      </a:moveTo>
                      <a:cubicBezTo>
                        <a:pt x="3251" y="191"/>
                        <a:pt x="3763" y="322"/>
                        <a:pt x="4287" y="608"/>
                      </a:cubicBezTo>
                      <a:cubicBezTo>
                        <a:pt x="4620" y="787"/>
                        <a:pt x="4871" y="965"/>
                        <a:pt x="5073" y="1168"/>
                      </a:cubicBezTo>
                      <a:lnTo>
                        <a:pt x="5216" y="1298"/>
                      </a:lnTo>
                      <a:lnTo>
                        <a:pt x="5252" y="1394"/>
                      </a:lnTo>
                      <a:cubicBezTo>
                        <a:pt x="5287" y="1477"/>
                        <a:pt x="5252" y="1584"/>
                        <a:pt x="5180" y="1644"/>
                      </a:cubicBezTo>
                      <a:cubicBezTo>
                        <a:pt x="5132" y="1687"/>
                        <a:pt x="5076" y="1705"/>
                        <a:pt x="5021" y="1705"/>
                      </a:cubicBezTo>
                      <a:cubicBezTo>
                        <a:pt x="4954" y="1705"/>
                        <a:pt x="4887" y="1678"/>
                        <a:pt x="4835" y="1632"/>
                      </a:cubicBezTo>
                      <a:lnTo>
                        <a:pt x="4716" y="1513"/>
                      </a:lnTo>
                      <a:cubicBezTo>
                        <a:pt x="4585" y="1382"/>
                        <a:pt x="4442" y="1263"/>
                        <a:pt x="4287" y="1156"/>
                      </a:cubicBezTo>
                      <a:cubicBezTo>
                        <a:pt x="3823" y="846"/>
                        <a:pt x="3287" y="679"/>
                        <a:pt x="2727" y="679"/>
                      </a:cubicBezTo>
                      <a:cubicBezTo>
                        <a:pt x="1918" y="679"/>
                        <a:pt x="1168" y="1025"/>
                        <a:pt x="632" y="1620"/>
                      </a:cubicBezTo>
                      <a:cubicBezTo>
                        <a:pt x="584" y="1668"/>
                        <a:pt x="525" y="1691"/>
                        <a:pt x="465" y="1691"/>
                      </a:cubicBezTo>
                      <a:cubicBezTo>
                        <a:pt x="394" y="1691"/>
                        <a:pt x="334" y="1679"/>
                        <a:pt x="287" y="1632"/>
                      </a:cubicBezTo>
                      <a:cubicBezTo>
                        <a:pt x="239" y="1584"/>
                        <a:pt x="215" y="1525"/>
                        <a:pt x="215" y="1465"/>
                      </a:cubicBezTo>
                      <a:cubicBezTo>
                        <a:pt x="215" y="1394"/>
                        <a:pt x="227" y="1334"/>
                        <a:pt x="275" y="1287"/>
                      </a:cubicBezTo>
                      <a:cubicBezTo>
                        <a:pt x="894" y="596"/>
                        <a:pt x="1787" y="191"/>
                        <a:pt x="2727" y="191"/>
                      </a:cubicBezTo>
                      <a:close/>
                      <a:moveTo>
                        <a:pt x="2715" y="1"/>
                      </a:moveTo>
                      <a:cubicBezTo>
                        <a:pt x="1715" y="1"/>
                        <a:pt x="763" y="429"/>
                        <a:pt x="108" y="1168"/>
                      </a:cubicBezTo>
                      <a:cubicBezTo>
                        <a:pt x="37" y="1251"/>
                        <a:pt x="1" y="1370"/>
                        <a:pt x="1" y="1489"/>
                      </a:cubicBezTo>
                      <a:cubicBezTo>
                        <a:pt x="13" y="1584"/>
                        <a:pt x="60" y="1703"/>
                        <a:pt x="156" y="1787"/>
                      </a:cubicBezTo>
                      <a:cubicBezTo>
                        <a:pt x="239" y="1858"/>
                        <a:pt x="346" y="1906"/>
                        <a:pt x="453" y="1906"/>
                      </a:cubicBezTo>
                      <a:cubicBezTo>
                        <a:pt x="453" y="1906"/>
                        <a:pt x="465" y="1906"/>
                        <a:pt x="465" y="1918"/>
                      </a:cubicBezTo>
                      <a:cubicBezTo>
                        <a:pt x="572" y="1906"/>
                        <a:pt x="691" y="1858"/>
                        <a:pt x="763" y="1763"/>
                      </a:cubicBezTo>
                      <a:cubicBezTo>
                        <a:pt x="1251" y="1203"/>
                        <a:pt x="1965" y="894"/>
                        <a:pt x="2715" y="894"/>
                      </a:cubicBezTo>
                      <a:cubicBezTo>
                        <a:pt x="3227" y="894"/>
                        <a:pt x="3728" y="1037"/>
                        <a:pt x="4156" y="1322"/>
                      </a:cubicBezTo>
                      <a:cubicBezTo>
                        <a:pt x="4299" y="1406"/>
                        <a:pt x="4442" y="1525"/>
                        <a:pt x="4561" y="1644"/>
                      </a:cubicBezTo>
                      <a:cubicBezTo>
                        <a:pt x="4585" y="1679"/>
                        <a:pt x="4632" y="1703"/>
                        <a:pt x="4656" y="1751"/>
                      </a:cubicBezTo>
                      <a:cubicBezTo>
                        <a:pt x="4746" y="1841"/>
                        <a:pt x="4870" y="1886"/>
                        <a:pt x="4994" y="1886"/>
                      </a:cubicBezTo>
                      <a:cubicBezTo>
                        <a:pt x="5100" y="1886"/>
                        <a:pt x="5205" y="1853"/>
                        <a:pt x="5287" y="1787"/>
                      </a:cubicBezTo>
                      <a:cubicBezTo>
                        <a:pt x="5418" y="1668"/>
                        <a:pt x="5466" y="1465"/>
                        <a:pt x="5406" y="1310"/>
                      </a:cubicBezTo>
                      <a:cubicBezTo>
                        <a:pt x="5394" y="1251"/>
                        <a:pt x="5359" y="1203"/>
                        <a:pt x="5311" y="1156"/>
                      </a:cubicBezTo>
                      <a:cubicBezTo>
                        <a:pt x="5275" y="1108"/>
                        <a:pt x="5228" y="1048"/>
                        <a:pt x="5180" y="1013"/>
                      </a:cubicBezTo>
                      <a:cubicBezTo>
                        <a:pt x="4954" y="787"/>
                        <a:pt x="4692" y="596"/>
                        <a:pt x="4347" y="417"/>
                      </a:cubicBezTo>
                      <a:cubicBezTo>
                        <a:pt x="3823" y="144"/>
                        <a:pt x="3275" y="1"/>
                        <a:pt x="271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97" name="Google Shape;197;p31"/>
          <p:cNvSpPr txBox="1"/>
          <p:nvPr/>
        </p:nvSpPr>
        <p:spPr>
          <a:xfrm>
            <a:off x="1547250" y="1656600"/>
            <a:ext cx="1233600" cy="6663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dk1"/>
                </a:solidFill>
                <a:latin typeface="Fira Sans"/>
                <a:ea typeface="Fira Sans"/>
                <a:cs typeface="Fira Sans"/>
                <a:sym typeface="Fira Sans"/>
              </a:rPr>
              <a:t>Enhanced Security</a:t>
            </a:r>
            <a:endParaRPr b="1" i="0" sz="1400" u="none" cap="none" strike="noStrike">
              <a:solidFill>
                <a:schemeClr val="dk1"/>
              </a:solidFill>
              <a:latin typeface="Fira Sans"/>
              <a:ea typeface="Fira Sans"/>
              <a:cs typeface="Fira Sans"/>
              <a:sym typeface="Fira Sans"/>
            </a:endParaRPr>
          </a:p>
        </p:txBody>
      </p:sp>
      <p:grpSp>
        <p:nvGrpSpPr>
          <p:cNvPr id="198" name="Google Shape;198;p31"/>
          <p:cNvGrpSpPr/>
          <p:nvPr/>
        </p:nvGrpSpPr>
        <p:grpSpPr>
          <a:xfrm>
            <a:off x="3690791" y="1983833"/>
            <a:ext cx="1762417" cy="1762087"/>
            <a:chOff x="3690791" y="1983833"/>
            <a:chExt cx="1762417" cy="1762087"/>
          </a:xfrm>
        </p:grpSpPr>
        <p:grpSp>
          <p:nvGrpSpPr>
            <p:cNvPr id="199" name="Google Shape;199;p31"/>
            <p:cNvGrpSpPr/>
            <p:nvPr/>
          </p:nvGrpSpPr>
          <p:grpSpPr>
            <a:xfrm>
              <a:off x="3690791" y="1983833"/>
              <a:ext cx="1762417" cy="1762087"/>
              <a:chOff x="3686748" y="2130133"/>
              <a:chExt cx="1762417" cy="1762087"/>
            </a:xfrm>
          </p:grpSpPr>
          <p:sp>
            <p:nvSpPr>
              <p:cNvPr id="200" name="Google Shape;200;p31"/>
              <p:cNvSpPr/>
              <p:nvPr/>
            </p:nvSpPr>
            <p:spPr>
              <a:xfrm>
                <a:off x="3786223" y="2229607"/>
                <a:ext cx="1563466" cy="1563175"/>
              </a:xfrm>
              <a:custGeom>
                <a:rect b="b" l="l" r="r" t="t"/>
                <a:pathLst>
                  <a:path extrusionOk="0" h="59116" w="59127">
                    <a:moveTo>
                      <a:pt x="59127" y="29564"/>
                    </a:moveTo>
                    <a:cubicBezTo>
                      <a:pt x="59127" y="45887"/>
                      <a:pt x="45887" y="59115"/>
                      <a:pt x="29564" y="59115"/>
                    </a:cubicBezTo>
                    <a:cubicBezTo>
                      <a:pt x="13240" y="59115"/>
                      <a:pt x="0" y="45887"/>
                      <a:pt x="0" y="29564"/>
                    </a:cubicBezTo>
                    <a:cubicBezTo>
                      <a:pt x="0" y="13229"/>
                      <a:pt x="13240" y="1"/>
                      <a:pt x="29564" y="1"/>
                    </a:cubicBezTo>
                    <a:cubicBezTo>
                      <a:pt x="45887" y="1"/>
                      <a:pt x="59127" y="13229"/>
                      <a:pt x="59127" y="2956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1"/>
              <p:cNvSpPr/>
              <p:nvPr/>
            </p:nvSpPr>
            <p:spPr>
              <a:xfrm>
                <a:off x="4127482" y="3737293"/>
                <a:ext cx="880932" cy="154927"/>
              </a:xfrm>
              <a:custGeom>
                <a:rect b="b" l="l" r="r" t="t"/>
                <a:pathLst>
                  <a:path extrusionOk="0" h="5859" w="33315">
                    <a:moveTo>
                      <a:pt x="33314" y="1394"/>
                    </a:moveTo>
                    <a:lnTo>
                      <a:pt x="32505" y="1"/>
                    </a:lnTo>
                    <a:cubicBezTo>
                      <a:pt x="27838" y="2703"/>
                      <a:pt x="22432" y="4251"/>
                      <a:pt x="16658" y="4251"/>
                    </a:cubicBezTo>
                    <a:cubicBezTo>
                      <a:pt x="10883" y="4251"/>
                      <a:pt x="5466" y="2703"/>
                      <a:pt x="810" y="1"/>
                    </a:cubicBezTo>
                    <a:lnTo>
                      <a:pt x="1" y="1394"/>
                    </a:lnTo>
                    <a:cubicBezTo>
                      <a:pt x="4918" y="4239"/>
                      <a:pt x="10597" y="5859"/>
                      <a:pt x="16658" y="5859"/>
                    </a:cubicBezTo>
                    <a:cubicBezTo>
                      <a:pt x="22718" y="5859"/>
                      <a:pt x="28421" y="4239"/>
                      <a:pt x="33314" y="139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1"/>
              <p:cNvSpPr/>
              <p:nvPr/>
            </p:nvSpPr>
            <p:spPr>
              <a:xfrm>
                <a:off x="4986950" y="2248195"/>
                <a:ext cx="462215" cy="763157"/>
              </a:xfrm>
              <a:custGeom>
                <a:rect b="b" l="l" r="r" t="t"/>
                <a:pathLst>
                  <a:path extrusionOk="0" h="28861" w="17480">
                    <a:moveTo>
                      <a:pt x="810" y="0"/>
                    </a:moveTo>
                    <a:lnTo>
                      <a:pt x="1" y="1393"/>
                    </a:lnTo>
                    <a:cubicBezTo>
                      <a:pt x="9490" y="6894"/>
                      <a:pt x="15872" y="17145"/>
                      <a:pt x="15872" y="28861"/>
                    </a:cubicBezTo>
                    <a:lnTo>
                      <a:pt x="17479" y="28861"/>
                    </a:lnTo>
                    <a:cubicBezTo>
                      <a:pt x="17479" y="16550"/>
                      <a:pt x="10764" y="5775"/>
                      <a:pt x="81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1"/>
              <p:cNvSpPr/>
              <p:nvPr/>
            </p:nvSpPr>
            <p:spPr>
              <a:xfrm>
                <a:off x="4127482" y="2130133"/>
                <a:ext cx="880932" cy="154927"/>
              </a:xfrm>
              <a:custGeom>
                <a:rect b="b" l="l" r="r" t="t"/>
                <a:pathLst>
                  <a:path extrusionOk="0" h="5859" w="33315">
                    <a:moveTo>
                      <a:pt x="1" y="4465"/>
                    </a:moveTo>
                    <a:lnTo>
                      <a:pt x="810" y="5858"/>
                    </a:lnTo>
                    <a:cubicBezTo>
                      <a:pt x="5478" y="3156"/>
                      <a:pt x="10883" y="1608"/>
                      <a:pt x="16658" y="1608"/>
                    </a:cubicBezTo>
                    <a:cubicBezTo>
                      <a:pt x="22432" y="1608"/>
                      <a:pt x="27849" y="3156"/>
                      <a:pt x="32505" y="5858"/>
                    </a:cubicBezTo>
                    <a:lnTo>
                      <a:pt x="33314" y="4465"/>
                    </a:lnTo>
                    <a:cubicBezTo>
                      <a:pt x="28397" y="1620"/>
                      <a:pt x="22718" y="0"/>
                      <a:pt x="16658" y="0"/>
                    </a:cubicBezTo>
                    <a:cubicBezTo>
                      <a:pt x="10597" y="0"/>
                      <a:pt x="4906" y="1620"/>
                      <a:pt x="1" y="446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1"/>
              <p:cNvSpPr/>
              <p:nvPr/>
            </p:nvSpPr>
            <p:spPr>
              <a:xfrm>
                <a:off x="4986950" y="3011306"/>
                <a:ext cx="462215" cy="762866"/>
              </a:xfrm>
              <a:custGeom>
                <a:rect b="b" l="l" r="r" t="t"/>
                <a:pathLst>
                  <a:path extrusionOk="0" h="28850" w="17480">
                    <a:moveTo>
                      <a:pt x="1" y="27457"/>
                    </a:moveTo>
                    <a:lnTo>
                      <a:pt x="810" y="28850"/>
                    </a:lnTo>
                    <a:cubicBezTo>
                      <a:pt x="10764" y="23075"/>
                      <a:pt x="17479" y="12300"/>
                      <a:pt x="17479" y="1"/>
                    </a:cubicBezTo>
                    <a:lnTo>
                      <a:pt x="15872" y="1"/>
                    </a:lnTo>
                    <a:cubicBezTo>
                      <a:pt x="15872" y="11705"/>
                      <a:pt x="9490" y="21968"/>
                      <a:pt x="1" y="27457"/>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1"/>
              <p:cNvSpPr/>
              <p:nvPr/>
            </p:nvSpPr>
            <p:spPr>
              <a:xfrm>
                <a:off x="3686748" y="3011306"/>
                <a:ext cx="462188" cy="762866"/>
              </a:xfrm>
              <a:custGeom>
                <a:rect b="b" l="l" r="r" t="t"/>
                <a:pathLst>
                  <a:path extrusionOk="0" h="28850" w="17479">
                    <a:moveTo>
                      <a:pt x="16669" y="28850"/>
                    </a:moveTo>
                    <a:lnTo>
                      <a:pt x="17478" y="27457"/>
                    </a:lnTo>
                    <a:cubicBezTo>
                      <a:pt x="8001" y="21968"/>
                      <a:pt x="1607" y="11705"/>
                      <a:pt x="1607" y="1"/>
                    </a:cubicBezTo>
                    <a:lnTo>
                      <a:pt x="0" y="1"/>
                    </a:lnTo>
                    <a:cubicBezTo>
                      <a:pt x="0" y="12300"/>
                      <a:pt x="6715" y="23075"/>
                      <a:pt x="16669" y="2885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1"/>
              <p:cNvSpPr/>
              <p:nvPr/>
            </p:nvSpPr>
            <p:spPr>
              <a:xfrm>
                <a:off x="3686748" y="2248195"/>
                <a:ext cx="462188" cy="763157"/>
              </a:xfrm>
              <a:custGeom>
                <a:rect b="b" l="l" r="r" t="t"/>
                <a:pathLst>
                  <a:path extrusionOk="0" h="28861" w="17479">
                    <a:moveTo>
                      <a:pt x="17478" y="1393"/>
                    </a:moveTo>
                    <a:lnTo>
                      <a:pt x="16669" y="0"/>
                    </a:lnTo>
                    <a:cubicBezTo>
                      <a:pt x="6715" y="5775"/>
                      <a:pt x="0" y="16550"/>
                      <a:pt x="0" y="28861"/>
                    </a:cubicBezTo>
                    <a:lnTo>
                      <a:pt x="1607" y="28861"/>
                    </a:lnTo>
                    <a:cubicBezTo>
                      <a:pt x="1607" y="17145"/>
                      <a:pt x="8001" y="6894"/>
                      <a:pt x="17478" y="139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 name="Google Shape;207;p31"/>
            <p:cNvGrpSpPr/>
            <p:nvPr/>
          </p:nvGrpSpPr>
          <p:grpSpPr>
            <a:xfrm>
              <a:off x="4123342" y="2442972"/>
              <a:ext cx="897316" cy="899307"/>
              <a:chOff x="-3137650" y="2408950"/>
              <a:chExt cx="291450" cy="292125"/>
            </a:xfrm>
          </p:grpSpPr>
          <p:sp>
            <p:nvSpPr>
              <p:cNvPr id="208" name="Google Shape;208;p31"/>
              <p:cNvSpPr/>
              <p:nvPr/>
            </p:nvSpPr>
            <p:spPr>
              <a:xfrm>
                <a:off x="-3137650" y="2408950"/>
                <a:ext cx="291450" cy="292125"/>
              </a:xfrm>
              <a:custGeom>
                <a:rect b="b" l="l" r="r" t="t"/>
                <a:pathLst>
                  <a:path extrusionOk="0" h="11685" w="11658">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1"/>
              <p:cNvSpPr/>
              <p:nvPr/>
            </p:nvSpPr>
            <p:spPr>
              <a:xfrm>
                <a:off x="-3104575" y="24428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1"/>
              <p:cNvSpPr/>
              <p:nvPr/>
            </p:nvSpPr>
            <p:spPr>
              <a:xfrm>
                <a:off x="-306990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1"/>
              <p:cNvSpPr/>
              <p:nvPr/>
            </p:nvSpPr>
            <p:spPr>
              <a:xfrm>
                <a:off x="-303525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1"/>
              <p:cNvSpPr/>
              <p:nvPr/>
            </p:nvSpPr>
            <p:spPr>
              <a:xfrm>
                <a:off x="-3002175" y="2442800"/>
                <a:ext cx="120525" cy="17350"/>
              </a:xfrm>
              <a:custGeom>
                <a:rect b="b" l="l" r="r" t="t"/>
                <a:pathLst>
                  <a:path extrusionOk="0" h="694" w="4821">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3" name="Google Shape;213;p31"/>
          <p:cNvSpPr txBox="1"/>
          <p:nvPr/>
        </p:nvSpPr>
        <p:spPr>
          <a:xfrm>
            <a:off x="1532525" y="3500700"/>
            <a:ext cx="1233600" cy="6663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dk1"/>
                </a:solidFill>
                <a:latin typeface="Fira Sans"/>
                <a:ea typeface="Fira Sans"/>
                <a:cs typeface="Fira Sans"/>
                <a:sym typeface="Fira Sans"/>
              </a:rPr>
              <a:t>Protect </a:t>
            </a:r>
            <a:r>
              <a:rPr b="1" lang="en">
                <a:solidFill>
                  <a:schemeClr val="dk1"/>
                </a:solidFill>
                <a:latin typeface="Fira Sans"/>
                <a:ea typeface="Fira Sans"/>
                <a:cs typeface="Fira Sans"/>
                <a:sym typeface="Fira Sans"/>
              </a:rPr>
              <a:t>against</a:t>
            </a:r>
            <a:r>
              <a:rPr b="1" lang="en">
                <a:solidFill>
                  <a:schemeClr val="dk1"/>
                </a:solidFill>
                <a:latin typeface="Fira Sans"/>
                <a:ea typeface="Fira Sans"/>
                <a:cs typeface="Fira Sans"/>
                <a:sym typeface="Fira Sans"/>
              </a:rPr>
              <a:t> credential theft</a:t>
            </a:r>
            <a:endParaRPr b="1" i="0" sz="1400" u="none" cap="none" strike="noStrike">
              <a:solidFill>
                <a:schemeClr val="dk1"/>
              </a:solidFill>
              <a:latin typeface="Fira Sans"/>
              <a:ea typeface="Fira Sans"/>
              <a:cs typeface="Fira Sans"/>
              <a:sym typeface="Fira Sans"/>
            </a:endParaRPr>
          </a:p>
        </p:txBody>
      </p:sp>
      <p:sp>
        <p:nvSpPr>
          <p:cNvPr id="214" name="Google Shape;214;p31"/>
          <p:cNvSpPr txBox="1"/>
          <p:nvPr/>
        </p:nvSpPr>
        <p:spPr>
          <a:xfrm>
            <a:off x="6363150" y="1646800"/>
            <a:ext cx="1233600" cy="6663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dk1"/>
                </a:solidFill>
                <a:latin typeface="Fira Sans"/>
                <a:ea typeface="Fira Sans"/>
                <a:cs typeface="Fira Sans"/>
                <a:sym typeface="Fira Sans"/>
              </a:rPr>
              <a:t>Two forms of identification</a:t>
            </a:r>
            <a:endParaRPr b="1" i="0" sz="1400" u="none" cap="none" strike="noStrike">
              <a:solidFill>
                <a:schemeClr val="dk1"/>
              </a:solidFill>
              <a:latin typeface="Fira Sans"/>
              <a:ea typeface="Fira Sans"/>
              <a:cs typeface="Fira Sans"/>
              <a:sym typeface="Fira Sans"/>
            </a:endParaRPr>
          </a:p>
        </p:txBody>
      </p:sp>
      <p:sp>
        <p:nvSpPr>
          <p:cNvPr id="215" name="Google Shape;215;p31"/>
          <p:cNvSpPr txBox="1"/>
          <p:nvPr/>
        </p:nvSpPr>
        <p:spPr>
          <a:xfrm>
            <a:off x="6548100" y="3500700"/>
            <a:ext cx="1233600" cy="6663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dk1"/>
                </a:solidFill>
                <a:latin typeface="Fira Sans"/>
                <a:ea typeface="Fira Sans"/>
                <a:cs typeface="Fira Sans"/>
                <a:sym typeface="Fira Sans"/>
              </a:rPr>
              <a:t>Adopt to multi platforms</a:t>
            </a:r>
            <a:endParaRPr b="1" i="0" sz="1400" u="none" cap="none" strike="noStrike">
              <a:solidFill>
                <a:schemeClr val="dk1"/>
              </a:solidFill>
              <a:latin typeface="Fira Sans"/>
              <a:ea typeface="Fira Sans"/>
              <a:cs typeface="Fira Sans"/>
              <a:sym typeface="Fir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457200" y="318700"/>
            <a:ext cx="8229600" cy="572700"/>
          </a:xfrm>
          <a:prstGeom prst="rect">
            <a:avLst/>
          </a:prstGeom>
          <a:noFill/>
          <a:ln cap="flat" cmpd="sng" w="7620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457200" lvl="0" marL="0" rtl="0" algn="ctr">
              <a:lnSpc>
                <a:spcPct val="100000"/>
              </a:lnSpc>
              <a:spcBef>
                <a:spcPts val="0"/>
              </a:spcBef>
              <a:spcAft>
                <a:spcPts val="0"/>
              </a:spcAft>
              <a:buClr>
                <a:schemeClr val="dk1"/>
              </a:buClr>
              <a:buSzPts val="1100"/>
              <a:buFont typeface="Arial"/>
              <a:buNone/>
            </a:pPr>
            <a:r>
              <a:rPr lang="en"/>
              <a:t>PERKS OF FACIAL GEOLOCK</a:t>
            </a:r>
            <a:endParaRPr/>
          </a:p>
        </p:txBody>
      </p:sp>
      <p:grpSp>
        <p:nvGrpSpPr>
          <p:cNvPr id="221" name="Google Shape;221;p32"/>
          <p:cNvGrpSpPr/>
          <p:nvPr/>
        </p:nvGrpSpPr>
        <p:grpSpPr>
          <a:xfrm>
            <a:off x="695900" y="1484200"/>
            <a:ext cx="2335900" cy="1087500"/>
            <a:chOff x="695900" y="1484200"/>
            <a:chExt cx="2335900" cy="1087500"/>
          </a:xfrm>
        </p:grpSpPr>
        <p:sp>
          <p:nvSpPr>
            <p:cNvPr id="222" name="Google Shape;222;p32"/>
            <p:cNvSpPr/>
            <p:nvPr/>
          </p:nvSpPr>
          <p:spPr>
            <a:xfrm>
              <a:off x="1143000" y="14842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3" name="Google Shape;223;p32"/>
            <p:cNvGrpSpPr/>
            <p:nvPr/>
          </p:nvGrpSpPr>
          <p:grpSpPr>
            <a:xfrm>
              <a:off x="695900" y="1629888"/>
              <a:ext cx="982875" cy="845650"/>
              <a:chOff x="695900" y="1629888"/>
              <a:chExt cx="982875" cy="845650"/>
            </a:xfrm>
          </p:grpSpPr>
          <p:sp>
            <p:nvSpPr>
              <p:cNvPr id="224" name="Google Shape;224;p32"/>
              <p:cNvSpPr/>
              <p:nvPr/>
            </p:nvSpPr>
            <p:spPr>
              <a:xfrm>
                <a:off x="739050" y="1641188"/>
                <a:ext cx="774525" cy="774825"/>
              </a:xfrm>
              <a:custGeom>
                <a:rect b="b" l="l" r="r" t="t"/>
                <a:pathLst>
                  <a:path extrusionOk="0" h="30993" w="30981">
                    <a:moveTo>
                      <a:pt x="3001" y="1"/>
                    </a:moveTo>
                    <a:cubicBezTo>
                      <a:pt x="1358" y="1"/>
                      <a:pt x="1" y="1334"/>
                      <a:pt x="1" y="3001"/>
                    </a:cubicBezTo>
                    <a:lnTo>
                      <a:pt x="1" y="27992"/>
                    </a:lnTo>
                    <a:cubicBezTo>
                      <a:pt x="1" y="29647"/>
                      <a:pt x="1334" y="30993"/>
                      <a:pt x="3001" y="30993"/>
                    </a:cubicBezTo>
                    <a:lnTo>
                      <a:pt x="3001" y="30981"/>
                    </a:lnTo>
                    <a:lnTo>
                      <a:pt x="27980" y="30981"/>
                    </a:lnTo>
                    <a:cubicBezTo>
                      <a:pt x="29635" y="30981"/>
                      <a:pt x="30981" y="29647"/>
                      <a:pt x="30981" y="27980"/>
                    </a:cubicBezTo>
                    <a:lnTo>
                      <a:pt x="30981" y="3001"/>
                    </a:lnTo>
                    <a:cubicBezTo>
                      <a:pt x="30981" y="1358"/>
                      <a:pt x="29647"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2"/>
              <p:cNvSpPr/>
              <p:nvPr/>
            </p:nvSpPr>
            <p:spPr>
              <a:xfrm>
                <a:off x="727750" y="1629888"/>
                <a:ext cx="797150" cy="797150"/>
              </a:xfrm>
              <a:custGeom>
                <a:rect b="b" l="l" r="r" t="t"/>
                <a:pathLst>
                  <a:path extrusionOk="0" h="31886" w="31886">
                    <a:moveTo>
                      <a:pt x="28432" y="893"/>
                    </a:moveTo>
                    <a:cubicBezTo>
                      <a:pt x="29849" y="893"/>
                      <a:pt x="30992" y="2048"/>
                      <a:pt x="30992" y="3453"/>
                    </a:cubicBezTo>
                    <a:lnTo>
                      <a:pt x="30992" y="28432"/>
                    </a:lnTo>
                    <a:cubicBezTo>
                      <a:pt x="30992" y="29849"/>
                      <a:pt x="29849" y="30992"/>
                      <a:pt x="28432" y="30992"/>
                    </a:cubicBezTo>
                    <a:lnTo>
                      <a:pt x="3453" y="30992"/>
                    </a:lnTo>
                    <a:cubicBezTo>
                      <a:pt x="2048" y="30992"/>
                      <a:pt x="893" y="29849"/>
                      <a:pt x="893" y="28432"/>
                    </a:cubicBezTo>
                    <a:lnTo>
                      <a:pt x="893" y="3453"/>
                    </a:lnTo>
                    <a:cubicBezTo>
                      <a:pt x="893" y="2048"/>
                      <a:pt x="2048" y="893"/>
                      <a:pt x="3453" y="893"/>
                    </a:cubicBezTo>
                    <a:close/>
                    <a:moveTo>
                      <a:pt x="3453" y="0"/>
                    </a:moveTo>
                    <a:cubicBezTo>
                      <a:pt x="1548" y="0"/>
                      <a:pt x="0" y="1548"/>
                      <a:pt x="0" y="3453"/>
                    </a:cubicBezTo>
                    <a:lnTo>
                      <a:pt x="0" y="28432"/>
                    </a:lnTo>
                    <a:cubicBezTo>
                      <a:pt x="0" y="30337"/>
                      <a:pt x="1548" y="31885"/>
                      <a:pt x="3453" y="31885"/>
                    </a:cubicBezTo>
                    <a:lnTo>
                      <a:pt x="28432" y="31885"/>
                    </a:lnTo>
                    <a:cubicBezTo>
                      <a:pt x="30337" y="31885"/>
                      <a:pt x="31885" y="30337"/>
                      <a:pt x="31885" y="28432"/>
                    </a:cubicBezTo>
                    <a:lnTo>
                      <a:pt x="31885" y="3453"/>
                    </a:lnTo>
                    <a:cubicBezTo>
                      <a:pt x="31885" y="1548"/>
                      <a:pt x="30337" y="0"/>
                      <a:pt x="284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2"/>
              <p:cNvSpPr/>
              <p:nvPr/>
            </p:nvSpPr>
            <p:spPr>
              <a:xfrm>
                <a:off x="809000" y="1723038"/>
                <a:ext cx="287575" cy="296500"/>
              </a:xfrm>
              <a:custGeom>
                <a:rect b="b" l="l" r="r" t="t"/>
                <a:pathLst>
                  <a:path extrusionOk="0" h="11860" w="11503">
                    <a:moveTo>
                      <a:pt x="1084" y="1"/>
                    </a:moveTo>
                    <a:cubicBezTo>
                      <a:pt x="489" y="1"/>
                      <a:pt x="1" y="489"/>
                      <a:pt x="1" y="1084"/>
                    </a:cubicBezTo>
                    <a:lnTo>
                      <a:pt x="1" y="11860"/>
                    </a:lnTo>
                    <a:lnTo>
                      <a:pt x="11502" y="11860"/>
                    </a:lnTo>
                    <a:lnTo>
                      <a:pt x="11502" y="1084"/>
                    </a:lnTo>
                    <a:cubicBezTo>
                      <a:pt x="11502" y="477"/>
                      <a:pt x="11026" y="1"/>
                      <a:pt x="104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2"/>
              <p:cNvSpPr/>
              <p:nvPr/>
            </p:nvSpPr>
            <p:spPr>
              <a:xfrm>
                <a:off x="886400" y="1757888"/>
                <a:ext cx="133075" cy="133350"/>
              </a:xfrm>
              <a:custGeom>
                <a:rect b="b" l="l" r="r" t="t"/>
                <a:pathLst>
                  <a:path extrusionOk="0" h="5334" w="5323">
                    <a:moveTo>
                      <a:pt x="2655" y="0"/>
                    </a:moveTo>
                    <a:cubicBezTo>
                      <a:pt x="1191" y="0"/>
                      <a:pt x="0" y="1191"/>
                      <a:pt x="0" y="2667"/>
                    </a:cubicBezTo>
                    <a:cubicBezTo>
                      <a:pt x="0" y="4143"/>
                      <a:pt x="1191" y="5334"/>
                      <a:pt x="2655" y="5334"/>
                    </a:cubicBezTo>
                    <a:cubicBezTo>
                      <a:pt x="4132" y="5334"/>
                      <a:pt x="5322" y="4143"/>
                      <a:pt x="5322" y="2667"/>
                    </a:cubicBezTo>
                    <a:cubicBezTo>
                      <a:pt x="5322" y="1191"/>
                      <a:pt x="4132" y="0"/>
                      <a:pt x="26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2"/>
              <p:cNvSpPr/>
              <p:nvPr/>
            </p:nvSpPr>
            <p:spPr>
              <a:xfrm>
                <a:off x="859900" y="1914738"/>
                <a:ext cx="186050" cy="78300"/>
              </a:xfrm>
              <a:custGeom>
                <a:rect b="b" l="l" r="r" t="t"/>
                <a:pathLst>
                  <a:path extrusionOk="0" h="3132" w="7442">
                    <a:moveTo>
                      <a:pt x="3144" y="1"/>
                    </a:moveTo>
                    <a:cubicBezTo>
                      <a:pt x="1406" y="1"/>
                      <a:pt x="1" y="1406"/>
                      <a:pt x="1" y="3132"/>
                    </a:cubicBezTo>
                    <a:lnTo>
                      <a:pt x="7442" y="3132"/>
                    </a:lnTo>
                    <a:cubicBezTo>
                      <a:pt x="7442" y="1394"/>
                      <a:pt x="6049" y="1"/>
                      <a:pt x="43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2"/>
              <p:cNvSpPr/>
              <p:nvPr/>
            </p:nvSpPr>
            <p:spPr>
              <a:xfrm>
                <a:off x="1326625" y="2152863"/>
                <a:ext cx="352150" cy="322675"/>
              </a:xfrm>
              <a:custGeom>
                <a:rect b="b" l="l" r="r" t="t"/>
                <a:pathLst>
                  <a:path extrusionOk="0" h="12907" w="14086">
                    <a:moveTo>
                      <a:pt x="858" y="1"/>
                    </a:moveTo>
                    <a:cubicBezTo>
                      <a:pt x="382" y="1"/>
                      <a:pt x="1" y="382"/>
                      <a:pt x="1" y="858"/>
                    </a:cubicBezTo>
                    <a:lnTo>
                      <a:pt x="1" y="12050"/>
                    </a:lnTo>
                    <a:cubicBezTo>
                      <a:pt x="1" y="12526"/>
                      <a:pt x="382" y="12907"/>
                      <a:pt x="858" y="12907"/>
                    </a:cubicBezTo>
                    <a:lnTo>
                      <a:pt x="13228" y="12907"/>
                    </a:lnTo>
                    <a:cubicBezTo>
                      <a:pt x="13693" y="12907"/>
                      <a:pt x="14074" y="12538"/>
                      <a:pt x="14086" y="12050"/>
                    </a:cubicBezTo>
                    <a:lnTo>
                      <a:pt x="14086" y="858"/>
                    </a:lnTo>
                    <a:cubicBezTo>
                      <a:pt x="14086" y="382"/>
                      <a:pt x="13705" y="1"/>
                      <a:pt x="132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2"/>
              <p:cNvSpPr/>
              <p:nvPr/>
            </p:nvSpPr>
            <p:spPr>
              <a:xfrm>
                <a:off x="1376325" y="1932313"/>
                <a:ext cx="253050" cy="337250"/>
              </a:xfrm>
              <a:custGeom>
                <a:rect b="b" l="l" r="r" t="t"/>
                <a:pathLst>
                  <a:path extrusionOk="0" h="13490" w="10122">
                    <a:moveTo>
                      <a:pt x="5049" y="1226"/>
                    </a:moveTo>
                    <a:cubicBezTo>
                      <a:pt x="7157" y="1226"/>
                      <a:pt x="8871" y="2941"/>
                      <a:pt x="8871" y="5048"/>
                    </a:cubicBezTo>
                    <a:lnTo>
                      <a:pt x="8871" y="12252"/>
                    </a:lnTo>
                    <a:lnTo>
                      <a:pt x="1227" y="12252"/>
                    </a:lnTo>
                    <a:lnTo>
                      <a:pt x="1227" y="5048"/>
                    </a:lnTo>
                    <a:cubicBezTo>
                      <a:pt x="1227" y="2941"/>
                      <a:pt x="2930" y="1226"/>
                      <a:pt x="5049" y="1226"/>
                    </a:cubicBezTo>
                    <a:close/>
                    <a:moveTo>
                      <a:pt x="5061" y="0"/>
                    </a:moveTo>
                    <a:cubicBezTo>
                      <a:pt x="2275" y="0"/>
                      <a:pt x="1" y="2262"/>
                      <a:pt x="1" y="5060"/>
                    </a:cubicBezTo>
                    <a:lnTo>
                      <a:pt x="1" y="12883"/>
                    </a:lnTo>
                    <a:cubicBezTo>
                      <a:pt x="1" y="13204"/>
                      <a:pt x="275" y="13490"/>
                      <a:pt x="608" y="13490"/>
                    </a:cubicBezTo>
                    <a:lnTo>
                      <a:pt x="9502" y="13490"/>
                    </a:lnTo>
                    <a:cubicBezTo>
                      <a:pt x="9835" y="13490"/>
                      <a:pt x="10109" y="13204"/>
                      <a:pt x="10121" y="12883"/>
                    </a:cubicBezTo>
                    <a:lnTo>
                      <a:pt x="10121" y="5060"/>
                    </a:lnTo>
                    <a:cubicBezTo>
                      <a:pt x="10121" y="2286"/>
                      <a:pt x="7847" y="0"/>
                      <a:pt x="506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2"/>
              <p:cNvSpPr/>
              <p:nvPr/>
            </p:nvSpPr>
            <p:spPr>
              <a:xfrm>
                <a:off x="1446575" y="2239788"/>
                <a:ext cx="111650" cy="111650"/>
              </a:xfrm>
              <a:custGeom>
                <a:rect b="b" l="l" r="r" t="t"/>
                <a:pathLst>
                  <a:path extrusionOk="0" h="4466" w="4466">
                    <a:moveTo>
                      <a:pt x="2239" y="0"/>
                    </a:moveTo>
                    <a:cubicBezTo>
                      <a:pt x="1001" y="0"/>
                      <a:pt x="1" y="1000"/>
                      <a:pt x="1" y="2227"/>
                    </a:cubicBezTo>
                    <a:cubicBezTo>
                      <a:pt x="1" y="3465"/>
                      <a:pt x="1001" y="4465"/>
                      <a:pt x="2239" y="4465"/>
                    </a:cubicBezTo>
                    <a:cubicBezTo>
                      <a:pt x="3466" y="4465"/>
                      <a:pt x="4466" y="3465"/>
                      <a:pt x="4466" y="2227"/>
                    </a:cubicBezTo>
                    <a:cubicBezTo>
                      <a:pt x="4466" y="1000"/>
                      <a:pt x="3466" y="0"/>
                      <a:pt x="223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2"/>
              <p:cNvSpPr/>
              <p:nvPr/>
            </p:nvSpPr>
            <p:spPr>
              <a:xfrm>
                <a:off x="1477250" y="2331763"/>
                <a:ext cx="50625" cy="57775"/>
              </a:xfrm>
              <a:custGeom>
                <a:rect b="b" l="l" r="r" t="t"/>
                <a:pathLst>
                  <a:path extrusionOk="0" h="2311" w="2025">
                    <a:moveTo>
                      <a:pt x="0" y="0"/>
                    </a:moveTo>
                    <a:lnTo>
                      <a:pt x="0" y="2310"/>
                    </a:lnTo>
                    <a:lnTo>
                      <a:pt x="2024" y="2310"/>
                    </a:lnTo>
                    <a:lnTo>
                      <a:pt x="20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2"/>
              <p:cNvSpPr/>
              <p:nvPr/>
            </p:nvSpPr>
            <p:spPr>
              <a:xfrm>
                <a:off x="1136125" y="1751613"/>
                <a:ext cx="297675" cy="28325"/>
              </a:xfrm>
              <a:custGeom>
                <a:rect b="b" l="l" r="r" t="t"/>
                <a:pathLst>
                  <a:path extrusionOk="0" h="1133" w="11907">
                    <a:moveTo>
                      <a:pt x="1" y="1"/>
                    </a:moveTo>
                    <a:lnTo>
                      <a:pt x="1" y="1132"/>
                    </a:lnTo>
                    <a:lnTo>
                      <a:pt x="11907" y="1132"/>
                    </a:lnTo>
                    <a:lnTo>
                      <a:pt x="11907" y="1"/>
                    </a:lnTo>
                    <a:close/>
                  </a:path>
                </a:pathLst>
              </a:custGeom>
              <a:solidFill>
                <a:srgbClr val="5B68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2"/>
              <p:cNvSpPr/>
              <p:nvPr/>
            </p:nvSpPr>
            <p:spPr>
              <a:xfrm>
                <a:off x="1136125" y="1822763"/>
                <a:ext cx="297675" cy="28300"/>
              </a:xfrm>
              <a:custGeom>
                <a:rect b="b" l="l" r="r" t="t"/>
                <a:pathLst>
                  <a:path extrusionOk="0" h="1132" w="11907">
                    <a:moveTo>
                      <a:pt x="1" y="1"/>
                    </a:moveTo>
                    <a:lnTo>
                      <a:pt x="1" y="1132"/>
                    </a:lnTo>
                    <a:lnTo>
                      <a:pt x="11907" y="1132"/>
                    </a:lnTo>
                    <a:lnTo>
                      <a:pt x="11907" y="1"/>
                    </a:lnTo>
                    <a:close/>
                  </a:path>
                </a:pathLst>
              </a:custGeom>
              <a:solidFill>
                <a:srgbClr val="5B68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2"/>
              <p:cNvSpPr/>
              <p:nvPr/>
            </p:nvSpPr>
            <p:spPr>
              <a:xfrm>
                <a:off x="1136125" y="1893613"/>
                <a:ext cx="297675" cy="28300"/>
              </a:xfrm>
              <a:custGeom>
                <a:rect b="b" l="l" r="r" t="t"/>
                <a:pathLst>
                  <a:path extrusionOk="0" h="1132" w="11907">
                    <a:moveTo>
                      <a:pt x="1" y="0"/>
                    </a:moveTo>
                    <a:lnTo>
                      <a:pt x="1" y="1131"/>
                    </a:lnTo>
                    <a:lnTo>
                      <a:pt x="11907" y="1131"/>
                    </a:lnTo>
                    <a:lnTo>
                      <a:pt x="11907" y="0"/>
                    </a:lnTo>
                    <a:close/>
                  </a:path>
                </a:pathLst>
              </a:custGeom>
              <a:solidFill>
                <a:srgbClr val="5B68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2"/>
              <p:cNvSpPr/>
              <p:nvPr/>
            </p:nvSpPr>
            <p:spPr>
              <a:xfrm>
                <a:off x="1136125" y="1961463"/>
                <a:ext cx="213750" cy="28300"/>
              </a:xfrm>
              <a:custGeom>
                <a:rect b="b" l="l" r="r" t="t"/>
                <a:pathLst>
                  <a:path extrusionOk="0" h="1132" w="8550">
                    <a:moveTo>
                      <a:pt x="1" y="1"/>
                    </a:moveTo>
                    <a:lnTo>
                      <a:pt x="1" y="1132"/>
                    </a:lnTo>
                    <a:lnTo>
                      <a:pt x="8549" y="1132"/>
                    </a:lnTo>
                    <a:lnTo>
                      <a:pt x="8549" y="1"/>
                    </a:lnTo>
                    <a:close/>
                  </a:path>
                </a:pathLst>
              </a:custGeom>
              <a:solidFill>
                <a:srgbClr val="5B68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2"/>
              <p:cNvSpPr/>
              <p:nvPr/>
            </p:nvSpPr>
            <p:spPr>
              <a:xfrm>
                <a:off x="809000" y="2204063"/>
                <a:ext cx="177425" cy="24425"/>
              </a:xfrm>
              <a:custGeom>
                <a:rect b="b" l="l" r="r" t="t"/>
                <a:pathLst>
                  <a:path extrusionOk="0" h="977" w="7097">
                    <a:moveTo>
                      <a:pt x="1" y="0"/>
                    </a:moveTo>
                    <a:lnTo>
                      <a:pt x="1" y="977"/>
                    </a:lnTo>
                    <a:lnTo>
                      <a:pt x="7097" y="977"/>
                    </a:lnTo>
                    <a:lnTo>
                      <a:pt x="70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2"/>
              <p:cNvSpPr/>
              <p:nvPr/>
            </p:nvSpPr>
            <p:spPr>
              <a:xfrm>
                <a:off x="809000" y="2134413"/>
                <a:ext cx="475975" cy="44375"/>
              </a:xfrm>
              <a:custGeom>
                <a:rect b="b" l="l" r="r" t="t"/>
                <a:pathLst>
                  <a:path extrusionOk="0" h="1775" w="19039">
                    <a:moveTo>
                      <a:pt x="334" y="0"/>
                    </a:moveTo>
                    <a:cubicBezTo>
                      <a:pt x="143" y="0"/>
                      <a:pt x="1" y="155"/>
                      <a:pt x="1" y="346"/>
                    </a:cubicBezTo>
                    <a:lnTo>
                      <a:pt x="1" y="1429"/>
                    </a:lnTo>
                    <a:cubicBezTo>
                      <a:pt x="1" y="1632"/>
                      <a:pt x="143" y="1774"/>
                      <a:pt x="334" y="1774"/>
                    </a:cubicBezTo>
                    <a:lnTo>
                      <a:pt x="18693" y="1774"/>
                    </a:lnTo>
                    <a:cubicBezTo>
                      <a:pt x="18884" y="1774"/>
                      <a:pt x="19039" y="1632"/>
                      <a:pt x="19039" y="1429"/>
                    </a:cubicBezTo>
                    <a:lnTo>
                      <a:pt x="19039" y="346"/>
                    </a:lnTo>
                    <a:cubicBezTo>
                      <a:pt x="19039" y="155"/>
                      <a:pt x="18884" y="0"/>
                      <a:pt x="186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2"/>
              <p:cNvSpPr/>
              <p:nvPr/>
            </p:nvSpPr>
            <p:spPr>
              <a:xfrm>
                <a:off x="809000" y="2086488"/>
                <a:ext cx="177425" cy="24725"/>
              </a:xfrm>
              <a:custGeom>
                <a:rect b="b" l="l" r="r" t="t"/>
                <a:pathLst>
                  <a:path extrusionOk="0" h="989" w="7097">
                    <a:moveTo>
                      <a:pt x="1" y="0"/>
                    </a:moveTo>
                    <a:lnTo>
                      <a:pt x="1" y="989"/>
                    </a:lnTo>
                    <a:lnTo>
                      <a:pt x="7097" y="989"/>
                    </a:lnTo>
                    <a:lnTo>
                      <a:pt x="70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2"/>
              <p:cNvSpPr/>
              <p:nvPr/>
            </p:nvSpPr>
            <p:spPr>
              <a:xfrm>
                <a:off x="700050" y="2262113"/>
                <a:ext cx="568850" cy="77400"/>
              </a:xfrm>
              <a:custGeom>
                <a:rect b="b" l="l" r="r" t="t"/>
                <a:pathLst>
                  <a:path extrusionOk="0" h="3096" w="22754">
                    <a:moveTo>
                      <a:pt x="1549" y="0"/>
                    </a:moveTo>
                    <a:cubicBezTo>
                      <a:pt x="691" y="0"/>
                      <a:pt x="1" y="703"/>
                      <a:pt x="1" y="1548"/>
                    </a:cubicBezTo>
                    <a:cubicBezTo>
                      <a:pt x="1" y="2393"/>
                      <a:pt x="691" y="3096"/>
                      <a:pt x="1549" y="3096"/>
                    </a:cubicBezTo>
                    <a:lnTo>
                      <a:pt x="21206" y="3096"/>
                    </a:lnTo>
                    <a:cubicBezTo>
                      <a:pt x="22051" y="3096"/>
                      <a:pt x="22754" y="2393"/>
                      <a:pt x="22754" y="1548"/>
                    </a:cubicBezTo>
                    <a:cubicBezTo>
                      <a:pt x="22754" y="703"/>
                      <a:pt x="22051" y="0"/>
                      <a:pt x="212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2"/>
              <p:cNvSpPr/>
              <p:nvPr/>
            </p:nvSpPr>
            <p:spPr>
              <a:xfrm>
                <a:off x="695900" y="2257938"/>
                <a:ext cx="576875" cy="85750"/>
              </a:xfrm>
              <a:custGeom>
                <a:rect b="b" l="l" r="r" t="t"/>
                <a:pathLst>
                  <a:path extrusionOk="0" h="3430" w="23075">
                    <a:moveTo>
                      <a:pt x="21372" y="334"/>
                    </a:moveTo>
                    <a:cubicBezTo>
                      <a:pt x="22134" y="334"/>
                      <a:pt x="22753" y="953"/>
                      <a:pt x="22753" y="1715"/>
                    </a:cubicBezTo>
                    <a:cubicBezTo>
                      <a:pt x="22753" y="2477"/>
                      <a:pt x="22134" y="3096"/>
                      <a:pt x="21372" y="3096"/>
                    </a:cubicBezTo>
                    <a:lnTo>
                      <a:pt x="1715" y="3096"/>
                    </a:lnTo>
                    <a:cubicBezTo>
                      <a:pt x="953" y="3096"/>
                      <a:pt x="322" y="2477"/>
                      <a:pt x="322" y="1715"/>
                    </a:cubicBezTo>
                    <a:cubicBezTo>
                      <a:pt x="322" y="953"/>
                      <a:pt x="953" y="334"/>
                      <a:pt x="1715" y="334"/>
                    </a:cubicBezTo>
                    <a:close/>
                    <a:moveTo>
                      <a:pt x="1715" y="0"/>
                    </a:moveTo>
                    <a:cubicBezTo>
                      <a:pt x="762" y="0"/>
                      <a:pt x="0" y="774"/>
                      <a:pt x="0" y="1715"/>
                    </a:cubicBezTo>
                    <a:cubicBezTo>
                      <a:pt x="0" y="2656"/>
                      <a:pt x="774" y="3429"/>
                      <a:pt x="1715" y="3429"/>
                    </a:cubicBezTo>
                    <a:lnTo>
                      <a:pt x="21372" y="3429"/>
                    </a:lnTo>
                    <a:cubicBezTo>
                      <a:pt x="22324" y="3429"/>
                      <a:pt x="23075" y="2656"/>
                      <a:pt x="23075" y="1715"/>
                    </a:cubicBezTo>
                    <a:cubicBezTo>
                      <a:pt x="23075" y="774"/>
                      <a:pt x="22313" y="0"/>
                      <a:pt x="2137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2"/>
              <p:cNvSpPr/>
              <p:nvPr/>
            </p:nvSpPr>
            <p:spPr>
              <a:xfrm>
                <a:off x="839075" y="2284438"/>
                <a:ext cx="32750" cy="32750"/>
              </a:xfrm>
              <a:custGeom>
                <a:rect b="b" l="l" r="r" t="t"/>
                <a:pathLst>
                  <a:path extrusionOk="0" h="1310" w="131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2"/>
              <p:cNvSpPr/>
              <p:nvPr/>
            </p:nvSpPr>
            <p:spPr>
              <a:xfrm>
                <a:off x="932825" y="2284438"/>
                <a:ext cx="32775" cy="32750"/>
              </a:xfrm>
              <a:custGeom>
                <a:rect b="b" l="l" r="r" t="t"/>
                <a:pathLst>
                  <a:path extrusionOk="0" h="1310" w="1311">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2"/>
              <p:cNvSpPr/>
              <p:nvPr/>
            </p:nvSpPr>
            <p:spPr>
              <a:xfrm>
                <a:off x="1026600" y="2284438"/>
                <a:ext cx="32750" cy="32750"/>
              </a:xfrm>
              <a:custGeom>
                <a:rect b="b" l="l" r="r" t="t"/>
                <a:pathLst>
                  <a:path extrusionOk="0" h="1310" w="131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2"/>
              <p:cNvSpPr/>
              <p:nvPr/>
            </p:nvSpPr>
            <p:spPr>
              <a:xfrm>
                <a:off x="1120350" y="2284438"/>
                <a:ext cx="32775" cy="32750"/>
              </a:xfrm>
              <a:custGeom>
                <a:rect b="b" l="l" r="r" t="t"/>
                <a:pathLst>
                  <a:path extrusionOk="0" h="1310" w="1311">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46" name="Google Shape;246;p32"/>
          <p:cNvGrpSpPr/>
          <p:nvPr/>
        </p:nvGrpSpPr>
        <p:grpSpPr>
          <a:xfrm>
            <a:off x="6266225" y="3276600"/>
            <a:ext cx="2297695" cy="1087500"/>
            <a:chOff x="6266225" y="3276600"/>
            <a:chExt cx="2297695" cy="1087500"/>
          </a:xfrm>
        </p:grpSpPr>
        <p:sp>
          <p:nvSpPr>
            <p:cNvPr id="247" name="Google Shape;247;p32"/>
            <p:cNvSpPr/>
            <p:nvPr/>
          </p:nvSpPr>
          <p:spPr>
            <a:xfrm>
              <a:off x="6675120" y="32766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8" name="Google Shape;248;p32"/>
            <p:cNvGrpSpPr/>
            <p:nvPr/>
          </p:nvGrpSpPr>
          <p:grpSpPr>
            <a:xfrm>
              <a:off x="6266225" y="3325250"/>
              <a:ext cx="915625" cy="898650"/>
              <a:chOff x="6266225" y="3325250"/>
              <a:chExt cx="915625" cy="898650"/>
            </a:xfrm>
          </p:grpSpPr>
          <p:sp>
            <p:nvSpPr>
              <p:cNvPr id="249" name="Google Shape;249;p32"/>
              <p:cNvSpPr/>
              <p:nvPr/>
            </p:nvSpPr>
            <p:spPr>
              <a:xfrm>
                <a:off x="6277250" y="3437750"/>
                <a:ext cx="774825" cy="775125"/>
              </a:xfrm>
              <a:custGeom>
                <a:rect b="b" l="l" r="r" t="t"/>
                <a:pathLst>
                  <a:path extrusionOk="0" h="31005" w="30993">
                    <a:moveTo>
                      <a:pt x="3013" y="1"/>
                    </a:moveTo>
                    <a:cubicBezTo>
                      <a:pt x="1358" y="1"/>
                      <a:pt x="0" y="1334"/>
                      <a:pt x="0" y="3001"/>
                    </a:cubicBezTo>
                    <a:lnTo>
                      <a:pt x="0" y="27992"/>
                    </a:lnTo>
                    <a:cubicBezTo>
                      <a:pt x="0" y="29647"/>
                      <a:pt x="1346" y="31005"/>
                      <a:pt x="3013" y="31005"/>
                    </a:cubicBezTo>
                    <a:lnTo>
                      <a:pt x="27980" y="31005"/>
                    </a:lnTo>
                    <a:cubicBezTo>
                      <a:pt x="29635" y="31005"/>
                      <a:pt x="30992" y="29659"/>
                      <a:pt x="30992" y="27992"/>
                    </a:cubicBezTo>
                    <a:lnTo>
                      <a:pt x="30992" y="3001"/>
                    </a:lnTo>
                    <a:cubicBezTo>
                      <a:pt x="30992" y="1358"/>
                      <a:pt x="29647"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2"/>
              <p:cNvSpPr/>
              <p:nvPr/>
            </p:nvSpPr>
            <p:spPr>
              <a:xfrm>
                <a:off x="6266225" y="3426450"/>
                <a:ext cx="797450" cy="797450"/>
              </a:xfrm>
              <a:custGeom>
                <a:rect b="b" l="l" r="r" t="t"/>
                <a:pathLst>
                  <a:path extrusionOk="0" h="31898" w="31898">
                    <a:moveTo>
                      <a:pt x="28421" y="893"/>
                    </a:moveTo>
                    <a:cubicBezTo>
                      <a:pt x="29838" y="893"/>
                      <a:pt x="30981" y="2048"/>
                      <a:pt x="30981" y="3453"/>
                    </a:cubicBezTo>
                    <a:lnTo>
                      <a:pt x="30981" y="28444"/>
                    </a:lnTo>
                    <a:cubicBezTo>
                      <a:pt x="30981" y="29861"/>
                      <a:pt x="29838" y="31004"/>
                      <a:pt x="28421" y="31004"/>
                    </a:cubicBezTo>
                    <a:lnTo>
                      <a:pt x="3454" y="31004"/>
                    </a:lnTo>
                    <a:cubicBezTo>
                      <a:pt x="2037" y="31004"/>
                      <a:pt x="894" y="29861"/>
                      <a:pt x="894" y="28444"/>
                    </a:cubicBezTo>
                    <a:lnTo>
                      <a:pt x="894" y="3453"/>
                    </a:lnTo>
                    <a:cubicBezTo>
                      <a:pt x="894" y="2048"/>
                      <a:pt x="2037" y="893"/>
                      <a:pt x="3454" y="893"/>
                    </a:cubicBezTo>
                    <a:close/>
                    <a:moveTo>
                      <a:pt x="3454" y="0"/>
                    </a:moveTo>
                    <a:cubicBezTo>
                      <a:pt x="1549" y="0"/>
                      <a:pt x="1" y="1548"/>
                      <a:pt x="1" y="3453"/>
                    </a:cubicBezTo>
                    <a:lnTo>
                      <a:pt x="1" y="28444"/>
                    </a:lnTo>
                    <a:cubicBezTo>
                      <a:pt x="1" y="30349"/>
                      <a:pt x="1549" y="31897"/>
                      <a:pt x="3454" y="31897"/>
                    </a:cubicBezTo>
                    <a:lnTo>
                      <a:pt x="28421" y="31897"/>
                    </a:lnTo>
                    <a:cubicBezTo>
                      <a:pt x="30326" y="31897"/>
                      <a:pt x="31874" y="30349"/>
                      <a:pt x="31874" y="28444"/>
                    </a:cubicBezTo>
                    <a:lnTo>
                      <a:pt x="31874" y="3453"/>
                    </a:lnTo>
                    <a:cubicBezTo>
                      <a:pt x="31898" y="1548"/>
                      <a:pt x="30326" y="0"/>
                      <a:pt x="284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2"/>
              <p:cNvSpPr/>
              <p:nvPr/>
            </p:nvSpPr>
            <p:spPr>
              <a:xfrm>
                <a:off x="6356125" y="3671425"/>
                <a:ext cx="603975" cy="390550"/>
              </a:xfrm>
              <a:custGeom>
                <a:rect b="b" l="l" r="r" t="t"/>
                <a:pathLst>
                  <a:path extrusionOk="0" h="15622" w="24159">
                    <a:moveTo>
                      <a:pt x="882" y="0"/>
                    </a:moveTo>
                    <a:cubicBezTo>
                      <a:pt x="405" y="0"/>
                      <a:pt x="0" y="381"/>
                      <a:pt x="0" y="881"/>
                    </a:cubicBezTo>
                    <a:lnTo>
                      <a:pt x="0" y="14752"/>
                    </a:lnTo>
                    <a:cubicBezTo>
                      <a:pt x="0" y="15228"/>
                      <a:pt x="393" y="15621"/>
                      <a:pt x="882" y="15621"/>
                    </a:cubicBezTo>
                    <a:lnTo>
                      <a:pt x="23265" y="15621"/>
                    </a:lnTo>
                    <a:cubicBezTo>
                      <a:pt x="23753" y="15621"/>
                      <a:pt x="24158" y="15228"/>
                      <a:pt x="24146" y="14752"/>
                    </a:cubicBezTo>
                    <a:lnTo>
                      <a:pt x="24146" y="881"/>
                    </a:lnTo>
                    <a:cubicBezTo>
                      <a:pt x="24146" y="405"/>
                      <a:pt x="23753" y="0"/>
                      <a:pt x="2326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2"/>
              <p:cNvSpPr/>
              <p:nvPr/>
            </p:nvSpPr>
            <p:spPr>
              <a:xfrm>
                <a:off x="6379925" y="3671125"/>
                <a:ext cx="547725" cy="248550"/>
              </a:xfrm>
              <a:custGeom>
                <a:rect b="b" l="l" r="r" t="t"/>
                <a:pathLst>
                  <a:path extrusionOk="0" h="9942" w="21909">
                    <a:moveTo>
                      <a:pt x="1132" y="0"/>
                    </a:moveTo>
                    <a:cubicBezTo>
                      <a:pt x="715" y="0"/>
                      <a:pt x="346" y="131"/>
                      <a:pt x="1" y="310"/>
                    </a:cubicBezTo>
                    <a:lnTo>
                      <a:pt x="11110" y="9942"/>
                    </a:lnTo>
                    <a:lnTo>
                      <a:pt x="21908" y="131"/>
                    </a:lnTo>
                    <a:cubicBezTo>
                      <a:pt x="21658" y="36"/>
                      <a:pt x="21397" y="0"/>
                      <a:pt x="21111" y="0"/>
                    </a:cubicBezTo>
                    <a:close/>
                  </a:path>
                </a:pathLst>
              </a:custGeom>
              <a:solidFill>
                <a:srgbClr val="FF8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2"/>
              <p:cNvSpPr/>
              <p:nvPr/>
            </p:nvSpPr>
            <p:spPr>
              <a:xfrm>
                <a:off x="6379925" y="3671125"/>
                <a:ext cx="547725" cy="248550"/>
              </a:xfrm>
              <a:custGeom>
                <a:rect b="b" l="l" r="r" t="t"/>
                <a:pathLst>
                  <a:path extrusionOk="0" h="9942" w="21909">
                    <a:moveTo>
                      <a:pt x="1132" y="0"/>
                    </a:moveTo>
                    <a:cubicBezTo>
                      <a:pt x="715" y="0"/>
                      <a:pt x="346" y="131"/>
                      <a:pt x="1" y="310"/>
                    </a:cubicBezTo>
                    <a:lnTo>
                      <a:pt x="11110" y="9942"/>
                    </a:lnTo>
                    <a:lnTo>
                      <a:pt x="21908" y="131"/>
                    </a:lnTo>
                    <a:cubicBezTo>
                      <a:pt x="21658" y="36"/>
                      <a:pt x="21397" y="0"/>
                      <a:pt x="2111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2"/>
              <p:cNvSpPr/>
              <p:nvPr/>
            </p:nvSpPr>
            <p:spPr>
              <a:xfrm>
                <a:off x="6792200" y="3700000"/>
                <a:ext cx="167900" cy="290225"/>
              </a:xfrm>
              <a:custGeom>
                <a:rect b="b" l="l" r="r" t="t"/>
                <a:pathLst>
                  <a:path extrusionOk="0" h="11609" w="6716">
                    <a:moveTo>
                      <a:pt x="6572" y="0"/>
                    </a:moveTo>
                    <a:lnTo>
                      <a:pt x="0" y="5965"/>
                    </a:lnTo>
                    <a:lnTo>
                      <a:pt x="6715" y="11609"/>
                    </a:lnTo>
                    <a:lnTo>
                      <a:pt x="6715" y="583"/>
                    </a:lnTo>
                    <a:cubicBezTo>
                      <a:pt x="6715" y="369"/>
                      <a:pt x="6656" y="179"/>
                      <a:pt x="657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2"/>
              <p:cNvSpPr/>
              <p:nvPr/>
            </p:nvSpPr>
            <p:spPr>
              <a:xfrm>
                <a:off x="6356125" y="3709225"/>
                <a:ext cx="162850" cy="284875"/>
              </a:xfrm>
              <a:custGeom>
                <a:rect b="b" l="l" r="r" t="t"/>
                <a:pathLst>
                  <a:path extrusionOk="0" h="11395" w="6514">
                    <a:moveTo>
                      <a:pt x="48" y="0"/>
                    </a:moveTo>
                    <a:cubicBezTo>
                      <a:pt x="36" y="60"/>
                      <a:pt x="0" y="119"/>
                      <a:pt x="0" y="203"/>
                    </a:cubicBezTo>
                    <a:lnTo>
                      <a:pt x="0" y="11394"/>
                    </a:lnTo>
                    <a:lnTo>
                      <a:pt x="6513" y="5620"/>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2"/>
              <p:cNvSpPr/>
              <p:nvPr/>
            </p:nvSpPr>
            <p:spPr>
              <a:xfrm>
                <a:off x="6362975" y="3875000"/>
                <a:ext cx="592350" cy="187550"/>
              </a:xfrm>
              <a:custGeom>
                <a:rect b="b" l="l" r="r" t="t"/>
                <a:pathLst>
                  <a:path extrusionOk="0" h="7502" w="23694">
                    <a:moveTo>
                      <a:pt x="16038" y="1"/>
                    </a:moveTo>
                    <a:lnTo>
                      <a:pt x="11811" y="3835"/>
                    </a:lnTo>
                    <a:lnTo>
                      <a:pt x="7394" y="13"/>
                    </a:lnTo>
                    <a:lnTo>
                      <a:pt x="0" y="6573"/>
                    </a:lnTo>
                    <a:cubicBezTo>
                      <a:pt x="358" y="7109"/>
                      <a:pt x="1012" y="7502"/>
                      <a:pt x="1810" y="7502"/>
                    </a:cubicBezTo>
                    <a:lnTo>
                      <a:pt x="21789" y="7502"/>
                    </a:lnTo>
                    <a:cubicBezTo>
                      <a:pt x="22634" y="7502"/>
                      <a:pt x="23360" y="7061"/>
                      <a:pt x="23694" y="6454"/>
                    </a:cubicBezTo>
                    <a:lnTo>
                      <a:pt x="1603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2"/>
              <p:cNvSpPr/>
              <p:nvPr/>
            </p:nvSpPr>
            <p:spPr>
              <a:xfrm>
                <a:off x="6729375" y="3325250"/>
                <a:ext cx="452475" cy="495600"/>
              </a:xfrm>
              <a:custGeom>
                <a:rect b="b" l="l" r="r" t="t"/>
                <a:pathLst>
                  <a:path extrusionOk="0" h="19824" w="18099">
                    <a:moveTo>
                      <a:pt x="9002" y="0"/>
                    </a:moveTo>
                    <a:cubicBezTo>
                      <a:pt x="7692" y="917"/>
                      <a:pt x="5966" y="1667"/>
                      <a:pt x="4001" y="2131"/>
                    </a:cubicBezTo>
                    <a:cubicBezTo>
                      <a:pt x="2681" y="2430"/>
                      <a:pt x="1394" y="2584"/>
                      <a:pt x="194" y="2584"/>
                    </a:cubicBezTo>
                    <a:cubicBezTo>
                      <a:pt x="149" y="2584"/>
                      <a:pt x="105" y="2584"/>
                      <a:pt x="60" y="2584"/>
                    </a:cubicBezTo>
                    <a:cubicBezTo>
                      <a:pt x="37" y="2703"/>
                      <a:pt x="1" y="2834"/>
                      <a:pt x="1" y="2965"/>
                    </a:cubicBezTo>
                    <a:cubicBezTo>
                      <a:pt x="1" y="17419"/>
                      <a:pt x="9050" y="19824"/>
                      <a:pt x="9050" y="19824"/>
                    </a:cubicBezTo>
                    <a:cubicBezTo>
                      <a:pt x="9050" y="19824"/>
                      <a:pt x="18098" y="17419"/>
                      <a:pt x="18098" y="2965"/>
                    </a:cubicBezTo>
                    <a:cubicBezTo>
                      <a:pt x="18098" y="2834"/>
                      <a:pt x="18075" y="2703"/>
                      <a:pt x="18039" y="2584"/>
                    </a:cubicBezTo>
                    <a:cubicBezTo>
                      <a:pt x="17987" y="2584"/>
                      <a:pt x="17935" y="2585"/>
                      <a:pt x="17884" y="2585"/>
                    </a:cubicBezTo>
                    <a:cubicBezTo>
                      <a:pt x="16679" y="2585"/>
                      <a:pt x="15399" y="2451"/>
                      <a:pt x="14098" y="2131"/>
                    </a:cubicBezTo>
                    <a:cubicBezTo>
                      <a:pt x="12133" y="1667"/>
                      <a:pt x="10407" y="905"/>
                      <a:pt x="909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2"/>
              <p:cNvSpPr/>
              <p:nvPr/>
            </p:nvSpPr>
            <p:spPr>
              <a:xfrm>
                <a:off x="6878500" y="3493125"/>
                <a:ext cx="172675" cy="126225"/>
              </a:xfrm>
              <a:custGeom>
                <a:rect b="b" l="l" r="r" t="t"/>
                <a:pathLst>
                  <a:path extrusionOk="0" fill="none" h="5049" w="6907">
                    <a:moveTo>
                      <a:pt x="1" y="2620"/>
                    </a:moveTo>
                    <a:lnTo>
                      <a:pt x="2620" y="5048"/>
                    </a:lnTo>
                    <a:lnTo>
                      <a:pt x="6907" y="0"/>
                    </a:lnTo>
                  </a:path>
                </a:pathLst>
              </a:custGeom>
              <a:noFill/>
              <a:ln cap="rnd" cmpd="sng" w="14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9" name="Google Shape;259;p32"/>
          <p:cNvGrpSpPr/>
          <p:nvPr/>
        </p:nvGrpSpPr>
        <p:grpSpPr>
          <a:xfrm>
            <a:off x="3490300" y="1484200"/>
            <a:ext cx="2265250" cy="1087500"/>
            <a:chOff x="3490300" y="1484200"/>
            <a:chExt cx="2265250" cy="1087500"/>
          </a:xfrm>
        </p:grpSpPr>
        <p:sp>
          <p:nvSpPr>
            <p:cNvPr id="260" name="Google Shape;260;p32"/>
            <p:cNvSpPr/>
            <p:nvPr/>
          </p:nvSpPr>
          <p:spPr>
            <a:xfrm>
              <a:off x="3866750" y="14842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1" name="Google Shape;261;p32"/>
            <p:cNvGrpSpPr/>
            <p:nvPr/>
          </p:nvGrpSpPr>
          <p:grpSpPr>
            <a:xfrm>
              <a:off x="3490300" y="1629888"/>
              <a:ext cx="797425" cy="797150"/>
              <a:chOff x="3490300" y="1629888"/>
              <a:chExt cx="797425" cy="797150"/>
            </a:xfrm>
          </p:grpSpPr>
          <p:sp>
            <p:nvSpPr>
              <p:cNvPr id="262" name="Google Shape;262;p32"/>
              <p:cNvSpPr/>
              <p:nvPr/>
            </p:nvSpPr>
            <p:spPr>
              <a:xfrm>
                <a:off x="3501300" y="1641188"/>
                <a:ext cx="774825" cy="774825"/>
              </a:xfrm>
              <a:custGeom>
                <a:rect b="b" l="l" r="r" t="t"/>
                <a:pathLst>
                  <a:path extrusionOk="0" h="30993" w="30993">
                    <a:moveTo>
                      <a:pt x="3013" y="1"/>
                    </a:moveTo>
                    <a:cubicBezTo>
                      <a:pt x="1358" y="1"/>
                      <a:pt x="1" y="1334"/>
                      <a:pt x="1" y="3001"/>
                    </a:cubicBezTo>
                    <a:lnTo>
                      <a:pt x="1" y="27992"/>
                    </a:lnTo>
                    <a:cubicBezTo>
                      <a:pt x="1" y="29647"/>
                      <a:pt x="1346" y="30993"/>
                      <a:pt x="3013" y="30993"/>
                    </a:cubicBezTo>
                    <a:lnTo>
                      <a:pt x="3013" y="30981"/>
                    </a:lnTo>
                    <a:lnTo>
                      <a:pt x="27980" y="30981"/>
                    </a:lnTo>
                    <a:cubicBezTo>
                      <a:pt x="29635" y="30981"/>
                      <a:pt x="30993" y="29647"/>
                      <a:pt x="30993" y="27980"/>
                    </a:cubicBezTo>
                    <a:lnTo>
                      <a:pt x="30993" y="3001"/>
                    </a:lnTo>
                    <a:cubicBezTo>
                      <a:pt x="30993" y="1358"/>
                      <a:pt x="29659"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2"/>
              <p:cNvSpPr/>
              <p:nvPr/>
            </p:nvSpPr>
            <p:spPr>
              <a:xfrm>
                <a:off x="3490300" y="1629888"/>
                <a:ext cx="797425" cy="797150"/>
              </a:xfrm>
              <a:custGeom>
                <a:rect b="b" l="l" r="r" t="t"/>
                <a:pathLst>
                  <a:path extrusionOk="0" h="31886" w="31897">
                    <a:moveTo>
                      <a:pt x="28432" y="893"/>
                    </a:moveTo>
                    <a:cubicBezTo>
                      <a:pt x="29837" y="893"/>
                      <a:pt x="30992" y="2048"/>
                      <a:pt x="30992" y="3453"/>
                    </a:cubicBezTo>
                    <a:lnTo>
                      <a:pt x="30992" y="28432"/>
                    </a:lnTo>
                    <a:cubicBezTo>
                      <a:pt x="30992" y="29849"/>
                      <a:pt x="29837" y="30992"/>
                      <a:pt x="28432" y="30992"/>
                    </a:cubicBezTo>
                    <a:lnTo>
                      <a:pt x="3453" y="30992"/>
                    </a:lnTo>
                    <a:cubicBezTo>
                      <a:pt x="2036" y="30992"/>
                      <a:pt x="893" y="29849"/>
                      <a:pt x="893" y="28432"/>
                    </a:cubicBezTo>
                    <a:lnTo>
                      <a:pt x="893" y="3453"/>
                    </a:lnTo>
                    <a:cubicBezTo>
                      <a:pt x="893" y="2048"/>
                      <a:pt x="2036" y="893"/>
                      <a:pt x="3453" y="893"/>
                    </a:cubicBezTo>
                    <a:close/>
                    <a:moveTo>
                      <a:pt x="3453" y="0"/>
                    </a:moveTo>
                    <a:cubicBezTo>
                      <a:pt x="1548" y="0"/>
                      <a:pt x="0" y="1548"/>
                      <a:pt x="0" y="3453"/>
                    </a:cubicBezTo>
                    <a:lnTo>
                      <a:pt x="0" y="28432"/>
                    </a:lnTo>
                    <a:cubicBezTo>
                      <a:pt x="0" y="30337"/>
                      <a:pt x="1548" y="31885"/>
                      <a:pt x="3453" y="31885"/>
                    </a:cubicBezTo>
                    <a:lnTo>
                      <a:pt x="28420" y="31885"/>
                    </a:lnTo>
                    <a:cubicBezTo>
                      <a:pt x="30325" y="31885"/>
                      <a:pt x="31885" y="30337"/>
                      <a:pt x="31885" y="28432"/>
                    </a:cubicBezTo>
                    <a:lnTo>
                      <a:pt x="31885" y="3453"/>
                    </a:lnTo>
                    <a:cubicBezTo>
                      <a:pt x="31897" y="1548"/>
                      <a:pt x="30337" y="0"/>
                      <a:pt x="284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2"/>
              <p:cNvSpPr/>
              <p:nvPr/>
            </p:nvSpPr>
            <p:spPr>
              <a:xfrm>
                <a:off x="3571850" y="1818288"/>
                <a:ext cx="287550" cy="296500"/>
              </a:xfrm>
              <a:custGeom>
                <a:rect b="b" l="l" r="r" t="t"/>
                <a:pathLst>
                  <a:path extrusionOk="0" h="11860" w="11502">
                    <a:moveTo>
                      <a:pt x="1084" y="1"/>
                    </a:moveTo>
                    <a:cubicBezTo>
                      <a:pt x="489" y="1"/>
                      <a:pt x="0" y="489"/>
                      <a:pt x="0" y="1084"/>
                    </a:cubicBezTo>
                    <a:lnTo>
                      <a:pt x="0" y="11860"/>
                    </a:lnTo>
                    <a:lnTo>
                      <a:pt x="11502" y="11860"/>
                    </a:lnTo>
                    <a:lnTo>
                      <a:pt x="11502" y="1084"/>
                    </a:lnTo>
                    <a:cubicBezTo>
                      <a:pt x="11502" y="489"/>
                      <a:pt x="11014" y="1"/>
                      <a:pt x="104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2"/>
              <p:cNvSpPr/>
              <p:nvPr/>
            </p:nvSpPr>
            <p:spPr>
              <a:xfrm>
                <a:off x="3648650" y="1853138"/>
                <a:ext cx="133375" cy="133350"/>
              </a:xfrm>
              <a:custGeom>
                <a:rect b="b" l="l" r="r" t="t"/>
                <a:pathLst>
                  <a:path extrusionOk="0" h="5334" w="5335">
                    <a:moveTo>
                      <a:pt x="2667" y="0"/>
                    </a:moveTo>
                    <a:cubicBezTo>
                      <a:pt x="1203" y="0"/>
                      <a:pt x="0" y="1191"/>
                      <a:pt x="0" y="2667"/>
                    </a:cubicBezTo>
                    <a:cubicBezTo>
                      <a:pt x="0" y="4143"/>
                      <a:pt x="1203" y="5334"/>
                      <a:pt x="2667" y="5334"/>
                    </a:cubicBezTo>
                    <a:cubicBezTo>
                      <a:pt x="4144" y="5334"/>
                      <a:pt x="5334" y="4143"/>
                      <a:pt x="5334" y="2667"/>
                    </a:cubicBezTo>
                    <a:cubicBezTo>
                      <a:pt x="5334" y="1191"/>
                      <a:pt x="4144" y="0"/>
                      <a:pt x="26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2"/>
              <p:cNvSpPr/>
              <p:nvPr/>
            </p:nvSpPr>
            <p:spPr>
              <a:xfrm>
                <a:off x="3622450" y="2010288"/>
                <a:ext cx="186050" cy="78600"/>
              </a:xfrm>
              <a:custGeom>
                <a:rect b="b" l="l" r="r" t="t"/>
                <a:pathLst>
                  <a:path extrusionOk="0" h="3144" w="7442">
                    <a:moveTo>
                      <a:pt x="3144" y="0"/>
                    </a:moveTo>
                    <a:cubicBezTo>
                      <a:pt x="1394" y="0"/>
                      <a:pt x="0" y="1417"/>
                      <a:pt x="0" y="3144"/>
                    </a:cubicBezTo>
                    <a:lnTo>
                      <a:pt x="7442" y="3144"/>
                    </a:lnTo>
                    <a:cubicBezTo>
                      <a:pt x="7442" y="1394"/>
                      <a:pt x="6037" y="0"/>
                      <a:pt x="431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2"/>
              <p:cNvSpPr/>
              <p:nvPr/>
            </p:nvSpPr>
            <p:spPr>
              <a:xfrm>
                <a:off x="3515000" y="1652213"/>
                <a:ext cx="747725" cy="114025"/>
              </a:xfrm>
              <a:custGeom>
                <a:rect b="b" l="l" r="r" t="t"/>
                <a:pathLst>
                  <a:path extrusionOk="0" h="4561" w="29909">
                    <a:moveTo>
                      <a:pt x="5489" y="0"/>
                    </a:moveTo>
                    <a:cubicBezTo>
                      <a:pt x="2751" y="0"/>
                      <a:pt x="488" y="1965"/>
                      <a:pt x="0" y="4560"/>
                    </a:cubicBezTo>
                    <a:lnTo>
                      <a:pt x="29909" y="4560"/>
                    </a:lnTo>
                    <a:cubicBezTo>
                      <a:pt x="29421" y="1965"/>
                      <a:pt x="27158" y="0"/>
                      <a:pt x="2442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2"/>
              <p:cNvSpPr/>
              <p:nvPr/>
            </p:nvSpPr>
            <p:spPr>
              <a:xfrm>
                <a:off x="3588225" y="1674538"/>
                <a:ext cx="43175" cy="43175"/>
              </a:xfrm>
              <a:custGeom>
                <a:rect b="b" l="l" r="r" t="t"/>
                <a:pathLst>
                  <a:path extrusionOk="0" h="1727" w="1727">
                    <a:moveTo>
                      <a:pt x="858" y="0"/>
                    </a:moveTo>
                    <a:cubicBezTo>
                      <a:pt x="381" y="0"/>
                      <a:pt x="0" y="393"/>
                      <a:pt x="0" y="869"/>
                    </a:cubicBezTo>
                    <a:cubicBezTo>
                      <a:pt x="0" y="1346"/>
                      <a:pt x="381" y="1727"/>
                      <a:pt x="858" y="1727"/>
                    </a:cubicBezTo>
                    <a:cubicBezTo>
                      <a:pt x="1334" y="1727"/>
                      <a:pt x="1727" y="1346"/>
                      <a:pt x="1727" y="869"/>
                    </a:cubicBezTo>
                    <a:cubicBezTo>
                      <a:pt x="1727" y="393"/>
                      <a:pt x="1334" y="0"/>
                      <a:pt x="858" y="0"/>
                    </a:cubicBezTo>
                    <a:close/>
                  </a:path>
                </a:pathLst>
              </a:custGeom>
              <a:solidFill>
                <a:srgbClr val="FEF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2"/>
              <p:cNvSpPr/>
              <p:nvPr/>
            </p:nvSpPr>
            <p:spPr>
              <a:xfrm>
                <a:off x="3672750" y="1674538"/>
                <a:ext cx="43200" cy="43175"/>
              </a:xfrm>
              <a:custGeom>
                <a:rect b="b" l="l" r="r" t="t"/>
                <a:pathLst>
                  <a:path extrusionOk="0" h="1727" w="1728">
                    <a:moveTo>
                      <a:pt x="858" y="0"/>
                    </a:moveTo>
                    <a:cubicBezTo>
                      <a:pt x="382" y="0"/>
                      <a:pt x="1" y="393"/>
                      <a:pt x="1" y="869"/>
                    </a:cubicBezTo>
                    <a:cubicBezTo>
                      <a:pt x="1" y="1346"/>
                      <a:pt x="382" y="1727"/>
                      <a:pt x="858" y="1727"/>
                    </a:cubicBezTo>
                    <a:cubicBezTo>
                      <a:pt x="1334" y="1727"/>
                      <a:pt x="1727" y="1346"/>
                      <a:pt x="1727" y="869"/>
                    </a:cubicBezTo>
                    <a:cubicBezTo>
                      <a:pt x="1727" y="393"/>
                      <a:pt x="1334" y="0"/>
                      <a:pt x="858" y="0"/>
                    </a:cubicBezTo>
                    <a:close/>
                  </a:path>
                </a:pathLst>
              </a:custGeom>
              <a:solidFill>
                <a:srgbClr val="FEF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2"/>
              <p:cNvSpPr/>
              <p:nvPr/>
            </p:nvSpPr>
            <p:spPr>
              <a:xfrm>
                <a:off x="3757000" y="1674538"/>
                <a:ext cx="43175" cy="43175"/>
              </a:xfrm>
              <a:custGeom>
                <a:rect b="b" l="l" r="r" t="t"/>
                <a:pathLst>
                  <a:path extrusionOk="0" h="1727" w="1727">
                    <a:moveTo>
                      <a:pt x="869" y="0"/>
                    </a:moveTo>
                    <a:cubicBezTo>
                      <a:pt x="393" y="0"/>
                      <a:pt x="0" y="393"/>
                      <a:pt x="0" y="869"/>
                    </a:cubicBezTo>
                    <a:cubicBezTo>
                      <a:pt x="0" y="1346"/>
                      <a:pt x="393" y="1727"/>
                      <a:pt x="869" y="1727"/>
                    </a:cubicBezTo>
                    <a:cubicBezTo>
                      <a:pt x="1346" y="1727"/>
                      <a:pt x="1727" y="1346"/>
                      <a:pt x="1727" y="869"/>
                    </a:cubicBezTo>
                    <a:cubicBezTo>
                      <a:pt x="1727" y="393"/>
                      <a:pt x="1346" y="0"/>
                      <a:pt x="869" y="0"/>
                    </a:cubicBezTo>
                    <a:close/>
                  </a:path>
                </a:pathLst>
              </a:custGeom>
              <a:solidFill>
                <a:srgbClr val="FEF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2"/>
              <p:cNvSpPr/>
              <p:nvPr/>
            </p:nvSpPr>
            <p:spPr>
              <a:xfrm>
                <a:off x="3576600" y="2180538"/>
                <a:ext cx="532550" cy="14925"/>
              </a:xfrm>
              <a:custGeom>
                <a:rect b="b" l="l" r="r" t="t"/>
                <a:pathLst>
                  <a:path extrusionOk="0" h="597" w="21302">
                    <a:moveTo>
                      <a:pt x="1" y="1"/>
                    </a:moveTo>
                    <a:lnTo>
                      <a:pt x="1" y="596"/>
                    </a:lnTo>
                    <a:lnTo>
                      <a:pt x="21301" y="596"/>
                    </a:lnTo>
                    <a:lnTo>
                      <a:pt x="2130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2"/>
              <p:cNvSpPr/>
              <p:nvPr/>
            </p:nvSpPr>
            <p:spPr>
              <a:xfrm>
                <a:off x="3576600" y="2242763"/>
                <a:ext cx="532550" cy="14900"/>
              </a:xfrm>
              <a:custGeom>
                <a:rect b="b" l="l" r="r" t="t"/>
                <a:pathLst>
                  <a:path extrusionOk="0" h="596" w="21302">
                    <a:moveTo>
                      <a:pt x="1" y="0"/>
                    </a:moveTo>
                    <a:lnTo>
                      <a:pt x="1" y="596"/>
                    </a:lnTo>
                    <a:lnTo>
                      <a:pt x="21301" y="596"/>
                    </a:lnTo>
                    <a:lnTo>
                      <a:pt x="2130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2"/>
              <p:cNvSpPr/>
              <p:nvPr/>
            </p:nvSpPr>
            <p:spPr>
              <a:xfrm>
                <a:off x="3576600" y="2304963"/>
                <a:ext cx="532550" cy="14900"/>
              </a:xfrm>
              <a:custGeom>
                <a:rect b="b" l="l" r="r" t="t"/>
                <a:pathLst>
                  <a:path extrusionOk="0" h="596" w="21302">
                    <a:moveTo>
                      <a:pt x="1" y="1"/>
                    </a:moveTo>
                    <a:lnTo>
                      <a:pt x="1" y="596"/>
                    </a:lnTo>
                    <a:lnTo>
                      <a:pt x="21301" y="596"/>
                    </a:lnTo>
                    <a:lnTo>
                      <a:pt x="2130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2"/>
              <p:cNvSpPr/>
              <p:nvPr/>
            </p:nvSpPr>
            <p:spPr>
              <a:xfrm>
                <a:off x="4126975" y="2152263"/>
                <a:ext cx="56275" cy="39925"/>
              </a:xfrm>
              <a:custGeom>
                <a:rect b="b" l="l" r="r" t="t"/>
                <a:pathLst>
                  <a:path extrusionOk="0" fill="none" h="1597" w="2251">
                    <a:moveTo>
                      <a:pt x="1" y="953"/>
                    </a:moveTo>
                    <a:lnTo>
                      <a:pt x="644" y="1596"/>
                    </a:lnTo>
                    <a:lnTo>
                      <a:pt x="2251" y="1"/>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2"/>
              <p:cNvSpPr/>
              <p:nvPr/>
            </p:nvSpPr>
            <p:spPr>
              <a:xfrm>
                <a:off x="4126975" y="2217763"/>
                <a:ext cx="56275" cy="39900"/>
              </a:xfrm>
              <a:custGeom>
                <a:rect b="b" l="l" r="r" t="t"/>
                <a:pathLst>
                  <a:path extrusionOk="0" fill="none" h="1596" w="2251">
                    <a:moveTo>
                      <a:pt x="1" y="953"/>
                    </a:moveTo>
                    <a:lnTo>
                      <a:pt x="644" y="1596"/>
                    </a:lnTo>
                    <a:lnTo>
                      <a:pt x="2251" y="0"/>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2"/>
              <p:cNvSpPr/>
              <p:nvPr/>
            </p:nvSpPr>
            <p:spPr>
              <a:xfrm>
                <a:off x="4126975" y="2279963"/>
                <a:ext cx="56275" cy="40200"/>
              </a:xfrm>
              <a:custGeom>
                <a:rect b="b" l="l" r="r" t="t"/>
                <a:pathLst>
                  <a:path extrusionOk="0" fill="none" h="1608" w="2251">
                    <a:moveTo>
                      <a:pt x="1" y="953"/>
                    </a:moveTo>
                    <a:lnTo>
                      <a:pt x="644" y="1608"/>
                    </a:lnTo>
                    <a:lnTo>
                      <a:pt x="2251" y="1"/>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2"/>
              <p:cNvSpPr/>
              <p:nvPr/>
            </p:nvSpPr>
            <p:spPr>
              <a:xfrm>
                <a:off x="3903425" y="1818888"/>
                <a:ext cx="301550" cy="296800"/>
              </a:xfrm>
              <a:custGeom>
                <a:rect b="b" l="l" r="r" t="t"/>
                <a:pathLst>
                  <a:path extrusionOk="0" h="11872" w="12062">
                    <a:moveTo>
                      <a:pt x="5966" y="3573"/>
                    </a:moveTo>
                    <a:cubicBezTo>
                      <a:pt x="7169" y="3573"/>
                      <a:pt x="8133" y="4549"/>
                      <a:pt x="8133" y="5716"/>
                    </a:cubicBezTo>
                    <a:cubicBezTo>
                      <a:pt x="8133" y="6894"/>
                      <a:pt x="7157" y="7859"/>
                      <a:pt x="5966" y="7859"/>
                    </a:cubicBezTo>
                    <a:cubicBezTo>
                      <a:pt x="4763" y="7859"/>
                      <a:pt x="3787" y="6894"/>
                      <a:pt x="3787" y="5716"/>
                    </a:cubicBezTo>
                    <a:cubicBezTo>
                      <a:pt x="3787" y="4549"/>
                      <a:pt x="4763" y="3573"/>
                      <a:pt x="5966" y="3573"/>
                    </a:cubicBezTo>
                    <a:close/>
                    <a:moveTo>
                      <a:pt x="5418" y="1"/>
                    </a:moveTo>
                    <a:cubicBezTo>
                      <a:pt x="5133" y="1"/>
                      <a:pt x="4894" y="215"/>
                      <a:pt x="4859" y="501"/>
                    </a:cubicBezTo>
                    <a:lnTo>
                      <a:pt x="4775" y="1227"/>
                    </a:lnTo>
                    <a:cubicBezTo>
                      <a:pt x="4347" y="1346"/>
                      <a:pt x="3918" y="1501"/>
                      <a:pt x="3537" y="1727"/>
                    </a:cubicBezTo>
                    <a:lnTo>
                      <a:pt x="2942" y="1263"/>
                    </a:lnTo>
                    <a:cubicBezTo>
                      <a:pt x="2841" y="1184"/>
                      <a:pt x="2724" y="1147"/>
                      <a:pt x="2609" y="1147"/>
                    </a:cubicBezTo>
                    <a:cubicBezTo>
                      <a:pt x="2464" y="1147"/>
                      <a:pt x="2321" y="1205"/>
                      <a:pt x="2216" y="1310"/>
                    </a:cubicBezTo>
                    <a:lnTo>
                      <a:pt x="1287" y="2215"/>
                    </a:lnTo>
                    <a:cubicBezTo>
                      <a:pt x="1096" y="2418"/>
                      <a:pt x="1073" y="2727"/>
                      <a:pt x="1251" y="2954"/>
                    </a:cubicBezTo>
                    <a:lnTo>
                      <a:pt x="1751" y="3573"/>
                    </a:lnTo>
                    <a:cubicBezTo>
                      <a:pt x="1549" y="3930"/>
                      <a:pt x="1394" y="4299"/>
                      <a:pt x="1287" y="4704"/>
                    </a:cubicBezTo>
                    <a:lnTo>
                      <a:pt x="489" y="4799"/>
                    </a:lnTo>
                    <a:cubicBezTo>
                      <a:pt x="203" y="4823"/>
                      <a:pt x="1" y="5061"/>
                      <a:pt x="1" y="5347"/>
                    </a:cubicBezTo>
                    <a:lnTo>
                      <a:pt x="1" y="6609"/>
                    </a:lnTo>
                    <a:cubicBezTo>
                      <a:pt x="1" y="6894"/>
                      <a:pt x="203" y="7121"/>
                      <a:pt x="489" y="7156"/>
                    </a:cubicBezTo>
                    <a:lnTo>
                      <a:pt x="1334" y="7204"/>
                    </a:lnTo>
                    <a:cubicBezTo>
                      <a:pt x="1442" y="7561"/>
                      <a:pt x="1585" y="7918"/>
                      <a:pt x="1787" y="8252"/>
                    </a:cubicBezTo>
                    <a:lnTo>
                      <a:pt x="1251" y="8919"/>
                    </a:lnTo>
                    <a:cubicBezTo>
                      <a:pt x="1073" y="9145"/>
                      <a:pt x="1096" y="9442"/>
                      <a:pt x="1287" y="9633"/>
                    </a:cubicBezTo>
                    <a:lnTo>
                      <a:pt x="2216" y="10538"/>
                    </a:lnTo>
                    <a:cubicBezTo>
                      <a:pt x="2318" y="10647"/>
                      <a:pt x="2463" y="10701"/>
                      <a:pt x="2608" y="10701"/>
                    </a:cubicBezTo>
                    <a:cubicBezTo>
                      <a:pt x="2732" y="10701"/>
                      <a:pt x="2855" y="10662"/>
                      <a:pt x="2954" y="10585"/>
                    </a:cubicBezTo>
                    <a:lnTo>
                      <a:pt x="3632" y="10062"/>
                    </a:lnTo>
                    <a:cubicBezTo>
                      <a:pt x="3966" y="10264"/>
                      <a:pt x="4347" y="10407"/>
                      <a:pt x="4728" y="10526"/>
                    </a:cubicBezTo>
                    <a:lnTo>
                      <a:pt x="4835" y="11371"/>
                    </a:lnTo>
                    <a:cubicBezTo>
                      <a:pt x="4859" y="11657"/>
                      <a:pt x="5097" y="11871"/>
                      <a:pt x="5383" y="11871"/>
                    </a:cubicBezTo>
                    <a:lnTo>
                      <a:pt x="6680" y="11871"/>
                    </a:lnTo>
                    <a:cubicBezTo>
                      <a:pt x="6966" y="11871"/>
                      <a:pt x="7204" y="11657"/>
                      <a:pt x="7228" y="11371"/>
                    </a:cubicBezTo>
                    <a:lnTo>
                      <a:pt x="7323" y="10562"/>
                    </a:lnTo>
                    <a:cubicBezTo>
                      <a:pt x="7740" y="10454"/>
                      <a:pt x="8121" y="10288"/>
                      <a:pt x="8490" y="10097"/>
                    </a:cubicBezTo>
                    <a:lnTo>
                      <a:pt x="9145" y="10597"/>
                    </a:lnTo>
                    <a:cubicBezTo>
                      <a:pt x="9249" y="10679"/>
                      <a:pt x="9371" y="10719"/>
                      <a:pt x="9491" y="10719"/>
                    </a:cubicBezTo>
                    <a:cubicBezTo>
                      <a:pt x="9633" y="10719"/>
                      <a:pt x="9774" y="10665"/>
                      <a:pt x="9883" y="10562"/>
                    </a:cubicBezTo>
                    <a:lnTo>
                      <a:pt x="10788" y="9669"/>
                    </a:lnTo>
                    <a:cubicBezTo>
                      <a:pt x="10990" y="9466"/>
                      <a:pt x="11014" y="9157"/>
                      <a:pt x="10836" y="8930"/>
                    </a:cubicBezTo>
                    <a:lnTo>
                      <a:pt x="10324" y="8311"/>
                    </a:lnTo>
                    <a:cubicBezTo>
                      <a:pt x="10538" y="7954"/>
                      <a:pt x="10693" y="7585"/>
                      <a:pt x="10800" y="7180"/>
                    </a:cubicBezTo>
                    <a:lnTo>
                      <a:pt x="11574" y="7085"/>
                    </a:lnTo>
                    <a:cubicBezTo>
                      <a:pt x="11860" y="7061"/>
                      <a:pt x="12062" y="6823"/>
                      <a:pt x="12062" y="6537"/>
                    </a:cubicBezTo>
                    <a:lnTo>
                      <a:pt x="12062" y="5275"/>
                    </a:lnTo>
                    <a:cubicBezTo>
                      <a:pt x="12062" y="4990"/>
                      <a:pt x="11860" y="4763"/>
                      <a:pt x="11574" y="4728"/>
                    </a:cubicBezTo>
                    <a:lnTo>
                      <a:pt x="10812" y="4632"/>
                    </a:lnTo>
                    <a:cubicBezTo>
                      <a:pt x="10717" y="4239"/>
                      <a:pt x="10550" y="3858"/>
                      <a:pt x="10359" y="3513"/>
                    </a:cubicBezTo>
                    <a:lnTo>
                      <a:pt x="10836" y="2942"/>
                    </a:lnTo>
                    <a:cubicBezTo>
                      <a:pt x="11014" y="2715"/>
                      <a:pt x="10979" y="2418"/>
                      <a:pt x="10788" y="2227"/>
                    </a:cubicBezTo>
                    <a:lnTo>
                      <a:pt x="9859" y="1310"/>
                    </a:lnTo>
                    <a:cubicBezTo>
                      <a:pt x="9756" y="1207"/>
                      <a:pt x="9614" y="1156"/>
                      <a:pt x="9469" y="1156"/>
                    </a:cubicBezTo>
                    <a:cubicBezTo>
                      <a:pt x="9348" y="1156"/>
                      <a:pt x="9225" y="1192"/>
                      <a:pt x="9121" y="1263"/>
                    </a:cubicBezTo>
                    <a:lnTo>
                      <a:pt x="8538" y="1715"/>
                    </a:lnTo>
                    <a:cubicBezTo>
                      <a:pt x="8169" y="1489"/>
                      <a:pt x="7764" y="1322"/>
                      <a:pt x="7335" y="1227"/>
                    </a:cubicBezTo>
                    <a:lnTo>
                      <a:pt x="7240" y="501"/>
                    </a:lnTo>
                    <a:cubicBezTo>
                      <a:pt x="7216" y="215"/>
                      <a:pt x="6978" y="1"/>
                      <a:pt x="66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78" name="Google Shape;278;p32"/>
          <p:cNvGrpSpPr/>
          <p:nvPr/>
        </p:nvGrpSpPr>
        <p:grpSpPr>
          <a:xfrm>
            <a:off x="6143300" y="1484200"/>
            <a:ext cx="2420620" cy="1087500"/>
            <a:chOff x="6143300" y="1484200"/>
            <a:chExt cx="2420620" cy="1087500"/>
          </a:xfrm>
        </p:grpSpPr>
        <p:sp>
          <p:nvSpPr>
            <p:cNvPr id="279" name="Google Shape;279;p32"/>
            <p:cNvSpPr/>
            <p:nvPr/>
          </p:nvSpPr>
          <p:spPr>
            <a:xfrm>
              <a:off x="6675120" y="14842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0" name="Google Shape;280;p32"/>
            <p:cNvGrpSpPr/>
            <p:nvPr/>
          </p:nvGrpSpPr>
          <p:grpSpPr>
            <a:xfrm>
              <a:off x="6143300" y="1629888"/>
              <a:ext cx="1093625" cy="842100"/>
              <a:chOff x="6143300" y="1629888"/>
              <a:chExt cx="1093625" cy="842100"/>
            </a:xfrm>
          </p:grpSpPr>
          <p:sp>
            <p:nvSpPr>
              <p:cNvPr id="281" name="Google Shape;281;p32"/>
              <p:cNvSpPr/>
              <p:nvPr/>
            </p:nvSpPr>
            <p:spPr>
              <a:xfrm>
                <a:off x="6277250" y="1641188"/>
                <a:ext cx="774825" cy="774825"/>
              </a:xfrm>
              <a:custGeom>
                <a:rect b="b" l="l" r="r" t="t"/>
                <a:pathLst>
                  <a:path extrusionOk="0" h="30993" w="30993">
                    <a:moveTo>
                      <a:pt x="3013" y="1"/>
                    </a:moveTo>
                    <a:cubicBezTo>
                      <a:pt x="1358" y="1"/>
                      <a:pt x="0" y="1334"/>
                      <a:pt x="0" y="3001"/>
                    </a:cubicBezTo>
                    <a:lnTo>
                      <a:pt x="0" y="27992"/>
                    </a:lnTo>
                    <a:cubicBezTo>
                      <a:pt x="0" y="29647"/>
                      <a:pt x="1346" y="30993"/>
                      <a:pt x="3013" y="30993"/>
                    </a:cubicBezTo>
                    <a:lnTo>
                      <a:pt x="3013" y="30981"/>
                    </a:lnTo>
                    <a:lnTo>
                      <a:pt x="27980" y="30981"/>
                    </a:lnTo>
                    <a:cubicBezTo>
                      <a:pt x="29635" y="30981"/>
                      <a:pt x="30992" y="29647"/>
                      <a:pt x="30992" y="27980"/>
                    </a:cubicBezTo>
                    <a:lnTo>
                      <a:pt x="30992" y="3001"/>
                    </a:lnTo>
                    <a:cubicBezTo>
                      <a:pt x="30992" y="1358"/>
                      <a:pt x="29647"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2"/>
              <p:cNvSpPr/>
              <p:nvPr/>
            </p:nvSpPr>
            <p:spPr>
              <a:xfrm>
                <a:off x="6266225" y="1629888"/>
                <a:ext cx="796850" cy="797150"/>
              </a:xfrm>
              <a:custGeom>
                <a:rect b="b" l="l" r="r" t="t"/>
                <a:pathLst>
                  <a:path extrusionOk="0" h="31886" w="31874">
                    <a:moveTo>
                      <a:pt x="28421" y="893"/>
                    </a:moveTo>
                    <a:cubicBezTo>
                      <a:pt x="29838" y="893"/>
                      <a:pt x="30981" y="2048"/>
                      <a:pt x="30981" y="3453"/>
                    </a:cubicBezTo>
                    <a:lnTo>
                      <a:pt x="30981" y="28432"/>
                    </a:lnTo>
                    <a:cubicBezTo>
                      <a:pt x="30981" y="29849"/>
                      <a:pt x="29838" y="30992"/>
                      <a:pt x="28421" y="30992"/>
                    </a:cubicBezTo>
                    <a:lnTo>
                      <a:pt x="3454" y="30992"/>
                    </a:lnTo>
                    <a:cubicBezTo>
                      <a:pt x="2037" y="30992"/>
                      <a:pt x="894" y="29849"/>
                      <a:pt x="894" y="28432"/>
                    </a:cubicBezTo>
                    <a:lnTo>
                      <a:pt x="894" y="3453"/>
                    </a:lnTo>
                    <a:cubicBezTo>
                      <a:pt x="894" y="2048"/>
                      <a:pt x="2037" y="893"/>
                      <a:pt x="3454" y="893"/>
                    </a:cubicBezTo>
                    <a:close/>
                    <a:moveTo>
                      <a:pt x="3454" y="0"/>
                    </a:moveTo>
                    <a:cubicBezTo>
                      <a:pt x="1549" y="0"/>
                      <a:pt x="1" y="1548"/>
                      <a:pt x="1" y="3453"/>
                    </a:cubicBezTo>
                    <a:lnTo>
                      <a:pt x="1" y="28432"/>
                    </a:lnTo>
                    <a:cubicBezTo>
                      <a:pt x="1" y="30337"/>
                      <a:pt x="1549" y="31885"/>
                      <a:pt x="3454" y="31885"/>
                    </a:cubicBezTo>
                    <a:lnTo>
                      <a:pt x="28421" y="31885"/>
                    </a:lnTo>
                    <a:cubicBezTo>
                      <a:pt x="30326" y="31885"/>
                      <a:pt x="31874" y="30337"/>
                      <a:pt x="31874" y="28432"/>
                    </a:cubicBezTo>
                    <a:lnTo>
                      <a:pt x="31874" y="3453"/>
                    </a:lnTo>
                    <a:cubicBezTo>
                      <a:pt x="31874" y="1548"/>
                      <a:pt x="30326" y="0"/>
                      <a:pt x="284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2"/>
              <p:cNvSpPr/>
              <p:nvPr/>
            </p:nvSpPr>
            <p:spPr>
              <a:xfrm>
                <a:off x="6290650" y="1652213"/>
                <a:ext cx="748025" cy="114025"/>
              </a:xfrm>
              <a:custGeom>
                <a:rect b="b" l="l" r="r" t="t"/>
                <a:pathLst>
                  <a:path extrusionOk="0" h="4561" w="29921">
                    <a:moveTo>
                      <a:pt x="5501" y="0"/>
                    </a:moveTo>
                    <a:cubicBezTo>
                      <a:pt x="2750" y="0"/>
                      <a:pt x="500" y="1965"/>
                      <a:pt x="0" y="4560"/>
                    </a:cubicBezTo>
                    <a:lnTo>
                      <a:pt x="29921" y="4560"/>
                    </a:lnTo>
                    <a:cubicBezTo>
                      <a:pt x="29432" y="1965"/>
                      <a:pt x="27158" y="0"/>
                      <a:pt x="2442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2"/>
              <p:cNvSpPr/>
              <p:nvPr/>
            </p:nvSpPr>
            <p:spPr>
              <a:xfrm>
                <a:off x="6363875" y="1674538"/>
                <a:ext cx="43175" cy="43175"/>
              </a:xfrm>
              <a:custGeom>
                <a:rect b="b" l="l" r="r" t="t"/>
                <a:pathLst>
                  <a:path extrusionOk="0" h="1727" w="1727">
                    <a:moveTo>
                      <a:pt x="869" y="0"/>
                    </a:moveTo>
                    <a:cubicBezTo>
                      <a:pt x="393" y="0"/>
                      <a:pt x="0" y="393"/>
                      <a:pt x="0" y="869"/>
                    </a:cubicBezTo>
                    <a:cubicBezTo>
                      <a:pt x="0" y="1346"/>
                      <a:pt x="393" y="1727"/>
                      <a:pt x="869" y="1727"/>
                    </a:cubicBezTo>
                    <a:cubicBezTo>
                      <a:pt x="1345" y="1727"/>
                      <a:pt x="1726" y="1346"/>
                      <a:pt x="1726" y="869"/>
                    </a:cubicBezTo>
                    <a:cubicBezTo>
                      <a:pt x="1726" y="393"/>
                      <a:pt x="1345" y="0"/>
                      <a:pt x="869" y="0"/>
                    </a:cubicBezTo>
                    <a:close/>
                  </a:path>
                </a:pathLst>
              </a:custGeom>
              <a:solidFill>
                <a:srgbClr val="FEF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2"/>
              <p:cNvSpPr/>
              <p:nvPr/>
            </p:nvSpPr>
            <p:spPr>
              <a:xfrm>
                <a:off x="6448400" y="1674538"/>
                <a:ext cx="43175" cy="43175"/>
              </a:xfrm>
              <a:custGeom>
                <a:rect b="b" l="l" r="r" t="t"/>
                <a:pathLst>
                  <a:path extrusionOk="0" h="1727" w="1727">
                    <a:moveTo>
                      <a:pt x="870" y="0"/>
                    </a:moveTo>
                    <a:cubicBezTo>
                      <a:pt x="393" y="0"/>
                      <a:pt x="0" y="393"/>
                      <a:pt x="0" y="869"/>
                    </a:cubicBezTo>
                    <a:cubicBezTo>
                      <a:pt x="0" y="1346"/>
                      <a:pt x="393" y="1727"/>
                      <a:pt x="870" y="1727"/>
                    </a:cubicBezTo>
                    <a:cubicBezTo>
                      <a:pt x="1346" y="1727"/>
                      <a:pt x="1727" y="1346"/>
                      <a:pt x="1727" y="869"/>
                    </a:cubicBezTo>
                    <a:cubicBezTo>
                      <a:pt x="1727" y="393"/>
                      <a:pt x="1346" y="0"/>
                      <a:pt x="870" y="0"/>
                    </a:cubicBezTo>
                    <a:close/>
                  </a:path>
                </a:pathLst>
              </a:custGeom>
              <a:solidFill>
                <a:srgbClr val="FEF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2"/>
              <p:cNvSpPr/>
              <p:nvPr/>
            </p:nvSpPr>
            <p:spPr>
              <a:xfrm>
                <a:off x="6532925" y="1674538"/>
                <a:ext cx="43200" cy="43175"/>
              </a:xfrm>
              <a:custGeom>
                <a:rect b="b" l="l" r="r" t="t"/>
                <a:pathLst>
                  <a:path extrusionOk="0" h="1727" w="1728">
                    <a:moveTo>
                      <a:pt x="870" y="0"/>
                    </a:moveTo>
                    <a:cubicBezTo>
                      <a:pt x="382" y="0"/>
                      <a:pt x="1" y="393"/>
                      <a:pt x="1" y="869"/>
                    </a:cubicBezTo>
                    <a:cubicBezTo>
                      <a:pt x="1" y="1346"/>
                      <a:pt x="382" y="1727"/>
                      <a:pt x="870" y="1727"/>
                    </a:cubicBezTo>
                    <a:cubicBezTo>
                      <a:pt x="1346" y="1727"/>
                      <a:pt x="1727" y="1346"/>
                      <a:pt x="1727" y="869"/>
                    </a:cubicBezTo>
                    <a:cubicBezTo>
                      <a:pt x="1727" y="393"/>
                      <a:pt x="1346" y="0"/>
                      <a:pt x="870" y="0"/>
                    </a:cubicBezTo>
                    <a:close/>
                  </a:path>
                </a:pathLst>
              </a:custGeom>
              <a:solidFill>
                <a:srgbClr val="FEF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2"/>
              <p:cNvSpPr/>
              <p:nvPr/>
            </p:nvSpPr>
            <p:spPr>
              <a:xfrm>
                <a:off x="6601100" y="1807888"/>
                <a:ext cx="126825" cy="140225"/>
              </a:xfrm>
              <a:custGeom>
                <a:rect b="b" l="l" r="r" t="t"/>
                <a:pathLst>
                  <a:path extrusionOk="0" fill="none" h="5609" w="5073">
                    <a:moveTo>
                      <a:pt x="1120" y="5596"/>
                    </a:moveTo>
                    <a:lnTo>
                      <a:pt x="3929" y="5608"/>
                    </a:lnTo>
                    <a:cubicBezTo>
                      <a:pt x="4549" y="5608"/>
                      <a:pt x="5060" y="5108"/>
                      <a:pt x="5060" y="4489"/>
                    </a:cubicBezTo>
                    <a:lnTo>
                      <a:pt x="5072" y="1143"/>
                    </a:lnTo>
                    <a:cubicBezTo>
                      <a:pt x="5072" y="524"/>
                      <a:pt x="4560" y="12"/>
                      <a:pt x="3953" y="12"/>
                    </a:cubicBezTo>
                    <a:lnTo>
                      <a:pt x="1143" y="0"/>
                    </a:lnTo>
                    <a:cubicBezTo>
                      <a:pt x="512" y="0"/>
                      <a:pt x="12" y="500"/>
                      <a:pt x="12" y="1108"/>
                    </a:cubicBezTo>
                    <a:lnTo>
                      <a:pt x="0" y="4465"/>
                    </a:lnTo>
                    <a:cubicBezTo>
                      <a:pt x="0" y="5084"/>
                      <a:pt x="500" y="5596"/>
                      <a:pt x="1120" y="5596"/>
                    </a:cubicBezTo>
                    <a:close/>
                  </a:path>
                </a:pathLst>
              </a:custGeom>
              <a:noFill/>
              <a:ln cap="rnd" cmpd="sng" w="9525">
                <a:solidFill>
                  <a:srgbClr val="5B68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2"/>
              <p:cNvSpPr/>
              <p:nvPr/>
            </p:nvSpPr>
            <p:spPr>
              <a:xfrm>
                <a:off x="6473700" y="1879313"/>
                <a:ext cx="381625" cy="342325"/>
              </a:xfrm>
              <a:custGeom>
                <a:rect b="b" l="l" r="r" t="t"/>
                <a:pathLst>
                  <a:path extrusionOk="0" h="13693" w="15265">
                    <a:moveTo>
                      <a:pt x="917" y="1"/>
                    </a:moveTo>
                    <a:lnTo>
                      <a:pt x="0" y="13693"/>
                    </a:lnTo>
                    <a:lnTo>
                      <a:pt x="15264" y="13693"/>
                    </a:lnTo>
                    <a:lnTo>
                      <a:pt x="1434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2"/>
              <p:cNvSpPr/>
              <p:nvPr/>
            </p:nvSpPr>
            <p:spPr>
              <a:xfrm>
                <a:off x="6593350" y="1934088"/>
                <a:ext cx="141425" cy="233100"/>
              </a:xfrm>
              <a:custGeom>
                <a:rect b="b" l="l" r="r" t="t"/>
                <a:pathLst>
                  <a:path extrusionOk="0" h="9324" w="5657">
                    <a:moveTo>
                      <a:pt x="2418" y="1"/>
                    </a:moveTo>
                    <a:lnTo>
                      <a:pt x="2418" y="1013"/>
                    </a:lnTo>
                    <a:cubicBezTo>
                      <a:pt x="1120" y="1167"/>
                      <a:pt x="215" y="1977"/>
                      <a:pt x="215" y="3132"/>
                    </a:cubicBezTo>
                    <a:cubicBezTo>
                      <a:pt x="227" y="4191"/>
                      <a:pt x="918" y="4823"/>
                      <a:pt x="2013" y="5061"/>
                    </a:cubicBezTo>
                    <a:lnTo>
                      <a:pt x="3239" y="5358"/>
                    </a:lnTo>
                    <a:cubicBezTo>
                      <a:pt x="4001" y="5549"/>
                      <a:pt x="4335" y="5835"/>
                      <a:pt x="4335" y="6406"/>
                    </a:cubicBezTo>
                    <a:cubicBezTo>
                      <a:pt x="4335" y="7025"/>
                      <a:pt x="3716" y="7442"/>
                      <a:pt x="2930" y="7442"/>
                    </a:cubicBezTo>
                    <a:cubicBezTo>
                      <a:pt x="2084" y="7418"/>
                      <a:pt x="1453" y="7049"/>
                      <a:pt x="1275" y="6323"/>
                    </a:cubicBezTo>
                    <a:lnTo>
                      <a:pt x="1" y="6347"/>
                    </a:lnTo>
                    <a:cubicBezTo>
                      <a:pt x="144" y="7573"/>
                      <a:pt x="1037" y="8240"/>
                      <a:pt x="2382" y="8394"/>
                    </a:cubicBezTo>
                    <a:lnTo>
                      <a:pt x="2382" y="9323"/>
                    </a:lnTo>
                    <a:lnTo>
                      <a:pt x="3465" y="9323"/>
                    </a:lnTo>
                    <a:lnTo>
                      <a:pt x="3465" y="8394"/>
                    </a:lnTo>
                    <a:cubicBezTo>
                      <a:pt x="4799" y="8240"/>
                      <a:pt x="5656" y="7478"/>
                      <a:pt x="5609" y="6394"/>
                    </a:cubicBezTo>
                    <a:cubicBezTo>
                      <a:pt x="5609" y="5370"/>
                      <a:pt x="5097" y="4596"/>
                      <a:pt x="3823" y="4251"/>
                    </a:cubicBezTo>
                    <a:lnTo>
                      <a:pt x="2632" y="3941"/>
                    </a:lnTo>
                    <a:cubicBezTo>
                      <a:pt x="1763" y="3691"/>
                      <a:pt x="1513" y="3465"/>
                      <a:pt x="1513" y="2989"/>
                    </a:cubicBezTo>
                    <a:cubicBezTo>
                      <a:pt x="1513" y="2334"/>
                      <a:pt x="2132" y="1941"/>
                      <a:pt x="2954" y="1941"/>
                    </a:cubicBezTo>
                    <a:cubicBezTo>
                      <a:pt x="3787" y="1965"/>
                      <a:pt x="4156" y="2382"/>
                      <a:pt x="4263" y="3120"/>
                    </a:cubicBezTo>
                    <a:lnTo>
                      <a:pt x="5513" y="3096"/>
                    </a:lnTo>
                    <a:cubicBezTo>
                      <a:pt x="5513" y="2084"/>
                      <a:pt x="4751" y="1215"/>
                      <a:pt x="3501" y="1013"/>
                    </a:cubicBezTo>
                    <a:lnTo>
                      <a:pt x="350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2"/>
              <p:cNvSpPr/>
              <p:nvPr/>
            </p:nvSpPr>
            <p:spPr>
              <a:xfrm>
                <a:off x="6143300" y="2220738"/>
                <a:ext cx="273875" cy="251250"/>
              </a:xfrm>
              <a:custGeom>
                <a:rect b="b" l="l" r="r" t="t"/>
                <a:pathLst>
                  <a:path extrusionOk="0" h="10050" w="10955">
                    <a:moveTo>
                      <a:pt x="679" y="0"/>
                    </a:moveTo>
                    <a:cubicBezTo>
                      <a:pt x="298" y="0"/>
                      <a:pt x="1" y="298"/>
                      <a:pt x="1" y="667"/>
                    </a:cubicBezTo>
                    <a:lnTo>
                      <a:pt x="1" y="9382"/>
                    </a:lnTo>
                    <a:cubicBezTo>
                      <a:pt x="1" y="9751"/>
                      <a:pt x="298" y="10049"/>
                      <a:pt x="679" y="10049"/>
                    </a:cubicBezTo>
                    <a:lnTo>
                      <a:pt x="10288" y="10049"/>
                    </a:lnTo>
                    <a:cubicBezTo>
                      <a:pt x="10657" y="10049"/>
                      <a:pt x="10954" y="9751"/>
                      <a:pt x="10954" y="9382"/>
                    </a:cubicBezTo>
                    <a:lnTo>
                      <a:pt x="10954" y="667"/>
                    </a:lnTo>
                    <a:cubicBezTo>
                      <a:pt x="10954" y="298"/>
                      <a:pt x="10657" y="0"/>
                      <a:pt x="102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2"/>
              <p:cNvSpPr/>
              <p:nvPr/>
            </p:nvSpPr>
            <p:spPr>
              <a:xfrm>
                <a:off x="6181700" y="2048688"/>
                <a:ext cx="197375" cy="262550"/>
              </a:xfrm>
              <a:custGeom>
                <a:rect b="b" l="l" r="r" t="t"/>
                <a:pathLst>
                  <a:path extrusionOk="0" h="10502" w="7895">
                    <a:moveTo>
                      <a:pt x="3941" y="977"/>
                    </a:moveTo>
                    <a:cubicBezTo>
                      <a:pt x="5584" y="977"/>
                      <a:pt x="6918" y="2322"/>
                      <a:pt x="6918" y="3953"/>
                    </a:cubicBezTo>
                    <a:lnTo>
                      <a:pt x="6918" y="9549"/>
                    </a:lnTo>
                    <a:lnTo>
                      <a:pt x="965" y="9549"/>
                    </a:lnTo>
                    <a:lnTo>
                      <a:pt x="965" y="3953"/>
                    </a:lnTo>
                    <a:cubicBezTo>
                      <a:pt x="965" y="2322"/>
                      <a:pt x="2310" y="977"/>
                      <a:pt x="3941" y="977"/>
                    </a:cubicBezTo>
                    <a:close/>
                    <a:moveTo>
                      <a:pt x="3941" y="0"/>
                    </a:moveTo>
                    <a:cubicBezTo>
                      <a:pt x="1774" y="0"/>
                      <a:pt x="0" y="1763"/>
                      <a:pt x="0" y="3941"/>
                    </a:cubicBezTo>
                    <a:lnTo>
                      <a:pt x="0" y="10025"/>
                    </a:lnTo>
                    <a:cubicBezTo>
                      <a:pt x="0" y="10299"/>
                      <a:pt x="215" y="10502"/>
                      <a:pt x="477" y="10502"/>
                    </a:cubicBezTo>
                    <a:lnTo>
                      <a:pt x="7394" y="10502"/>
                    </a:lnTo>
                    <a:cubicBezTo>
                      <a:pt x="7668" y="10502"/>
                      <a:pt x="7894" y="10299"/>
                      <a:pt x="7894" y="10025"/>
                    </a:cubicBezTo>
                    <a:lnTo>
                      <a:pt x="7894" y="3941"/>
                    </a:lnTo>
                    <a:cubicBezTo>
                      <a:pt x="7894" y="1763"/>
                      <a:pt x="6120" y="0"/>
                      <a:pt x="394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2"/>
              <p:cNvSpPr/>
              <p:nvPr/>
            </p:nvSpPr>
            <p:spPr>
              <a:xfrm>
                <a:off x="6236775" y="2288288"/>
                <a:ext cx="87225" cy="86950"/>
              </a:xfrm>
              <a:custGeom>
                <a:rect b="b" l="l" r="r" t="t"/>
                <a:pathLst>
                  <a:path extrusionOk="0" h="3478" w="3489">
                    <a:moveTo>
                      <a:pt x="1738" y="1"/>
                    </a:moveTo>
                    <a:cubicBezTo>
                      <a:pt x="774" y="1"/>
                      <a:pt x="0" y="775"/>
                      <a:pt x="0" y="1739"/>
                    </a:cubicBezTo>
                    <a:cubicBezTo>
                      <a:pt x="0" y="2704"/>
                      <a:pt x="774" y="3478"/>
                      <a:pt x="1738" y="3478"/>
                    </a:cubicBezTo>
                    <a:cubicBezTo>
                      <a:pt x="2703" y="3478"/>
                      <a:pt x="3489" y="2704"/>
                      <a:pt x="3489" y="1739"/>
                    </a:cubicBezTo>
                    <a:cubicBezTo>
                      <a:pt x="3489" y="775"/>
                      <a:pt x="2703"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2"/>
              <p:cNvSpPr/>
              <p:nvPr/>
            </p:nvSpPr>
            <p:spPr>
              <a:xfrm>
                <a:off x="6260575" y="2359438"/>
                <a:ext cx="39625" cy="45275"/>
              </a:xfrm>
              <a:custGeom>
                <a:rect b="b" l="l" r="r" t="t"/>
                <a:pathLst>
                  <a:path extrusionOk="0" h="1811" w="1585">
                    <a:moveTo>
                      <a:pt x="1" y="0"/>
                    </a:moveTo>
                    <a:lnTo>
                      <a:pt x="1" y="1810"/>
                    </a:lnTo>
                    <a:lnTo>
                      <a:pt x="1584" y="1810"/>
                    </a:lnTo>
                    <a:lnTo>
                      <a:pt x="158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2"/>
              <p:cNvSpPr/>
              <p:nvPr/>
            </p:nvSpPr>
            <p:spPr>
              <a:xfrm>
                <a:off x="6771950" y="2156438"/>
                <a:ext cx="464975" cy="315550"/>
              </a:xfrm>
              <a:custGeom>
                <a:rect b="b" l="l" r="r" t="t"/>
                <a:pathLst>
                  <a:path extrusionOk="0" h="12622" w="18599">
                    <a:moveTo>
                      <a:pt x="632" y="0"/>
                    </a:moveTo>
                    <a:cubicBezTo>
                      <a:pt x="274" y="0"/>
                      <a:pt x="1" y="286"/>
                      <a:pt x="1" y="643"/>
                    </a:cubicBezTo>
                    <a:lnTo>
                      <a:pt x="1" y="11978"/>
                    </a:lnTo>
                    <a:cubicBezTo>
                      <a:pt x="1" y="12335"/>
                      <a:pt x="274" y="12621"/>
                      <a:pt x="632" y="12621"/>
                    </a:cubicBezTo>
                    <a:lnTo>
                      <a:pt x="17943" y="12621"/>
                    </a:lnTo>
                    <a:cubicBezTo>
                      <a:pt x="18300" y="12621"/>
                      <a:pt x="18598" y="12335"/>
                      <a:pt x="18586" y="11978"/>
                    </a:cubicBezTo>
                    <a:lnTo>
                      <a:pt x="18586" y="643"/>
                    </a:lnTo>
                    <a:cubicBezTo>
                      <a:pt x="18586" y="286"/>
                      <a:pt x="18300" y="0"/>
                      <a:pt x="1794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2"/>
              <p:cNvSpPr/>
              <p:nvPr/>
            </p:nvSpPr>
            <p:spPr>
              <a:xfrm>
                <a:off x="6858875" y="2183513"/>
                <a:ext cx="71450" cy="71475"/>
              </a:xfrm>
              <a:custGeom>
                <a:rect b="b" l="l" r="r" t="t"/>
                <a:pathLst>
                  <a:path extrusionOk="0" h="2859" w="2858">
                    <a:moveTo>
                      <a:pt x="1429" y="1"/>
                    </a:moveTo>
                    <a:cubicBezTo>
                      <a:pt x="643" y="1"/>
                      <a:pt x="0" y="644"/>
                      <a:pt x="0" y="1430"/>
                    </a:cubicBezTo>
                    <a:cubicBezTo>
                      <a:pt x="0" y="2227"/>
                      <a:pt x="643" y="2858"/>
                      <a:pt x="1429" y="2858"/>
                    </a:cubicBezTo>
                    <a:cubicBezTo>
                      <a:pt x="2215" y="2858"/>
                      <a:pt x="2858" y="2227"/>
                      <a:pt x="2858" y="1430"/>
                    </a:cubicBezTo>
                    <a:cubicBezTo>
                      <a:pt x="2858" y="644"/>
                      <a:pt x="2215" y="1"/>
                      <a:pt x="142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2"/>
              <p:cNvSpPr/>
              <p:nvPr/>
            </p:nvSpPr>
            <p:spPr>
              <a:xfrm>
                <a:off x="6815700" y="2183513"/>
                <a:ext cx="71475" cy="71475"/>
              </a:xfrm>
              <a:custGeom>
                <a:rect b="b" l="l" r="r" t="t"/>
                <a:pathLst>
                  <a:path extrusionOk="0" h="2859" w="2859">
                    <a:moveTo>
                      <a:pt x="1429" y="1"/>
                    </a:moveTo>
                    <a:cubicBezTo>
                      <a:pt x="644" y="1"/>
                      <a:pt x="1" y="644"/>
                      <a:pt x="1" y="1430"/>
                    </a:cubicBezTo>
                    <a:cubicBezTo>
                      <a:pt x="1" y="2227"/>
                      <a:pt x="644" y="2858"/>
                      <a:pt x="1429" y="2858"/>
                    </a:cubicBezTo>
                    <a:cubicBezTo>
                      <a:pt x="2215" y="2858"/>
                      <a:pt x="2858" y="2227"/>
                      <a:pt x="2858" y="1430"/>
                    </a:cubicBezTo>
                    <a:cubicBezTo>
                      <a:pt x="2858" y="644"/>
                      <a:pt x="2215" y="1"/>
                      <a:pt x="142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2"/>
              <p:cNvSpPr/>
              <p:nvPr/>
            </p:nvSpPr>
            <p:spPr>
              <a:xfrm>
                <a:off x="6815700" y="2348713"/>
                <a:ext cx="378050" cy="23550"/>
              </a:xfrm>
              <a:custGeom>
                <a:rect b="b" l="l" r="r" t="t"/>
                <a:pathLst>
                  <a:path extrusionOk="0" h="942" w="15122">
                    <a:moveTo>
                      <a:pt x="1" y="1"/>
                    </a:moveTo>
                    <a:lnTo>
                      <a:pt x="1" y="941"/>
                    </a:lnTo>
                    <a:lnTo>
                      <a:pt x="15122" y="941"/>
                    </a:lnTo>
                    <a:lnTo>
                      <a:pt x="1512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2"/>
              <p:cNvSpPr/>
              <p:nvPr/>
            </p:nvSpPr>
            <p:spPr>
              <a:xfrm>
                <a:off x="7036575" y="2196313"/>
                <a:ext cx="157175" cy="23550"/>
              </a:xfrm>
              <a:custGeom>
                <a:rect b="b" l="l" r="r" t="t"/>
                <a:pathLst>
                  <a:path extrusionOk="0" h="942" w="6287">
                    <a:moveTo>
                      <a:pt x="0" y="1"/>
                    </a:moveTo>
                    <a:lnTo>
                      <a:pt x="0" y="941"/>
                    </a:lnTo>
                    <a:lnTo>
                      <a:pt x="6287" y="941"/>
                    </a:lnTo>
                    <a:lnTo>
                      <a:pt x="628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2"/>
              <p:cNvSpPr/>
              <p:nvPr/>
            </p:nvSpPr>
            <p:spPr>
              <a:xfrm>
                <a:off x="7036575" y="2232038"/>
                <a:ext cx="125625" cy="23250"/>
              </a:xfrm>
              <a:custGeom>
                <a:rect b="b" l="l" r="r" t="t"/>
                <a:pathLst>
                  <a:path extrusionOk="0" h="930" w="5025">
                    <a:moveTo>
                      <a:pt x="0" y="1"/>
                    </a:moveTo>
                    <a:lnTo>
                      <a:pt x="0" y="929"/>
                    </a:lnTo>
                    <a:lnTo>
                      <a:pt x="5025" y="929"/>
                    </a:lnTo>
                    <a:lnTo>
                      <a:pt x="502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2"/>
              <p:cNvSpPr/>
              <p:nvPr/>
            </p:nvSpPr>
            <p:spPr>
              <a:xfrm>
                <a:off x="6930300" y="2410938"/>
                <a:ext cx="149150" cy="23525"/>
              </a:xfrm>
              <a:custGeom>
                <a:rect b="b" l="l" r="r" t="t"/>
                <a:pathLst>
                  <a:path extrusionOk="0" h="941" w="5966">
                    <a:moveTo>
                      <a:pt x="1" y="0"/>
                    </a:moveTo>
                    <a:lnTo>
                      <a:pt x="1" y="941"/>
                    </a:lnTo>
                    <a:lnTo>
                      <a:pt x="5966" y="941"/>
                    </a:lnTo>
                    <a:lnTo>
                      <a:pt x="596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01" name="Google Shape;301;p32"/>
          <p:cNvGrpSpPr/>
          <p:nvPr/>
        </p:nvGrpSpPr>
        <p:grpSpPr>
          <a:xfrm>
            <a:off x="586950" y="3164500"/>
            <a:ext cx="2444850" cy="1199600"/>
            <a:chOff x="586950" y="3164500"/>
            <a:chExt cx="2444850" cy="1199600"/>
          </a:xfrm>
        </p:grpSpPr>
        <p:sp>
          <p:nvSpPr>
            <p:cNvPr id="302" name="Google Shape;302;p32"/>
            <p:cNvSpPr/>
            <p:nvPr/>
          </p:nvSpPr>
          <p:spPr>
            <a:xfrm>
              <a:off x="1143000" y="32766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3" name="Google Shape;303;p32"/>
            <p:cNvGrpSpPr/>
            <p:nvPr/>
          </p:nvGrpSpPr>
          <p:grpSpPr>
            <a:xfrm>
              <a:off x="586950" y="3164500"/>
              <a:ext cx="1035875" cy="1068625"/>
              <a:chOff x="586950" y="3164500"/>
              <a:chExt cx="1035875" cy="1068625"/>
            </a:xfrm>
          </p:grpSpPr>
          <p:sp>
            <p:nvSpPr>
              <p:cNvPr id="304" name="Google Shape;304;p32"/>
              <p:cNvSpPr/>
              <p:nvPr/>
            </p:nvSpPr>
            <p:spPr>
              <a:xfrm>
                <a:off x="739050" y="3394900"/>
                <a:ext cx="774525" cy="775100"/>
              </a:xfrm>
              <a:custGeom>
                <a:rect b="b" l="l" r="r" t="t"/>
                <a:pathLst>
                  <a:path extrusionOk="0" h="31004" w="30981">
                    <a:moveTo>
                      <a:pt x="3001" y="0"/>
                    </a:moveTo>
                    <a:cubicBezTo>
                      <a:pt x="1358" y="0"/>
                      <a:pt x="1" y="1346"/>
                      <a:pt x="1" y="3012"/>
                    </a:cubicBezTo>
                    <a:lnTo>
                      <a:pt x="1" y="27992"/>
                    </a:lnTo>
                    <a:cubicBezTo>
                      <a:pt x="1" y="29647"/>
                      <a:pt x="1334" y="31004"/>
                      <a:pt x="3001" y="31004"/>
                    </a:cubicBezTo>
                    <a:lnTo>
                      <a:pt x="3001" y="30992"/>
                    </a:lnTo>
                    <a:lnTo>
                      <a:pt x="27980" y="30992"/>
                    </a:lnTo>
                    <a:cubicBezTo>
                      <a:pt x="29635" y="30992"/>
                      <a:pt x="30981" y="29647"/>
                      <a:pt x="30981" y="27980"/>
                    </a:cubicBezTo>
                    <a:lnTo>
                      <a:pt x="30981" y="3012"/>
                    </a:lnTo>
                    <a:cubicBezTo>
                      <a:pt x="30981" y="1358"/>
                      <a:pt x="29647" y="0"/>
                      <a:pt x="279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2"/>
              <p:cNvSpPr/>
              <p:nvPr/>
            </p:nvSpPr>
            <p:spPr>
              <a:xfrm>
                <a:off x="727750" y="3383875"/>
                <a:ext cx="797150" cy="796850"/>
              </a:xfrm>
              <a:custGeom>
                <a:rect b="b" l="l" r="r" t="t"/>
                <a:pathLst>
                  <a:path extrusionOk="0" h="31874" w="31886">
                    <a:moveTo>
                      <a:pt x="28432" y="894"/>
                    </a:moveTo>
                    <a:cubicBezTo>
                      <a:pt x="29849" y="894"/>
                      <a:pt x="30992" y="2037"/>
                      <a:pt x="30992" y="3453"/>
                    </a:cubicBezTo>
                    <a:lnTo>
                      <a:pt x="30992" y="28421"/>
                    </a:lnTo>
                    <a:cubicBezTo>
                      <a:pt x="30992" y="29838"/>
                      <a:pt x="29849" y="30981"/>
                      <a:pt x="28432" y="30981"/>
                    </a:cubicBezTo>
                    <a:lnTo>
                      <a:pt x="3453" y="30981"/>
                    </a:lnTo>
                    <a:cubicBezTo>
                      <a:pt x="2048" y="30981"/>
                      <a:pt x="893" y="29838"/>
                      <a:pt x="893" y="28421"/>
                    </a:cubicBezTo>
                    <a:lnTo>
                      <a:pt x="893" y="3453"/>
                    </a:lnTo>
                    <a:cubicBezTo>
                      <a:pt x="893" y="2037"/>
                      <a:pt x="2048" y="894"/>
                      <a:pt x="3453" y="894"/>
                    </a:cubicBezTo>
                    <a:close/>
                    <a:moveTo>
                      <a:pt x="3453" y="1"/>
                    </a:moveTo>
                    <a:cubicBezTo>
                      <a:pt x="1548" y="1"/>
                      <a:pt x="0" y="1548"/>
                      <a:pt x="0" y="3453"/>
                    </a:cubicBezTo>
                    <a:lnTo>
                      <a:pt x="0" y="28421"/>
                    </a:lnTo>
                    <a:cubicBezTo>
                      <a:pt x="0" y="30326"/>
                      <a:pt x="1548" y="31874"/>
                      <a:pt x="3453" y="31874"/>
                    </a:cubicBezTo>
                    <a:lnTo>
                      <a:pt x="28432" y="31874"/>
                    </a:lnTo>
                    <a:cubicBezTo>
                      <a:pt x="30337" y="31874"/>
                      <a:pt x="31885" y="30326"/>
                      <a:pt x="31885" y="28421"/>
                    </a:cubicBezTo>
                    <a:lnTo>
                      <a:pt x="31885" y="3453"/>
                    </a:lnTo>
                    <a:cubicBezTo>
                      <a:pt x="31885" y="1548"/>
                      <a:pt x="30337" y="1"/>
                      <a:pt x="284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2"/>
              <p:cNvSpPr/>
              <p:nvPr/>
            </p:nvSpPr>
            <p:spPr>
              <a:xfrm>
                <a:off x="1153100" y="3164500"/>
                <a:ext cx="322375" cy="585825"/>
              </a:xfrm>
              <a:custGeom>
                <a:rect b="b" l="l" r="r" t="t"/>
                <a:pathLst>
                  <a:path extrusionOk="0" h="23433" w="12895">
                    <a:moveTo>
                      <a:pt x="2024" y="1"/>
                    </a:moveTo>
                    <a:cubicBezTo>
                      <a:pt x="905" y="1"/>
                      <a:pt x="0" y="918"/>
                      <a:pt x="0" y="2025"/>
                    </a:cubicBezTo>
                    <a:lnTo>
                      <a:pt x="0" y="21408"/>
                    </a:lnTo>
                    <a:cubicBezTo>
                      <a:pt x="0" y="22527"/>
                      <a:pt x="905" y="23432"/>
                      <a:pt x="2024" y="23432"/>
                    </a:cubicBezTo>
                    <a:lnTo>
                      <a:pt x="10847" y="23432"/>
                    </a:lnTo>
                    <a:cubicBezTo>
                      <a:pt x="11966" y="23432"/>
                      <a:pt x="12871" y="22527"/>
                      <a:pt x="12871" y="21408"/>
                    </a:cubicBezTo>
                    <a:lnTo>
                      <a:pt x="12871" y="2049"/>
                    </a:lnTo>
                    <a:cubicBezTo>
                      <a:pt x="12895" y="918"/>
                      <a:pt x="11978" y="1"/>
                      <a:pt x="1084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2"/>
              <p:cNvSpPr/>
              <p:nvPr/>
            </p:nvSpPr>
            <p:spPr>
              <a:xfrm>
                <a:off x="1288225" y="3211525"/>
                <a:ext cx="52125" cy="11050"/>
              </a:xfrm>
              <a:custGeom>
                <a:rect b="b" l="l" r="r" t="t"/>
                <a:pathLst>
                  <a:path extrusionOk="0" h="442" w="2085">
                    <a:moveTo>
                      <a:pt x="227" y="1"/>
                    </a:moveTo>
                    <a:cubicBezTo>
                      <a:pt x="108" y="1"/>
                      <a:pt x="1" y="108"/>
                      <a:pt x="1" y="227"/>
                    </a:cubicBezTo>
                    <a:cubicBezTo>
                      <a:pt x="13" y="346"/>
                      <a:pt x="108" y="441"/>
                      <a:pt x="227" y="441"/>
                    </a:cubicBezTo>
                    <a:lnTo>
                      <a:pt x="1858" y="441"/>
                    </a:lnTo>
                    <a:cubicBezTo>
                      <a:pt x="1977" y="441"/>
                      <a:pt x="2084" y="346"/>
                      <a:pt x="2084" y="227"/>
                    </a:cubicBezTo>
                    <a:cubicBezTo>
                      <a:pt x="2084" y="108"/>
                      <a:pt x="1977" y="1"/>
                      <a:pt x="18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2"/>
              <p:cNvSpPr/>
              <p:nvPr/>
            </p:nvSpPr>
            <p:spPr>
              <a:xfrm>
                <a:off x="1183150" y="3246075"/>
                <a:ext cx="261675" cy="400075"/>
              </a:xfrm>
              <a:custGeom>
                <a:rect b="b" l="l" r="r" t="t"/>
                <a:pathLst>
                  <a:path extrusionOk="0" h="16003" w="10467">
                    <a:moveTo>
                      <a:pt x="537" y="0"/>
                    </a:moveTo>
                    <a:cubicBezTo>
                      <a:pt x="239" y="0"/>
                      <a:pt x="1" y="238"/>
                      <a:pt x="1" y="536"/>
                    </a:cubicBezTo>
                    <a:lnTo>
                      <a:pt x="1" y="15466"/>
                    </a:lnTo>
                    <a:cubicBezTo>
                      <a:pt x="1" y="15764"/>
                      <a:pt x="239" y="16002"/>
                      <a:pt x="537" y="16002"/>
                    </a:cubicBezTo>
                    <a:lnTo>
                      <a:pt x="9931" y="16002"/>
                    </a:lnTo>
                    <a:cubicBezTo>
                      <a:pt x="10228" y="16002"/>
                      <a:pt x="10466" y="15764"/>
                      <a:pt x="10466" y="15466"/>
                    </a:cubicBezTo>
                    <a:lnTo>
                      <a:pt x="10466" y="536"/>
                    </a:lnTo>
                    <a:cubicBezTo>
                      <a:pt x="10466" y="238"/>
                      <a:pt x="10228" y="0"/>
                      <a:pt x="99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2"/>
              <p:cNvSpPr/>
              <p:nvPr/>
            </p:nvSpPr>
            <p:spPr>
              <a:xfrm>
                <a:off x="1281075" y="3658625"/>
                <a:ext cx="66400" cy="66400"/>
              </a:xfrm>
              <a:custGeom>
                <a:rect b="b" l="l" r="r" t="t"/>
                <a:pathLst>
                  <a:path extrusionOk="0" h="2656" w="2656">
                    <a:moveTo>
                      <a:pt x="1323" y="381"/>
                    </a:moveTo>
                    <a:cubicBezTo>
                      <a:pt x="1858" y="381"/>
                      <a:pt x="2275" y="810"/>
                      <a:pt x="2275" y="1334"/>
                    </a:cubicBezTo>
                    <a:cubicBezTo>
                      <a:pt x="2299" y="1869"/>
                      <a:pt x="1858" y="2286"/>
                      <a:pt x="1323" y="2286"/>
                    </a:cubicBezTo>
                    <a:cubicBezTo>
                      <a:pt x="787" y="2286"/>
                      <a:pt x="370" y="1846"/>
                      <a:pt x="370" y="1334"/>
                    </a:cubicBezTo>
                    <a:cubicBezTo>
                      <a:pt x="370" y="798"/>
                      <a:pt x="811" y="381"/>
                      <a:pt x="1323" y="381"/>
                    </a:cubicBezTo>
                    <a:close/>
                    <a:moveTo>
                      <a:pt x="1323" y="0"/>
                    </a:moveTo>
                    <a:cubicBezTo>
                      <a:pt x="596" y="0"/>
                      <a:pt x="1" y="595"/>
                      <a:pt x="1" y="1334"/>
                    </a:cubicBezTo>
                    <a:cubicBezTo>
                      <a:pt x="1" y="2060"/>
                      <a:pt x="596" y="2655"/>
                      <a:pt x="1323" y="2655"/>
                    </a:cubicBezTo>
                    <a:cubicBezTo>
                      <a:pt x="2049" y="2655"/>
                      <a:pt x="2644" y="2060"/>
                      <a:pt x="2644" y="1334"/>
                    </a:cubicBezTo>
                    <a:cubicBezTo>
                      <a:pt x="2656" y="595"/>
                      <a:pt x="2061" y="0"/>
                      <a:pt x="132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2"/>
              <p:cNvSpPr/>
              <p:nvPr/>
            </p:nvSpPr>
            <p:spPr>
              <a:xfrm>
                <a:off x="771800" y="4009250"/>
                <a:ext cx="134275" cy="72950"/>
              </a:xfrm>
              <a:custGeom>
                <a:rect b="b" l="l" r="r" t="t"/>
                <a:pathLst>
                  <a:path extrusionOk="0" h="2918" w="5371">
                    <a:moveTo>
                      <a:pt x="0" y="1"/>
                    </a:moveTo>
                    <a:lnTo>
                      <a:pt x="0" y="2918"/>
                    </a:lnTo>
                    <a:lnTo>
                      <a:pt x="5370" y="2918"/>
                    </a:lnTo>
                    <a:lnTo>
                      <a:pt x="537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2"/>
              <p:cNvSpPr/>
              <p:nvPr/>
            </p:nvSpPr>
            <p:spPr>
              <a:xfrm>
                <a:off x="590525" y="3689875"/>
                <a:ext cx="497100" cy="366125"/>
              </a:xfrm>
              <a:custGeom>
                <a:rect b="b" l="l" r="r" t="t"/>
                <a:pathLst>
                  <a:path extrusionOk="0" h="14645" w="19884">
                    <a:moveTo>
                      <a:pt x="1405" y="0"/>
                    </a:moveTo>
                    <a:cubicBezTo>
                      <a:pt x="631" y="0"/>
                      <a:pt x="0" y="631"/>
                      <a:pt x="0" y="1405"/>
                    </a:cubicBezTo>
                    <a:lnTo>
                      <a:pt x="0" y="13252"/>
                    </a:lnTo>
                    <a:cubicBezTo>
                      <a:pt x="0" y="14026"/>
                      <a:pt x="631" y="14645"/>
                      <a:pt x="1405" y="14645"/>
                    </a:cubicBezTo>
                    <a:lnTo>
                      <a:pt x="18491" y="14645"/>
                    </a:lnTo>
                    <a:cubicBezTo>
                      <a:pt x="19265" y="14645"/>
                      <a:pt x="19884" y="14026"/>
                      <a:pt x="19884" y="13252"/>
                    </a:cubicBezTo>
                    <a:lnTo>
                      <a:pt x="19884" y="1405"/>
                    </a:lnTo>
                    <a:cubicBezTo>
                      <a:pt x="19884" y="631"/>
                      <a:pt x="19265" y="0"/>
                      <a:pt x="1849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2"/>
              <p:cNvSpPr/>
              <p:nvPr/>
            </p:nvSpPr>
            <p:spPr>
              <a:xfrm>
                <a:off x="586950" y="3686600"/>
                <a:ext cx="504550" cy="373575"/>
              </a:xfrm>
              <a:custGeom>
                <a:rect b="b" l="l" r="r" t="t"/>
                <a:pathLst>
                  <a:path extrusionOk="0" h="14943" w="20182">
                    <a:moveTo>
                      <a:pt x="18634" y="298"/>
                    </a:moveTo>
                    <a:cubicBezTo>
                      <a:pt x="19312" y="298"/>
                      <a:pt x="19884" y="846"/>
                      <a:pt x="19884" y="1548"/>
                    </a:cubicBezTo>
                    <a:lnTo>
                      <a:pt x="19884" y="13395"/>
                    </a:lnTo>
                    <a:cubicBezTo>
                      <a:pt x="19884" y="14085"/>
                      <a:pt x="19324" y="14645"/>
                      <a:pt x="18634" y="14645"/>
                    </a:cubicBezTo>
                    <a:lnTo>
                      <a:pt x="1548" y="14645"/>
                    </a:lnTo>
                    <a:cubicBezTo>
                      <a:pt x="858" y="14645"/>
                      <a:pt x="298" y="14097"/>
                      <a:pt x="298" y="13395"/>
                    </a:cubicBezTo>
                    <a:lnTo>
                      <a:pt x="298" y="1548"/>
                    </a:lnTo>
                    <a:cubicBezTo>
                      <a:pt x="298" y="858"/>
                      <a:pt x="846" y="298"/>
                      <a:pt x="1548" y="298"/>
                    </a:cubicBezTo>
                    <a:close/>
                    <a:moveTo>
                      <a:pt x="1548" y="0"/>
                    </a:moveTo>
                    <a:cubicBezTo>
                      <a:pt x="691" y="0"/>
                      <a:pt x="1" y="703"/>
                      <a:pt x="1" y="1548"/>
                    </a:cubicBezTo>
                    <a:lnTo>
                      <a:pt x="1" y="13395"/>
                    </a:lnTo>
                    <a:cubicBezTo>
                      <a:pt x="1" y="14240"/>
                      <a:pt x="691" y="14943"/>
                      <a:pt x="1548" y="14943"/>
                    </a:cubicBezTo>
                    <a:lnTo>
                      <a:pt x="18634" y="14943"/>
                    </a:lnTo>
                    <a:cubicBezTo>
                      <a:pt x="19479" y="14943"/>
                      <a:pt x="20182" y="14240"/>
                      <a:pt x="20182" y="13395"/>
                    </a:cubicBezTo>
                    <a:lnTo>
                      <a:pt x="20182" y="1548"/>
                    </a:lnTo>
                    <a:cubicBezTo>
                      <a:pt x="20158" y="691"/>
                      <a:pt x="19479" y="0"/>
                      <a:pt x="1863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2"/>
              <p:cNvSpPr/>
              <p:nvPr/>
            </p:nvSpPr>
            <p:spPr>
              <a:xfrm>
                <a:off x="611050" y="3710700"/>
                <a:ext cx="455750" cy="325075"/>
              </a:xfrm>
              <a:custGeom>
                <a:rect b="b" l="l" r="r" t="t"/>
                <a:pathLst>
                  <a:path extrusionOk="0" h="13003" w="18230">
                    <a:moveTo>
                      <a:pt x="346" y="1"/>
                    </a:moveTo>
                    <a:cubicBezTo>
                      <a:pt x="156" y="1"/>
                      <a:pt x="1" y="155"/>
                      <a:pt x="1" y="346"/>
                    </a:cubicBezTo>
                    <a:lnTo>
                      <a:pt x="1" y="12657"/>
                    </a:lnTo>
                    <a:cubicBezTo>
                      <a:pt x="1" y="12836"/>
                      <a:pt x="144" y="13002"/>
                      <a:pt x="346" y="13002"/>
                    </a:cubicBezTo>
                    <a:lnTo>
                      <a:pt x="17884" y="13002"/>
                    </a:lnTo>
                    <a:cubicBezTo>
                      <a:pt x="18087" y="13002"/>
                      <a:pt x="18229" y="12848"/>
                      <a:pt x="18218" y="12657"/>
                    </a:cubicBezTo>
                    <a:lnTo>
                      <a:pt x="18218" y="346"/>
                    </a:lnTo>
                    <a:cubicBezTo>
                      <a:pt x="18218" y="167"/>
                      <a:pt x="18063" y="1"/>
                      <a:pt x="178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2"/>
              <p:cNvSpPr/>
              <p:nvPr/>
            </p:nvSpPr>
            <p:spPr>
              <a:xfrm>
                <a:off x="713750" y="4082475"/>
                <a:ext cx="250350" cy="18175"/>
              </a:xfrm>
              <a:custGeom>
                <a:rect b="b" l="l" r="r" t="t"/>
                <a:pathLst>
                  <a:path extrusionOk="0" h="727" w="10014">
                    <a:moveTo>
                      <a:pt x="72" y="1"/>
                    </a:moveTo>
                    <a:cubicBezTo>
                      <a:pt x="24" y="1"/>
                      <a:pt x="1" y="36"/>
                      <a:pt x="1" y="72"/>
                    </a:cubicBezTo>
                    <a:lnTo>
                      <a:pt x="1" y="655"/>
                    </a:lnTo>
                    <a:cubicBezTo>
                      <a:pt x="1" y="703"/>
                      <a:pt x="24" y="727"/>
                      <a:pt x="72" y="727"/>
                    </a:cubicBezTo>
                    <a:lnTo>
                      <a:pt x="9930" y="727"/>
                    </a:lnTo>
                    <a:cubicBezTo>
                      <a:pt x="9966" y="727"/>
                      <a:pt x="10014" y="691"/>
                      <a:pt x="10002" y="655"/>
                    </a:cubicBezTo>
                    <a:lnTo>
                      <a:pt x="10002" y="72"/>
                    </a:lnTo>
                    <a:cubicBezTo>
                      <a:pt x="10002" y="36"/>
                      <a:pt x="9966" y="1"/>
                      <a:pt x="993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2"/>
              <p:cNvSpPr/>
              <p:nvPr/>
            </p:nvSpPr>
            <p:spPr>
              <a:xfrm>
                <a:off x="1190900" y="3761900"/>
                <a:ext cx="431925" cy="471225"/>
              </a:xfrm>
              <a:custGeom>
                <a:rect b="b" l="l" r="r" t="t"/>
                <a:pathLst>
                  <a:path extrusionOk="0" h="18849" w="17277">
                    <a:moveTo>
                      <a:pt x="8597" y="1"/>
                    </a:moveTo>
                    <a:cubicBezTo>
                      <a:pt x="7346" y="858"/>
                      <a:pt x="5703" y="1584"/>
                      <a:pt x="3834" y="2025"/>
                    </a:cubicBezTo>
                    <a:cubicBezTo>
                      <a:pt x="2590" y="2310"/>
                      <a:pt x="1357" y="2442"/>
                      <a:pt x="209" y="2442"/>
                    </a:cubicBezTo>
                    <a:cubicBezTo>
                      <a:pt x="159" y="2442"/>
                      <a:pt x="109" y="2442"/>
                      <a:pt x="60" y="2441"/>
                    </a:cubicBezTo>
                    <a:cubicBezTo>
                      <a:pt x="36" y="2560"/>
                      <a:pt x="0" y="2679"/>
                      <a:pt x="0" y="2799"/>
                    </a:cubicBezTo>
                    <a:cubicBezTo>
                      <a:pt x="0" y="16562"/>
                      <a:pt x="8620" y="18848"/>
                      <a:pt x="8620" y="18848"/>
                    </a:cubicBezTo>
                    <a:cubicBezTo>
                      <a:pt x="8620" y="18848"/>
                      <a:pt x="17241" y="16562"/>
                      <a:pt x="17241" y="2799"/>
                    </a:cubicBezTo>
                    <a:cubicBezTo>
                      <a:pt x="17276" y="2679"/>
                      <a:pt x="17241" y="2560"/>
                      <a:pt x="17217" y="2441"/>
                    </a:cubicBezTo>
                    <a:cubicBezTo>
                      <a:pt x="17167" y="2442"/>
                      <a:pt x="17118" y="2442"/>
                      <a:pt x="17068" y="2442"/>
                    </a:cubicBezTo>
                    <a:cubicBezTo>
                      <a:pt x="15920" y="2442"/>
                      <a:pt x="14698" y="2310"/>
                      <a:pt x="13442" y="2025"/>
                    </a:cubicBezTo>
                    <a:cubicBezTo>
                      <a:pt x="11573" y="1584"/>
                      <a:pt x="9930" y="858"/>
                      <a:pt x="86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2"/>
              <p:cNvSpPr/>
              <p:nvPr/>
            </p:nvSpPr>
            <p:spPr>
              <a:xfrm>
                <a:off x="1315625" y="3911025"/>
                <a:ext cx="198550" cy="144700"/>
              </a:xfrm>
              <a:custGeom>
                <a:rect b="b" l="l" r="r" t="t"/>
                <a:pathLst>
                  <a:path extrusionOk="0" fill="none" h="5788" w="7942">
                    <a:moveTo>
                      <a:pt x="0" y="3025"/>
                    </a:moveTo>
                    <a:lnTo>
                      <a:pt x="3024" y="5787"/>
                    </a:lnTo>
                    <a:lnTo>
                      <a:pt x="7942" y="1"/>
                    </a:lnTo>
                  </a:path>
                </a:pathLst>
              </a:custGeom>
              <a:noFill/>
              <a:ln cap="rnd" cmpd="sng" w="14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17" name="Google Shape;317;p32"/>
          <p:cNvGrpSpPr/>
          <p:nvPr/>
        </p:nvGrpSpPr>
        <p:grpSpPr>
          <a:xfrm>
            <a:off x="3490300" y="3276600"/>
            <a:ext cx="2265250" cy="1087500"/>
            <a:chOff x="3490300" y="3276600"/>
            <a:chExt cx="2265250" cy="1087500"/>
          </a:xfrm>
        </p:grpSpPr>
        <p:sp>
          <p:nvSpPr>
            <p:cNvPr id="318" name="Google Shape;318;p32"/>
            <p:cNvSpPr/>
            <p:nvPr/>
          </p:nvSpPr>
          <p:spPr>
            <a:xfrm>
              <a:off x="3866750" y="32766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9" name="Google Shape;319;p32"/>
            <p:cNvGrpSpPr/>
            <p:nvPr/>
          </p:nvGrpSpPr>
          <p:grpSpPr>
            <a:xfrm>
              <a:off x="3490300" y="3426450"/>
              <a:ext cx="939425" cy="797450"/>
              <a:chOff x="3490300" y="3426450"/>
              <a:chExt cx="939425" cy="797450"/>
            </a:xfrm>
          </p:grpSpPr>
          <p:sp>
            <p:nvSpPr>
              <p:cNvPr id="320" name="Google Shape;320;p32"/>
              <p:cNvSpPr/>
              <p:nvPr/>
            </p:nvSpPr>
            <p:spPr>
              <a:xfrm>
                <a:off x="3501300" y="3437750"/>
                <a:ext cx="774825" cy="775125"/>
              </a:xfrm>
              <a:custGeom>
                <a:rect b="b" l="l" r="r" t="t"/>
                <a:pathLst>
                  <a:path extrusionOk="0" h="31005" w="30993">
                    <a:moveTo>
                      <a:pt x="3013" y="1"/>
                    </a:moveTo>
                    <a:cubicBezTo>
                      <a:pt x="1358" y="1"/>
                      <a:pt x="1" y="1334"/>
                      <a:pt x="1" y="3001"/>
                    </a:cubicBezTo>
                    <a:lnTo>
                      <a:pt x="1" y="27992"/>
                    </a:lnTo>
                    <a:cubicBezTo>
                      <a:pt x="1" y="29647"/>
                      <a:pt x="1346" y="31005"/>
                      <a:pt x="3013" y="31005"/>
                    </a:cubicBezTo>
                    <a:lnTo>
                      <a:pt x="27980" y="31005"/>
                    </a:lnTo>
                    <a:cubicBezTo>
                      <a:pt x="29635" y="31005"/>
                      <a:pt x="30993" y="29659"/>
                      <a:pt x="30993" y="27992"/>
                    </a:cubicBezTo>
                    <a:lnTo>
                      <a:pt x="30993" y="3001"/>
                    </a:lnTo>
                    <a:cubicBezTo>
                      <a:pt x="30993" y="1358"/>
                      <a:pt x="29659"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2"/>
              <p:cNvSpPr/>
              <p:nvPr/>
            </p:nvSpPr>
            <p:spPr>
              <a:xfrm>
                <a:off x="3490300" y="3426450"/>
                <a:ext cx="797425" cy="797450"/>
              </a:xfrm>
              <a:custGeom>
                <a:rect b="b" l="l" r="r" t="t"/>
                <a:pathLst>
                  <a:path extrusionOk="0" h="31898" w="31897">
                    <a:moveTo>
                      <a:pt x="28432" y="893"/>
                    </a:moveTo>
                    <a:cubicBezTo>
                      <a:pt x="29837" y="893"/>
                      <a:pt x="30992" y="2048"/>
                      <a:pt x="30992" y="3453"/>
                    </a:cubicBezTo>
                    <a:lnTo>
                      <a:pt x="30992" y="28444"/>
                    </a:lnTo>
                    <a:cubicBezTo>
                      <a:pt x="30992" y="29861"/>
                      <a:pt x="29837" y="31004"/>
                      <a:pt x="28432" y="31004"/>
                    </a:cubicBezTo>
                    <a:lnTo>
                      <a:pt x="3453" y="31004"/>
                    </a:lnTo>
                    <a:cubicBezTo>
                      <a:pt x="2036" y="31004"/>
                      <a:pt x="893" y="29861"/>
                      <a:pt x="893" y="28444"/>
                    </a:cubicBezTo>
                    <a:lnTo>
                      <a:pt x="893" y="3453"/>
                    </a:lnTo>
                    <a:cubicBezTo>
                      <a:pt x="893" y="2048"/>
                      <a:pt x="2036" y="893"/>
                      <a:pt x="3453" y="893"/>
                    </a:cubicBezTo>
                    <a:close/>
                    <a:moveTo>
                      <a:pt x="3453" y="0"/>
                    </a:moveTo>
                    <a:cubicBezTo>
                      <a:pt x="1548" y="0"/>
                      <a:pt x="0" y="1548"/>
                      <a:pt x="0" y="3453"/>
                    </a:cubicBezTo>
                    <a:lnTo>
                      <a:pt x="0" y="28444"/>
                    </a:lnTo>
                    <a:cubicBezTo>
                      <a:pt x="0" y="30349"/>
                      <a:pt x="1548" y="31897"/>
                      <a:pt x="3453" y="31897"/>
                    </a:cubicBezTo>
                    <a:lnTo>
                      <a:pt x="28420" y="31897"/>
                    </a:lnTo>
                    <a:cubicBezTo>
                      <a:pt x="30325" y="31897"/>
                      <a:pt x="31885" y="30349"/>
                      <a:pt x="31885" y="28444"/>
                    </a:cubicBezTo>
                    <a:lnTo>
                      <a:pt x="31885" y="3453"/>
                    </a:lnTo>
                    <a:cubicBezTo>
                      <a:pt x="31897" y="1548"/>
                      <a:pt x="30337" y="0"/>
                      <a:pt x="284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2"/>
              <p:cNvSpPr/>
              <p:nvPr/>
            </p:nvSpPr>
            <p:spPr>
              <a:xfrm>
                <a:off x="3614125" y="3636300"/>
                <a:ext cx="815600" cy="227425"/>
              </a:xfrm>
              <a:custGeom>
                <a:rect b="b" l="l" r="r" t="t"/>
                <a:pathLst>
                  <a:path extrusionOk="0" h="9097" w="32624">
                    <a:moveTo>
                      <a:pt x="2084" y="0"/>
                    </a:moveTo>
                    <a:cubicBezTo>
                      <a:pt x="941" y="0"/>
                      <a:pt x="0" y="941"/>
                      <a:pt x="0" y="2084"/>
                    </a:cubicBezTo>
                    <a:lnTo>
                      <a:pt x="0" y="7013"/>
                    </a:lnTo>
                    <a:cubicBezTo>
                      <a:pt x="0" y="8156"/>
                      <a:pt x="941" y="9097"/>
                      <a:pt x="2084" y="9097"/>
                    </a:cubicBezTo>
                    <a:lnTo>
                      <a:pt x="30528" y="9097"/>
                    </a:lnTo>
                    <a:cubicBezTo>
                      <a:pt x="31695" y="9097"/>
                      <a:pt x="32623" y="8156"/>
                      <a:pt x="32611" y="7013"/>
                    </a:cubicBezTo>
                    <a:lnTo>
                      <a:pt x="32611" y="2084"/>
                    </a:lnTo>
                    <a:cubicBezTo>
                      <a:pt x="32611" y="941"/>
                      <a:pt x="31671" y="0"/>
                      <a:pt x="3052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2"/>
              <p:cNvSpPr/>
              <p:nvPr/>
            </p:nvSpPr>
            <p:spPr>
              <a:xfrm>
                <a:off x="3677225" y="3732425"/>
                <a:ext cx="83350" cy="76225"/>
              </a:xfrm>
              <a:custGeom>
                <a:rect b="b" l="l" r="r" t="t"/>
                <a:pathLst>
                  <a:path extrusionOk="0" h="3049" w="3334">
                    <a:moveTo>
                      <a:pt x="203" y="1"/>
                    </a:moveTo>
                    <a:cubicBezTo>
                      <a:pt x="84" y="1"/>
                      <a:pt x="0" y="84"/>
                      <a:pt x="0" y="203"/>
                    </a:cubicBezTo>
                    <a:lnTo>
                      <a:pt x="0" y="2846"/>
                    </a:lnTo>
                    <a:cubicBezTo>
                      <a:pt x="0" y="2966"/>
                      <a:pt x="84" y="3049"/>
                      <a:pt x="203" y="3049"/>
                    </a:cubicBezTo>
                    <a:lnTo>
                      <a:pt x="3120" y="3049"/>
                    </a:lnTo>
                    <a:cubicBezTo>
                      <a:pt x="3227" y="3049"/>
                      <a:pt x="3310" y="2966"/>
                      <a:pt x="3334" y="2846"/>
                    </a:cubicBezTo>
                    <a:lnTo>
                      <a:pt x="3334" y="203"/>
                    </a:lnTo>
                    <a:cubicBezTo>
                      <a:pt x="3334" y="84"/>
                      <a:pt x="3239" y="1"/>
                      <a:pt x="31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2"/>
              <p:cNvSpPr/>
              <p:nvPr/>
            </p:nvSpPr>
            <p:spPr>
              <a:xfrm>
                <a:off x="3688525" y="3680650"/>
                <a:ext cx="60150" cy="79800"/>
              </a:xfrm>
              <a:custGeom>
                <a:rect b="b" l="l" r="r" t="t"/>
                <a:pathLst>
                  <a:path extrusionOk="0" h="3192" w="2406">
                    <a:moveTo>
                      <a:pt x="1191" y="286"/>
                    </a:moveTo>
                    <a:cubicBezTo>
                      <a:pt x="1703" y="286"/>
                      <a:pt x="2108" y="703"/>
                      <a:pt x="2108" y="1191"/>
                    </a:cubicBezTo>
                    <a:lnTo>
                      <a:pt x="2108" y="2893"/>
                    </a:lnTo>
                    <a:lnTo>
                      <a:pt x="286" y="2893"/>
                    </a:lnTo>
                    <a:lnTo>
                      <a:pt x="286" y="1191"/>
                    </a:lnTo>
                    <a:cubicBezTo>
                      <a:pt x="286" y="691"/>
                      <a:pt x="703" y="286"/>
                      <a:pt x="1191" y="286"/>
                    </a:cubicBezTo>
                    <a:close/>
                    <a:moveTo>
                      <a:pt x="1191" y="0"/>
                    </a:moveTo>
                    <a:cubicBezTo>
                      <a:pt x="536" y="0"/>
                      <a:pt x="1" y="536"/>
                      <a:pt x="1" y="1191"/>
                    </a:cubicBezTo>
                    <a:lnTo>
                      <a:pt x="1" y="3036"/>
                    </a:lnTo>
                    <a:cubicBezTo>
                      <a:pt x="1" y="3132"/>
                      <a:pt x="84" y="3191"/>
                      <a:pt x="155" y="3191"/>
                    </a:cubicBezTo>
                    <a:lnTo>
                      <a:pt x="2251" y="3191"/>
                    </a:lnTo>
                    <a:cubicBezTo>
                      <a:pt x="2322" y="3191"/>
                      <a:pt x="2406" y="3108"/>
                      <a:pt x="2382" y="3036"/>
                    </a:cubicBezTo>
                    <a:lnTo>
                      <a:pt x="2382" y="1191"/>
                    </a:lnTo>
                    <a:cubicBezTo>
                      <a:pt x="2382" y="536"/>
                      <a:pt x="1846" y="0"/>
                      <a:pt x="11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2"/>
              <p:cNvSpPr/>
              <p:nvPr/>
            </p:nvSpPr>
            <p:spPr>
              <a:xfrm>
                <a:off x="3804025" y="3701775"/>
                <a:ext cx="124450" cy="98250"/>
              </a:xfrm>
              <a:custGeom>
                <a:rect b="b" l="l" r="r" t="t"/>
                <a:pathLst>
                  <a:path extrusionOk="0" h="3930" w="4978">
                    <a:moveTo>
                      <a:pt x="0" y="1"/>
                    </a:moveTo>
                    <a:lnTo>
                      <a:pt x="977" y="3930"/>
                    </a:lnTo>
                    <a:lnTo>
                      <a:pt x="1655" y="3930"/>
                    </a:lnTo>
                    <a:lnTo>
                      <a:pt x="2489" y="524"/>
                    </a:lnTo>
                    <a:lnTo>
                      <a:pt x="3322" y="3930"/>
                    </a:lnTo>
                    <a:lnTo>
                      <a:pt x="3989" y="3930"/>
                    </a:lnTo>
                    <a:lnTo>
                      <a:pt x="4977" y="1"/>
                    </a:lnTo>
                    <a:lnTo>
                      <a:pt x="4429" y="1"/>
                    </a:lnTo>
                    <a:lnTo>
                      <a:pt x="3608" y="3322"/>
                    </a:lnTo>
                    <a:lnTo>
                      <a:pt x="2786" y="1"/>
                    </a:lnTo>
                    <a:lnTo>
                      <a:pt x="2179" y="1"/>
                    </a:lnTo>
                    <a:lnTo>
                      <a:pt x="1358" y="3322"/>
                    </a:lnTo>
                    <a:lnTo>
                      <a:pt x="5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2"/>
              <p:cNvSpPr/>
              <p:nvPr/>
            </p:nvSpPr>
            <p:spPr>
              <a:xfrm>
                <a:off x="3963275" y="3701775"/>
                <a:ext cx="124425" cy="98250"/>
              </a:xfrm>
              <a:custGeom>
                <a:rect b="b" l="l" r="r" t="t"/>
                <a:pathLst>
                  <a:path extrusionOk="0" h="3930" w="4977">
                    <a:moveTo>
                      <a:pt x="0" y="1"/>
                    </a:moveTo>
                    <a:lnTo>
                      <a:pt x="976" y="3930"/>
                    </a:lnTo>
                    <a:lnTo>
                      <a:pt x="1655" y="3930"/>
                    </a:lnTo>
                    <a:lnTo>
                      <a:pt x="2489" y="524"/>
                    </a:lnTo>
                    <a:lnTo>
                      <a:pt x="3322" y="3930"/>
                    </a:lnTo>
                    <a:lnTo>
                      <a:pt x="3989" y="3930"/>
                    </a:lnTo>
                    <a:lnTo>
                      <a:pt x="4977" y="1"/>
                    </a:lnTo>
                    <a:lnTo>
                      <a:pt x="4429" y="1"/>
                    </a:lnTo>
                    <a:lnTo>
                      <a:pt x="3608" y="3322"/>
                    </a:lnTo>
                    <a:lnTo>
                      <a:pt x="2786" y="1"/>
                    </a:lnTo>
                    <a:lnTo>
                      <a:pt x="2191" y="1"/>
                    </a:lnTo>
                    <a:lnTo>
                      <a:pt x="1357" y="3322"/>
                    </a:lnTo>
                    <a:lnTo>
                      <a:pt x="5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2"/>
              <p:cNvSpPr/>
              <p:nvPr/>
            </p:nvSpPr>
            <p:spPr>
              <a:xfrm>
                <a:off x="4122500" y="3701775"/>
                <a:ext cx="124450" cy="98250"/>
              </a:xfrm>
              <a:custGeom>
                <a:rect b="b" l="l" r="r" t="t"/>
                <a:pathLst>
                  <a:path extrusionOk="0" h="3930" w="4978">
                    <a:moveTo>
                      <a:pt x="1" y="1"/>
                    </a:moveTo>
                    <a:lnTo>
                      <a:pt x="989" y="3930"/>
                    </a:lnTo>
                    <a:lnTo>
                      <a:pt x="1656" y="3930"/>
                    </a:lnTo>
                    <a:lnTo>
                      <a:pt x="2489" y="524"/>
                    </a:lnTo>
                    <a:lnTo>
                      <a:pt x="3323" y="3930"/>
                    </a:lnTo>
                    <a:lnTo>
                      <a:pt x="3990" y="3930"/>
                    </a:lnTo>
                    <a:lnTo>
                      <a:pt x="4978" y="1"/>
                    </a:lnTo>
                    <a:lnTo>
                      <a:pt x="4430" y="1"/>
                    </a:lnTo>
                    <a:lnTo>
                      <a:pt x="3609" y="3322"/>
                    </a:lnTo>
                    <a:lnTo>
                      <a:pt x="2787" y="1"/>
                    </a:lnTo>
                    <a:lnTo>
                      <a:pt x="2192" y="1"/>
                    </a:lnTo>
                    <a:lnTo>
                      <a:pt x="1358" y="3322"/>
                    </a:lnTo>
                    <a:lnTo>
                      <a:pt x="53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2"/>
              <p:cNvSpPr/>
              <p:nvPr/>
            </p:nvSpPr>
            <p:spPr>
              <a:xfrm>
                <a:off x="3535225" y="3458600"/>
                <a:ext cx="547125" cy="546800"/>
              </a:xfrm>
              <a:custGeom>
                <a:rect b="b" l="l" r="r" t="t"/>
                <a:pathLst>
                  <a:path extrusionOk="0" h="21872" w="21885">
                    <a:moveTo>
                      <a:pt x="10943" y="2643"/>
                    </a:moveTo>
                    <a:cubicBezTo>
                      <a:pt x="15527" y="2643"/>
                      <a:pt x="19230" y="6358"/>
                      <a:pt x="19230" y="10942"/>
                    </a:cubicBezTo>
                    <a:cubicBezTo>
                      <a:pt x="19230" y="15526"/>
                      <a:pt x="15527" y="19229"/>
                      <a:pt x="10943" y="19229"/>
                    </a:cubicBezTo>
                    <a:cubicBezTo>
                      <a:pt x="6359" y="19229"/>
                      <a:pt x="2656" y="15526"/>
                      <a:pt x="2656" y="10942"/>
                    </a:cubicBezTo>
                    <a:cubicBezTo>
                      <a:pt x="2656" y="6370"/>
                      <a:pt x="6359" y="2643"/>
                      <a:pt x="10943" y="2643"/>
                    </a:cubicBezTo>
                    <a:close/>
                    <a:moveTo>
                      <a:pt x="10943" y="0"/>
                    </a:moveTo>
                    <a:cubicBezTo>
                      <a:pt x="4918" y="0"/>
                      <a:pt x="1" y="4905"/>
                      <a:pt x="1" y="10942"/>
                    </a:cubicBezTo>
                    <a:cubicBezTo>
                      <a:pt x="1" y="16967"/>
                      <a:pt x="4918" y="21872"/>
                      <a:pt x="10943" y="21872"/>
                    </a:cubicBezTo>
                    <a:cubicBezTo>
                      <a:pt x="16967" y="21872"/>
                      <a:pt x="21885" y="16967"/>
                      <a:pt x="21885" y="10942"/>
                    </a:cubicBezTo>
                    <a:cubicBezTo>
                      <a:pt x="21885" y="4905"/>
                      <a:pt x="16967" y="0"/>
                      <a:pt x="1094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2"/>
              <p:cNvSpPr/>
              <p:nvPr/>
            </p:nvSpPr>
            <p:spPr>
              <a:xfrm>
                <a:off x="3903725" y="3913425"/>
                <a:ext cx="200650" cy="278625"/>
              </a:xfrm>
              <a:custGeom>
                <a:rect b="b" l="l" r="r" t="t"/>
                <a:pathLst>
                  <a:path extrusionOk="0" h="11145" w="8026">
                    <a:moveTo>
                      <a:pt x="1507" y="1"/>
                    </a:moveTo>
                    <a:cubicBezTo>
                      <a:pt x="1276" y="1"/>
                      <a:pt x="1044" y="61"/>
                      <a:pt x="834" y="190"/>
                    </a:cubicBezTo>
                    <a:cubicBezTo>
                      <a:pt x="203" y="559"/>
                      <a:pt x="1" y="1381"/>
                      <a:pt x="370" y="2000"/>
                    </a:cubicBezTo>
                    <a:lnTo>
                      <a:pt x="5371" y="10489"/>
                    </a:lnTo>
                    <a:cubicBezTo>
                      <a:pt x="5621" y="10906"/>
                      <a:pt x="6061" y="11144"/>
                      <a:pt x="6514" y="11144"/>
                    </a:cubicBezTo>
                    <a:cubicBezTo>
                      <a:pt x="6740" y="11144"/>
                      <a:pt x="6978" y="11085"/>
                      <a:pt x="7192" y="10942"/>
                    </a:cubicBezTo>
                    <a:cubicBezTo>
                      <a:pt x="7811" y="10573"/>
                      <a:pt x="8026" y="9751"/>
                      <a:pt x="7645" y="9132"/>
                    </a:cubicBezTo>
                    <a:lnTo>
                      <a:pt x="2644" y="643"/>
                    </a:lnTo>
                    <a:cubicBezTo>
                      <a:pt x="2400" y="233"/>
                      <a:pt x="1958" y="1"/>
                      <a:pt x="15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30" name="Google Shape;330;p32"/>
          <p:cNvSpPr txBox="1"/>
          <p:nvPr/>
        </p:nvSpPr>
        <p:spPr>
          <a:xfrm>
            <a:off x="1841875" y="1737350"/>
            <a:ext cx="1052700" cy="7371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dk1"/>
                </a:solidFill>
                <a:latin typeface="Fira Sans"/>
                <a:ea typeface="Fira Sans"/>
                <a:cs typeface="Fira Sans"/>
                <a:sym typeface="Fira Sans"/>
              </a:rPr>
              <a:t>Enhanced Security</a:t>
            </a:r>
            <a:endParaRPr b="1" i="0" sz="1400" u="none" cap="none" strike="noStrike">
              <a:solidFill>
                <a:schemeClr val="dk1"/>
              </a:solidFill>
              <a:latin typeface="Fira Sans"/>
              <a:ea typeface="Fira Sans"/>
              <a:cs typeface="Fira Sans"/>
              <a:sym typeface="Fira Sans"/>
            </a:endParaRPr>
          </a:p>
        </p:txBody>
      </p:sp>
      <p:sp>
        <p:nvSpPr>
          <p:cNvPr id="331" name="Google Shape;331;p32"/>
          <p:cNvSpPr txBox="1"/>
          <p:nvPr/>
        </p:nvSpPr>
        <p:spPr>
          <a:xfrm>
            <a:off x="4478375" y="1702413"/>
            <a:ext cx="1052700" cy="7371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dk1"/>
                </a:solidFill>
                <a:latin typeface="Fira Sans"/>
                <a:ea typeface="Fira Sans"/>
                <a:cs typeface="Fira Sans"/>
                <a:sym typeface="Fira Sans"/>
              </a:rPr>
              <a:t>Accurate Attendance Tracking</a:t>
            </a:r>
            <a:endParaRPr b="1" i="0" sz="1400" u="none" cap="none" strike="noStrike">
              <a:solidFill>
                <a:schemeClr val="dk1"/>
              </a:solidFill>
              <a:latin typeface="Fira Sans"/>
              <a:ea typeface="Fira Sans"/>
              <a:cs typeface="Fira Sans"/>
              <a:sym typeface="Fira Sans"/>
            </a:endParaRPr>
          </a:p>
        </p:txBody>
      </p:sp>
      <p:sp>
        <p:nvSpPr>
          <p:cNvPr id="332" name="Google Shape;332;p32"/>
          <p:cNvSpPr txBox="1"/>
          <p:nvPr/>
        </p:nvSpPr>
        <p:spPr>
          <a:xfrm>
            <a:off x="7350425" y="1702400"/>
            <a:ext cx="1052700" cy="7371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dk1"/>
                </a:solidFill>
                <a:latin typeface="Fira Sans"/>
                <a:ea typeface="Fira Sans"/>
                <a:cs typeface="Fira Sans"/>
                <a:sym typeface="Fira Sans"/>
              </a:rPr>
              <a:t>Efficiency and Convenience</a:t>
            </a:r>
            <a:endParaRPr b="1" i="0" sz="1400" u="none" cap="none" strike="noStrike">
              <a:solidFill>
                <a:schemeClr val="dk1"/>
              </a:solidFill>
              <a:latin typeface="Fira Sans"/>
              <a:ea typeface="Fira Sans"/>
              <a:cs typeface="Fira Sans"/>
              <a:sym typeface="Fira Sans"/>
            </a:endParaRPr>
          </a:p>
        </p:txBody>
      </p:sp>
      <p:sp>
        <p:nvSpPr>
          <p:cNvPr id="333" name="Google Shape;333;p32"/>
          <p:cNvSpPr txBox="1"/>
          <p:nvPr/>
        </p:nvSpPr>
        <p:spPr>
          <a:xfrm>
            <a:off x="1841875" y="3451800"/>
            <a:ext cx="1052700" cy="7371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Clr>
                <a:schemeClr val="dk1"/>
              </a:buClr>
              <a:buSzPts val="1400"/>
              <a:buFont typeface="Arial"/>
              <a:buNone/>
            </a:pPr>
            <a:r>
              <a:rPr b="1" lang="en">
                <a:solidFill>
                  <a:schemeClr val="dk1"/>
                </a:solidFill>
                <a:latin typeface="Fira Sans"/>
                <a:ea typeface="Fira Sans"/>
                <a:cs typeface="Fira Sans"/>
                <a:sym typeface="Fira Sans"/>
              </a:rPr>
              <a:t>Scalability and Adaptability</a:t>
            </a:r>
            <a:endParaRPr b="1" i="0" sz="1400" u="none" cap="none" strike="noStrike">
              <a:solidFill>
                <a:schemeClr val="dk1"/>
              </a:solidFill>
              <a:latin typeface="Fira Sans"/>
              <a:ea typeface="Fira Sans"/>
              <a:cs typeface="Fira Sans"/>
              <a:sym typeface="Fira Sans"/>
            </a:endParaRPr>
          </a:p>
        </p:txBody>
      </p:sp>
      <p:sp>
        <p:nvSpPr>
          <p:cNvPr id="334" name="Google Shape;334;p32"/>
          <p:cNvSpPr txBox="1"/>
          <p:nvPr/>
        </p:nvSpPr>
        <p:spPr>
          <a:xfrm>
            <a:off x="4478375" y="3451800"/>
            <a:ext cx="1052700" cy="7371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dk1"/>
                </a:solidFill>
                <a:latin typeface="Fira Sans"/>
                <a:ea typeface="Fira Sans"/>
                <a:cs typeface="Fira Sans"/>
                <a:sym typeface="Fira Sans"/>
              </a:rPr>
              <a:t>Geofencing Capabilities</a:t>
            </a:r>
            <a:endParaRPr b="1" i="0" sz="1400" u="none" cap="none" strike="noStrike">
              <a:solidFill>
                <a:schemeClr val="dk1"/>
              </a:solidFill>
              <a:latin typeface="Fira Sans"/>
              <a:ea typeface="Fira Sans"/>
              <a:cs typeface="Fira Sans"/>
              <a:sym typeface="Fira Sans"/>
            </a:endParaRPr>
          </a:p>
        </p:txBody>
      </p:sp>
      <p:sp>
        <p:nvSpPr>
          <p:cNvPr id="335" name="Google Shape;335;p32"/>
          <p:cNvSpPr txBox="1"/>
          <p:nvPr/>
        </p:nvSpPr>
        <p:spPr>
          <a:xfrm>
            <a:off x="7350425" y="3451800"/>
            <a:ext cx="1052700" cy="7371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dk1"/>
                </a:solidFill>
                <a:latin typeface="Fira Sans"/>
                <a:ea typeface="Fira Sans"/>
                <a:cs typeface="Fira Sans"/>
                <a:sym typeface="Fira Sans"/>
              </a:rPr>
              <a:t>Employee Engagement and Satisfaction</a:t>
            </a:r>
            <a:endParaRPr b="1" i="0" sz="1400" u="none" cap="none" strike="noStrike">
              <a:solidFill>
                <a:schemeClr val="dk1"/>
              </a:solidFill>
              <a:latin typeface="Fira Sans"/>
              <a:ea typeface="Fira Sans"/>
              <a:cs typeface="Fira Sans"/>
              <a:sym typeface="Fir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3"/>
          <p:cNvSpPr/>
          <p:nvPr/>
        </p:nvSpPr>
        <p:spPr>
          <a:xfrm>
            <a:off x="6397275" y="3171888"/>
            <a:ext cx="990600" cy="9906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3"/>
          <p:cNvSpPr/>
          <p:nvPr/>
        </p:nvSpPr>
        <p:spPr>
          <a:xfrm>
            <a:off x="6397275" y="1613500"/>
            <a:ext cx="990600" cy="990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3"/>
          <p:cNvSpPr/>
          <p:nvPr/>
        </p:nvSpPr>
        <p:spPr>
          <a:xfrm>
            <a:off x="1758800" y="3171888"/>
            <a:ext cx="990600" cy="990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3"/>
          <p:cNvSpPr/>
          <p:nvPr/>
        </p:nvSpPr>
        <p:spPr>
          <a:xfrm>
            <a:off x="1758800" y="1613500"/>
            <a:ext cx="990600" cy="990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3"/>
          <p:cNvSpPr txBox="1"/>
          <p:nvPr>
            <p:ph type="title"/>
          </p:nvPr>
        </p:nvSpPr>
        <p:spPr>
          <a:xfrm>
            <a:off x="457200" y="292625"/>
            <a:ext cx="8229600" cy="572700"/>
          </a:xfrm>
          <a:prstGeom prst="rect">
            <a:avLst/>
          </a:prstGeom>
          <a:noFill/>
          <a:ln cap="flat" cmpd="sng" w="7620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457200" lvl="0" marL="1371600" rtl="0" algn="l">
              <a:lnSpc>
                <a:spcPct val="100000"/>
              </a:lnSpc>
              <a:spcBef>
                <a:spcPts val="0"/>
              </a:spcBef>
              <a:spcAft>
                <a:spcPts val="0"/>
              </a:spcAft>
              <a:buSzPts val="2800"/>
              <a:buNone/>
            </a:pPr>
            <a:r>
              <a:rPr lang="en"/>
              <a:t>LIBRARIES AND FRAMEWORKS </a:t>
            </a:r>
            <a:endParaRPr/>
          </a:p>
        </p:txBody>
      </p:sp>
      <p:sp>
        <p:nvSpPr>
          <p:cNvPr id="345" name="Google Shape;345;p33"/>
          <p:cNvSpPr/>
          <p:nvPr/>
        </p:nvSpPr>
        <p:spPr>
          <a:xfrm>
            <a:off x="2691566" y="3667172"/>
            <a:ext cx="331460" cy="28"/>
          </a:xfrm>
          <a:custGeom>
            <a:rect b="b" l="l" r="r" t="t"/>
            <a:pathLst>
              <a:path extrusionOk="0" fill="none" h="1" w="13943">
                <a:moveTo>
                  <a:pt x="1" y="0"/>
                </a:moveTo>
                <a:lnTo>
                  <a:pt x="13943" y="0"/>
                </a:lnTo>
              </a:path>
            </a:pathLst>
          </a:custGeom>
          <a:noFill/>
          <a:ln cap="flat" cmpd="sng" w="134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3"/>
          <p:cNvSpPr/>
          <p:nvPr/>
        </p:nvSpPr>
        <p:spPr>
          <a:xfrm>
            <a:off x="6112175" y="2336325"/>
            <a:ext cx="420790" cy="259246"/>
          </a:xfrm>
          <a:custGeom>
            <a:rect b="b" l="l" r="r" t="t"/>
            <a:pathLst>
              <a:path extrusionOk="0" fill="none" h="9312" w="17849">
                <a:moveTo>
                  <a:pt x="17848" y="1"/>
                </a:moveTo>
                <a:lnTo>
                  <a:pt x="1" y="9312"/>
                </a:lnTo>
              </a:path>
            </a:pathLst>
          </a:custGeom>
          <a:noFill/>
          <a:ln cap="flat" cmpd="sng" w="13400">
            <a:solidFill>
              <a:srgbClr val="724BA3"/>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3"/>
          <p:cNvSpPr/>
          <p:nvPr/>
        </p:nvSpPr>
        <p:spPr>
          <a:xfrm>
            <a:off x="6108651" y="3667172"/>
            <a:ext cx="331745" cy="28"/>
          </a:xfrm>
          <a:custGeom>
            <a:rect b="b" l="l" r="r" t="t"/>
            <a:pathLst>
              <a:path extrusionOk="0" fill="none" h="1" w="13955">
                <a:moveTo>
                  <a:pt x="13955" y="0"/>
                </a:moveTo>
                <a:lnTo>
                  <a:pt x="1" y="0"/>
                </a:lnTo>
              </a:path>
            </a:pathLst>
          </a:custGeom>
          <a:noFill/>
          <a:ln cap="flat" cmpd="sng" w="134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3"/>
          <p:cNvSpPr/>
          <p:nvPr/>
        </p:nvSpPr>
        <p:spPr>
          <a:xfrm>
            <a:off x="2621649" y="2336325"/>
            <a:ext cx="424315" cy="259246"/>
          </a:xfrm>
          <a:custGeom>
            <a:rect b="b" l="l" r="r" t="t"/>
            <a:pathLst>
              <a:path extrusionOk="0" fill="none" h="9312" w="17849">
                <a:moveTo>
                  <a:pt x="1" y="1"/>
                </a:moveTo>
                <a:lnTo>
                  <a:pt x="17848" y="9312"/>
                </a:lnTo>
              </a:path>
            </a:pathLst>
          </a:custGeom>
          <a:noFill/>
          <a:ln cap="flat" cmpd="sng" w="134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3"/>
          <p:cNvSpPr/>
          <p:nvPr/>
        </p:nvSpPr>
        <p:spPr>
          <a:xfrm>
            <a:off x="2083356" y="3733463"/>
            <a:ext cx="488926" cy="69962"/>
          </a:xfrm>
          <a:custGeom>
            <a:rect b="b" l="l" r="r" t="t"/>
            <a:pathLst>
              <a:path extrusionOk="0" h="2513" w="17562">
                <a:moveTo>
                  <a:pt x="0" y="1"/>
                </a:moveTo>
                <a:lnTo>
                  <a:pt x="0" y="1310"/>
                </a:lnTo>
                <a:cubicBezTo>
                  <a:pt x="0" y="1965"/>
                  <a:pt x="548" y="2513"/>
                  <a:pt x="1215" y="2513"/>
                </a:cubicBezTo>
                <a:lnTo>
                  <a:pt x="16347" y="2513"/>
                </a:lnTo>
                <a:cubicBezTo>
                  <a:pt x="17014" y="2513"/>
                  <a:pt x="17562" y="1965"/>
                  <a:pt x="17562" y="1310"/>
                </a:cubicBezTo>
                <a:lnTo>
                  <a:pt x="1756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3"/>
          <p:cNvSpPr/>
          <p:nvPr/>
        </p:nvSpPr>
        <p:spPr>
          <a:xfrm>
            <a:off x="2083356" y="3464640"/>
            <a:ext cx="488926" cy="268851"/>
          </a:xfrm>
          <a:custGeom>
            <a:rect b="b" l="l" r="r" t="t"/>
            <a:pathLst>
              <a:path extrusionOk="0" h="9657" w="17562">
                <a:moveTo>
                  <a:pt x="1215" y="1"/>
                </a:moveTo>
                <a:cubicBezTo>
                  <a:pt x="548" y="1"/>
                  <a:pt x="0" y="536"/>
                  <a:pt x="0" y="1203"/>
                </a:cubicBezTo>
                <a:lnTo>
                  <a:pt x="0" y="9657"/>
                </a:lnTo>
                <a:lnTo>
                  <a:pt x="17562" y="9657"/>
                </a:lnTo>
                <a:lnTo>
                  <a:pt x="17562" y="1203"/>
                </a:lnTo>
                <a:cubicBezTo>
                  <a:pt x="17562" y="536"/>
                  <a:pt x="17014" y="1"/>
                  <a:pt x="163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3"/>
          <p:cNvSpPr/>
          <p:nvPr/>
        </p:nvSpPr>
        <p:spPr>
          <a:xfrm>
            <a:off x="2114509" y="3495793"/>
            <a:ext cx="424309" cy="219129"/>
          </a:xfrm>
          <a:custGeom>
            <a:rect b="b" l="l" r="r" t="t"/>
            <a:pathLst>
              <a:path extrusionOk="0" h="7871" w="15241">
                <a:moveTo>
                  <a:pt x="0" y="1"/>
                </a:moveTo>
                <a:lnTo>
                  <a:pt x="0" y="7871"/>
                </a:lnTo>
                <a:lnTo>
                  <a:pt x="15240" y="7871"/>
                </a:lnTo>
                <a:lnTo>
                  <a:pt x="1524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3"/>
          <p:cNvSpPr/>
          <p:nvPr/>
        </p:nvSpPr>
        <p:spPr>
          <a:xfrm>
            <a:off x="2314707" y="3756348"/>
            <a:ext cx="23887" cy="24221"/>
          </a:xfrm>
          <a:custGeom>
            <a:rect b="b" l="l" r="r" t="t"/>
            <a:pathLst>
              <a:path extrusionOk="0" h="870" w="858">
                <a:moveTo>
                  <a:pt x="429" y="0"/>
                </a:moveTo>
                <a:cubicBezTo>
                  <a:pt x="191" y="0"/>
                  <a:pt x="1" y="203"/>
                  <a:pt x="1" y="441"/>
                </a:cubicBezTo>
                <a:cubicBezTo>
                  <a:pt x="1" y="679"/>
                  <a:pt x="191" y="869"/>
                  <a:pt x="429" y="869"/>
                </a:cubicBezTo>
                <a:cubicBezTo>
                  <a:pt x="667" y="869"/>
                  <a:pt x="858" y="679"/>
                  <a:pt x="858" y="441"/>
                </a:cubicBezTo>
                <a:cubicBezTo>
                  <a:pt x="858" y="203"/>
                  <a:pt x="667" y="0"/>
                  <a:pt x="4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3"/>
          <p:cNvSpPr/>
          <p:nvPr/>
        </p:nvSpPr>
        <p:spPr>
          <a:xfrm>
            <a:off x="2286199" y="3803397"/>
            <a:ext cx="83242" cy="83242"/>
          </a:xfrm>
          <a:custGeom>
            <a:rect b="b" l="l" r="r" t="t"/>
            <a:pathLst>
              <a:path extrusionOk="0" h="2990" w="2990">
                <a:moveTo>
                  <a:pt x="191" y="1"/>
                </a:moveTo>
                <a:lnTo>
                  <a:pt x="1" y="2989"/>
                </a:lnTo>
                <a:lnTo>
                  <a:pt x="2989" y="298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3"/>
          <p:cNvSpPr/>
          <p:nvPr/>
        </p:nvSpPr>
        <p:spPr>
          <a:xfrm>
            <a:off x="2042571" y="3886611"/>
            <a:ext cx="570497" cy="35162"/>
          </a:xfrm>
          <a:custGeom>
            <a:rect b="b" l="l" r="r" t="t"/>
            <a:pathLst>
              <a:path extrusionOk="0" h="1263" w="20492">
                <a:moveTo>
                  <a:pt x="1" y="0"/>
                </a:moveTo>
                <a:lnTo>
                  <a:pt x="1" y="1262"/>
                </a:lnTo>
                <a:lnTo>
                  <a:pt x="20491" y="1262"/>
                </a:lnTo>
                <a:lnTo>
                  <a:pt x="2049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3"/>
          <p:cNvSpPr/>
          <p:nvPr/>
        </p:nvSpPr>
        <p:spPr>
          <a:xfrm>
            <a:off x="1841705" y="3324828"/>
            <a:ext cx="335778" cy="314202"/>
          </a:xfrm>
          <a:custGeom>
            <a:rect b="b" l="l" r="r" t="t"/>
            <a:pathLst>
              <a:path extrusionOk="0" h="11286" w="12061">
                <a:moveTo>
                  <a:pt x="6862" y="1"/>
                </a:moveTo>
                <a:cubicBezTo>
                  <a:pt x="4798" y="1"/>
                  <a:pt x="2757" y="1120"/>
                  <a:pt x="1763" y="3225"/>
                </a:cubicBezTo>
                <a:cubicBezTo>
                  <a:pt x="1" y="6928"/>
                  <a:pt x="2656" y="11214"/>
                  <a:pt x="6751" y="11285"/>
                </a:cubicBezTo>
                <a:cubicBezTo>
                  <a:pt x="7251" y="11285"/>
                  <a:pt x="7251" y="10535"/>
                  <a:pt x="6751" y="10535"/>
                </a:cubicBezTo>
                <a:cubicBezTo>
                  <a:pt x="3191" y="10476"/>
                  <a:pt x="893" y="6761"/>
                  <a:pt x="2406" y="3546"/>
                </a:cubicBezTo>
                <a:cubicBezTo>
                  <a:pt x="3274" y="1715"/>
                  <a:pt x="5054" y="737"/>
                  <a:pt x="6853" y="737"/>
                </a:cubicBezTo>
                <a:cubicBezTo>
                  <a:pt x="8211" y="737"/>
                  <a:pt x="9579" y="1295"/>
                  <a:pt x="10573" y="2463"/>
                </a:cubicBezTo>
                <a:lnTo>
                  <a:pt x="10180" y="2784"/>
                </a:lnTo>
                <a:cubicBezTo>
                  <a:pt x="10085" y="2868"/>
                  <a:pt x="10109" y="3022"/>
                  <a:pt x="10228" y="3070"/>
                </a:cubicBezTo>
                <a:lnTo>
                  <a:pt x="11859" y="3677"/>
                </a:lnTo>
                <a:cubicBezTo>
                  <a:pt x="11872" y="3680"/>
                  <a:pt x="11884" y="3681"/>
                  <a:pt x="11896" y="3681"/>
                </a:cubicBezTo>
                <a:cubicBezTo>
                  <a:pt x="11987" y="3681"/>
                  <a:pt x="12060" y="3607"/>
                  <a:pt x="12050" y="3523"/>
                </a:cubicBezTo>
                <a:lnTo>
                  <a:pt x="11776" y="1808"/>
                </a:lnTo>
                <a:cubicBezTo>
                  <a:pt x="11759" y="1718"/>
                  <a:pt x="11682" y="1668"/>
                  <a:pt x="11604" y="1668"/>
                </a:cubicBezTo>
                <a:cubicBezTo>
                  <a:pt x="11568" y="1668"/>
                  <a:pt x="11532" y="1678"/>
                  <a:pt x="11502" y="1701"/>
                </a:cubicBezTo>
                <a:lnTo>
                  <a:pt x="11157" y="1999"/>
                </a:lnTo>
                <a:cubicBezTo>
                  <a:pt x="10010" y="647"/>
                  <a:pt x="8429" y="1"/>
                  <a:pt x="686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3"/>
          <p:cNvSpPr/>
          <p:nvPr/>
        </p:nvSpPr>
        <p:spPr>
          <a:xfrm>
            <a:off x="1965677" y="3411939"/>
            <a:ext cx="136917" cy="136917"/>
          </a:xfrm>
          <a:custGeom>
            <a:rect b="b" l="l" r="r" t="t"/>
            <a:pathLst>
              <a:path extrusionOk="0" h="4918" w="4918">
                <a:moveTo>
                  <a:pt x="2465" y="1"/>
                </a:moveTo>
                <a:cubicBezTo>
                  <a:pt x="1108" y="1"/>
                  <a:pt x="0" y="1108"/>
                  <a:pt x="0" y="2465"/>
                </a:cubicBezTo>
                <a:cubicBezTo>
                  <a:pt x="0" y="3823"/>
                  <a:pt x="1108" y="4918"/>
                  <a:pt x="2465" y="4918"/>
                </a:cubicBezTo>
                <a:cubicBezTo>
                  <a:pt x="3822" y="4918"/>
                  <a:pt x="4918" y="3823"/>
                  <a:pt x="4918" y="2465"/>
                </a:cubicBezTo>
                <a:cubicBezTo>
                  <a:pt x="4918" y="1108"/>
                  <a:pt x="3822" y="1"/>
                  <a:pt x="246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3"/>
          <p:cNvSpPr/>
          <p:nvPr/>
        </p:nvSpPr>
        <p:spPr>
          <a:xfrm>
            <a:off x="2009441" y="3461327"/>
            <a:ext cx="50724" cy="43458"/>
          </a:xfrm>
          <a:custGeom>
            <a:rect b="b" l="l" r="r" t="t"/>
            <a:pathLst>
              <a:path extrusionOk="0" fill="none" h="1561" w="1822">
                <a:moveTo>
                  <a:pt x="0" y="941"/>
                </a:moveTo>
                <a:lnTo>
                  <a:pt x="726" y="1560"/>
                </a:lnTo>
                <a:lnTo>
                  <a:pt x="182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3"/>
          <p:cNvSpPr/>
          <p:nvPr/>
        </p:nvSpPr>
        <p:spPr>
          <a:xfrm>
            <a:off x="1990204" y="2136784"/>
            <a:ext cx="489928" cy="163449"/>
          </a:xfrm>
          <a:custGeom>
            <a:rect b="b" l="l" r="r" t="t"/>
            <a:pathLst>
              <a:path extrusionOk="0" h="5871" w="17598">
                <a:moveTo>
                  <a:pt x="858" y="0"/>
                </a:moveTo>
                <a:cubicBezTo>
                  <a:pt x="382" y="0"/>
                  <a:pt x="1" y="381"/>
                  <a:pt x="1" y="846"/>
                </a:cubicBezTo>
                <a:lnTo>
                  <a:pt x="1" y="1120"/>
                </a:lnTo>
                <a:lnTo>
                  <a:pt x="7871" y="5620"/>
                </a:lnTo>
                <a:cubicBezTo>
                  <a:pt x="8156" y="5787"/>
                  <a:pt x="8478" y="5870"/>
                  <a:pt x="8801" y="5870"/>
                </a:cubicBezTo>
                <a:cubicBezTo>
                  <a:pt x="9124" y="5870"/>
                  <a:pt x="9448" y="5787"/>
                  <a:pt x="9740" y="5620"/>
                </a:cubicBezTo>
                <a:lnTo>
                  <a:pt x="17598" y="1120"/>
                </a:lnTo>
                <a:lnTo>
                  <a:pt x="17598" y="846"/>
                </a:lnTo>
                <a:cubicBezTo>
                  <a:pt x="17598" y="381"/>
                  <a:pt x="17217" y="0"/>
                  <a:pt x="167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3"/>
          <p:cNvSpPr/>
          <p:nvPr/>
        </p:nvSpPr>
        <p:spPr>
          <a:xfrm>
            <a:off x="1990204" y="2167937"/>
            <a:ext cx="489928" cy="249613"/>
          </a:xfrm>
          <a:custGeom>
            <a:rect b="b" l="l" r="r" t="t"/>
            <a:pathLst>
              <a:path extrusionOk="0" h="8966" w="17598">
                <a:moveTo>
                  <a:pt x="1" y="1"/>
                </a:moveTo>
                <a:lnTo>
                  <a:pt x="1" y="8109"/>
                </a:lnTo>
                <a:cubicBezTo>
                  <a:pt x="1" y="8585"/>
                  <a:pt x="382" y="8966"/>
                  <a:pt x="858" y="8966"/>
                </a:cubicBezTo>
                <a:lnTo>
                  <a:pt x="16753" y="8966"/>
                </a:lnTo>
                <a:cubicBezTo>
                  <a:pt x="17217" y="8966"/>
                  <a:pt x="17598" y="8585"/>
                  <a:pt x="17598" y="8109"/>
                </a:cubicBezTo>
                <a:lnTo>
                  <a:pt x="17598" y="1"/>
                </a:lnTo>
                <a:lnTo>
                  <a:pt x="9740" y="4501"/>
                </a:lnTo>
                <a:cubicBezTo>
                  <a:pt x="9448" y="4668"/>
                  <a:pt x="9124" y="4751"/>
                  <a:pt x="8801" y="4751"/>
                </a:cubicBezTo>
                <a:cubicBezTo>
                  <a:pt x="8478" y="4751"/>
                  <a:pt x="8156" y="4668"/>
                  <a:pt x="7871" y="4501"/>
                </a:cubicBez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3"/>
          <p:cNvSpPr/>
          <p:nvPr/>
        </p:nvSpPr>
        <p:spPr>
          <a:xfrm>
            <a:off x="2233163" y="1977010"/>
            <a:ext cx="33185" cy="159802"/>
          </a:xfrm>
          <a:custGeom>
            <a:rect b="b" l="l" r="r" t="t"/>
            <a:pathLst>
              <a:path extrusionOk="0" h="5740" w="1192">
                <a:moveTo>
                  <a:pt x="1" y="1"/>
                </a:moveTo>
                <a:lnTo>
                  <a:pt x="1" y="5739"/>
                </a:lnTo>
                <a:lnTo>
                  <a:pt x="1191" y="5739"/>
                </a:lnTo>
                <a:lnTo>
                  <a:pt x="119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3"/>
          <p:cNvSpPr/>
          <p:nvPr/>
        </p:nvSpPr>
        <p:spPr>
          <a:xfrm>
            <a:off x="1960693" y="2167268"/>
            <a:ext cx="292069" cy="301034"/>
          </a:xfrm>
          <a:custGeom>
            <a:rect b="b" l="l" r="r" t="t"/>
            <a:pathLst>
              <a:path extrusionOk="0" h="10813" w="10491">
                <a:moveTo>
                  <a:pt x="2263" y="1"/>
                </a:moveTo>
                <a:lnTo>
                  <a:pt x="1" y="5025"/>
                </a:lnTo>
                <a:lnTo>
                  <a:pt x="1132" y="4692"/>
                </a:lnTo>
                <a:cubicBezTo>
                  <a:pt x="1311" y="6204"/>
                  <a:pt x="1858" y="8537"/>
                  <a:pt x="3442" y="9847"/>
                </a:cubicBezTo>
                <a:cubicBezTo>
                  <a:pt x="4191" y="10469"/>
                  <a:pt x="5140" y="10813"/>
                  <a:pt x="6118" y="10813"/>
                </a:cubicBezTo>
                <a:cubicBezTo>
                  <a:pt x="6150" y="10813"/>
                  <a:pt x="6183" y="10812"/>
                  <a:pt x="6216" y="10812"/>
                </a:cubicBezTo>
                <a:cubicBezTo>
                  <a:pt x="6609" y="10812"/>
                  <a:pt x="7014" y="10764"/>
                  <a:pt x="7407" y="10681"/>
                </a:cubicBezTo>
                <a:cubicBezTo>
                  <a:pt x="7466" y="10669"/>
                  <a:pt x="8978" y="10383"/>
                  <a:pt x="10490" y="8990"/>
                </a:cubicBezTo>
                <a:lnTo>
                  <a:pt x="8490" y="8990"/>
                </a:lnTo>
                <a:cubicBezTo>
                  <a:pt x="8085" y="9228"/>
                  <a:pt x="7645" y="9407"/>
                  <a:pt x="7180" y="9526"/>
                </a:cubicBezTo>
                <a:cubicBezTo>
                  <a:pt x="6842" y="9591"/>
                  <a:pt x="6523" y="9624"/>
                  <a:pt x="6222" y="9624"/>
                </a:cubicBezTo>
                <a:cubicBezTo>
                  <a:pt x="5431" y="9624"/>
                  <a:pt x="4764" y="9396"/>
                  <a:pt x="4204" y="8930"/>
                </a:cubicBezTo>
                <a:cubicBezTo>
                  <a:pt x="2739" y="7728"/>
                  <a:pt x="2358" y="5239"/>
                  <a:pt x="2263" y="4025"/>
                </a:cubicBez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3"/>
          <p:cNvSpPr/>
          <p:nvPr/>
        </p:nvSpPr>
        <p:spPr>
          <a:xfrm>
            <a:off x="2235502" y="1613475"/>
            <a:ext cx="28842" cy="264118"/>
          </a:xfrm>
          <a:custGeom>
            <a:rect b="b" l="l" r="r" t="t"/>
            <a:pathLst>
              <a:path extrusionOk="0" h="9487" w="1036">
                <a:moveTo>
                  <a:pt x="518" y="0"/>
                </a:moveTo>
                <a:cubicBezTo>
                  <a:pt x="345" y="0"/>
                  <a:pt x="173" y="3"/>
                  <a:pt x="0" y="9"/>
                </a:cubicBezTo>
                <a:lnTo>
                  <a:pt x="0" y="9487"/>
                </a:lnTo>
                <a:lnTo>
                  <a:pt x="1036" y="9487"/>
                </a:lnTo>
                <a:lnTo>
                  <a:pt x="1036" y="9"/>
                </a:lnTo>
                <a:cubicBezTo>
                  <a:pt x="863" y="3"/>
                  <a:pt x="691" y="0"/>
                  <a:pt x="51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3"/>
          <p:cNvSpPr/>
          <p:nvPr/>
        </p:nvSpPr>
        <p:spPr>
          <a:xfrm>
            <a:off x="2168853" y="1857353"/>
            <a:ext cx="141566" cy="121327"/>
          </a:xfrm>
          <a:custGeom>
            <a:rect b="b" l="l" r="r" t="t"/>
            <a:pathLst>
              <a:path extrusionOk="0" h="4358" w="5085">
                <a:moveTo>
                  <a:pt x="2900" y="1077"/>
                </a:moveTo>
                <a:cubicBezTo>
                  <a:pt x="3462" y="1077"/>
                  <a:pt x="4001" y="1519"/>
                  <a:pt x="4001" y="2179"/>
                </a:cubicBezTo>
                <a:cubicBezTo>
                  <a:pt x="4001" y="2786"/>
                  <a:pt x="3513" y="3275"/>
                  <a:pt x="2906" y="3275"/>
                </a:cubicBezTo>
                <a:cubicBezTo>
                  <a:pt x="1930" y="3275"/>
                  <a:pt x="1430" y="2096"/>
                  <a:pt x="2132" y="1405"/>
                </a:cubicBezTo>
                <a:cubicBezTo>
                  <a:pt x="2356" y="1178"/>
                  <a:pt x="2630" y="1077"/>
                  <a:pt x="2900" y="1077"/>
                </a:cubicBezTo>
                <a:close/>
                <a:moveTo>
                  <a:pt x="2906" y="0"/>
                </a:moveTo>
                <a:cubicBezTo>
                  <a:pt x="965" y="0"/>
                  <a:pt x="1" y="2346"/>
                  <a:pt x="1370" y="3715"/>
                </a:cubicBezTo>
                <a:cubicBezTo>
                  <a:pt x="1814" y="4159"/>
                  <a:pt x="2360" y="4357"/>
                  <a:pt x="2895" y="4357"/>
                </a:cubicBezTo>
                <a:cubicBezTo>
                  <a:pt x="4013" y="4357"/>
                  <a:pt x="5085" y="3491"/>
                  <a:pt x="5085" y="2179"/>
                </a:cubicBezTo>
                <a:cubicBezTo>
                  <a:pt x="5085" y="977"/>
                  <a:pt x="4109" y="0"/>
                  <a:pt x="29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3"/>
          <p:cNvSpPr/>
          <p:nvPr/>
        </p:nvSpPr>
        <p:spPr>
          <a:xfrm>
            <a:off x="6542898" y="1835805"/>
            <a:ext cx="707052" cy="598671"/>
          </a:xfrm>
          <a:custGeom>
            <a:rect b="b" l="l" r="r" t="t"/>
            <a:pathLst>
              <a:path extrusionOk="0" h="21504" w="25397">
                <a:moveTo>
                  <a:pt x="8704" y="1"/>
                </a:moveTo>
                <a:lnTo>
                  <a:pt x="7894" y="1941"/>
                </a:lnTo>
                <a:lnTo>
                  <a:pt x="1727" y="1941"/>
                </a:lnTo>
                <a:cubicBezTo>
                  <a:pt x="1727" y="1941"/>
                  <a:pt x="0" y="17098"/>
                  <a:pt x="12704" y="21503"/>
                </a:cubicBezTo>
                <a:cubicBezTo>
                  <a:pt x="25396" y="17098"/>
                  <a:pt x="23670" y="1941"/>
                  <a:pt x="23670" y="1941"/>
                </a:cubicBezTo>
                <a:lnTo>
                  <a:pt x="17514" y="1941"/>
                </a:lnTo>
                <a:lnTo>
                  <a:pt x="1669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3"/>
          <p:cNvSpPr/>
          <p:nvPr/>
        </p:nvSpPr>
        <p:spPr>
          <a:xfrm>
            <a:off x="6636357" y="1883217"/>
            <a:ext cx="260248" cy="501538"/>
          </a:xfrm>
          <a:custGeom>
            <a:rect b="b" l="l" r="r" t="t"/>
            <a:pathLst>
              <a:path extrusionOk="0" h="18015" w="9348">
                <a:moveTo>
                  <a:pt x="7097" y="0"/>
                </a:moveTo>
                <a:cubicBezTo>
                  <a:pt x="6645" y="0"/>
                  <a:pt x="6240" y="274"/>
                  <a:pt x="6061" y="691"/>
                </a:cubicBezTo>
                <a:lnTo>
                  <a:pt x="5561" y="1857"/>
                </a:lnTo>
                <a:lnTo>
                  <a:pt x="1144" y="1857"/>
                </a:lnTo>
                <a:cubicBezTo>
                  <a:pt x="513" y="1857"/>
                  <a:pt x="1" y="2393"/>
                  <a:pt x="13" y="3024"/>
                </a:cubicBezTo>
                <a:cubicBezTo>
                  <a:pt x="60" y="4751"/>
                  <a:pt x="311" y="6477"/>
                  <a:pt x="751" y="8144"/>
                </a:cubicBezTo>
                <a:cubicBezTo>
                  <a:pt x="2085" y="13037"/>
                  <a:pt x="4966" y="16359"/>
                  <a:pt x="9347" y="18014"/>
                </a:cubicBezTo>
                <a:lnTo>
                  <a:pt x="934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3"/>
          <p:cNvSpPr/>
          <p:nvPr/>
        </p:nvSpPr>
        <p:spPr>
          <a:xfrm>
            <a:off x="6896578" y="1883217"/>
            <a:ext cx="259886" cy="501538"/>
          </a:xfrm>
          <a:custGeom>
            <a:rect b="b" l="l" r="r" t="t"/>
            <a:pathLst>
              <a:path extrusionOk="0" h="18015" w="9335">
                <a:moveTo>
                  <a:pt x="0" y="0"/>
                </a:moveTo>
                <a:lnTo>
                  <a:pt x="0" y="18014"/>
                </a:lnTo>
                <a:cubicBezTo>
                  <a:pt x="4370" y="16359"/>
                  <a:pt x="7263" y="13049"/>
                  <a:pt x="8585" y="8144"/>
                </a:cubicBezTo>
                <a:cubicBezTo>
                  <a:pt x="9025" y="6477"/>
                  <a:pt x="9275" y="4751"/>
                  <a:pt x="9323" y="3024"/>
                </a:cubicBezTo>
                <a:cubicBezTo>
                  <a:pt x="9335" y="2393"/>
                  <a:pt x="8835" y="1857"/>
                  <a:pt x="8192" y="1857"/>
                </a:cubicBezTo>
                <a:lnTo>
                  <a:pt x="3775" y="1857"/>
                </a:lnTo>
                <a:lnTo>
                  <a:pt x="3286" y="691"/>
                </a:lnTo>
                <a:cubicBezTo>
                  <a:pt x="3108" y="274"/>
                  <a:pt x="2691" y="0"/>
                  <a:pt x="22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3"/>
          <p:cNvSpPr/>
          <p:nvPr/>
        </p:nvSpPr>
        <p:spPr>
          <a:xfrm>
            <a:off x="6814700" y="2080769"/>
            <a:ext cx="163449" cy="146188"/>
          </a:xfrm>
          <a:custGeom>
            <a:rect b="b" l="l" r="r" t="t"/>
            <a:pathLst>
              <a:path extrusionOk="0" h="5251" w="5871">
                <a:moveTo>
                  <a:pt x="477" y="0"/>
                </a:moveTo>
                <a:cubicBezTo>
                  <a:pt x="215" y="0"/>
                  <a:pt x="1" y="215"/>
                  <a:pt x="1" y="476"/>
                </a:cubicBezTo>
                <a:lnTo>
                  <a:pt x="1" y="4775"/>
                </a:lnTo>
                <a:cubicBezTo>
                  <a:pt x="1" y="5037"/>
                  <a:pt x="215" y="5251"/>
                  <a:pt x="477" y="5251"/>
                </a:cubicBezTo>
                <a:lnTo>
                  <a:pt x="5394" y="5251"/>
                </a:lnTo>
                <a:cubicBezTo>
                  <a:pt x="5656" y="5251"/>
                  <a:pt x="5870" y="5037"/>
                  <a:pt x="5870" y="4775"/>
                </a:cubicBezTo>
                <a:lnTo>
                  <a:pt x="5870" y="476"/>
                </a:lnTo>
                <a:cubicBezTo>
                  <a:pt x="5870" y="215"/>
                  <a:pt x="5656" y="0"/>
                  <a:pt x="539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3"/>
          <p:cNvSpPr/>
          <p:nvPr/>
        </p:nvSpPr>
        <p:spPr>
          <a:xfrm>
            <a:off x="6849834" y="1963758"/>
            <a:ext cx="95491" cy="117039"/>
          </a:xfrm>
          <a:custGeom>
            <a:rect b="b" l="l" r="r" t="t"/>
            <a:pathLst>
              <a:path extrusionOk="0" fill="none" h="4204" w="3430">
                <a:moveTo>
                  <a:pt x="3430" y="4203"/>
                </a:moveTo>
                <a:lnTo>
                  <a:pt x="3430" y="1715"/>
                </a:lnTo>
                <a:cubicBezTo>
                  <a:pt x="3430" y="762"/>
                  <a:pt x="2668" y="0"/>
                  <a:pt x="1715" y="0"/>
                </a:cubicBezTo>
                <a:lnTo>
                  <a:pt x="1715" y="0"/>
                </a:lnTo>
                <a:cubicBezTo>
                  <a:pt x="763" y="0"/>
                  <a:pt x="1" y="762"/>
                  <a:pt x="1" y="1715"/>
                </a:cubicBezTo>
                <a:lnTo>
                  <a:pt x="1" y="4203"/>
                </a:lnTo>
              </a:path>
            </a:pathLst>
          </a:custGeom>
          <a:solidFill>
            <a:schemeClr val="accent5"/>
          </a:solidFill>
          <a:ln cap="flat" cmpd="sng" w="9525">
            <a:solidFill>
              <a:schemeClr val="accent5"/>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3"/>
          <p:cNvSpPr/>
          <p:nvPr/>
        </p:nvSpPr>
        <p:spPr>
          <a:xfrm>
            <a:off x="6876672" y="2119022"/>
            <a:ext cx="35830" cy="69489"/>
          </a:xfrm>
          <a:custGeom>
            <a:rect b="b" l="l" r="r" t="t"/>
            <a:pathLst>
              <a:path extrusionOk="0" h="2496" w="1287">
                <a:moveTo>
                  <a:pt x="711" y="1"/>
                </a:moveTo>
                <a:cubicBezTo>
                  <a:pt x="601" y="1"/>
                  <a:pt x="487" y="33"/>
                  <a:pt x="382" y="103"/>
                </a:cubicBezTo>
                <a:cubicBezTo>
                  <a:pt x="1" y="365"/>
                  <a:pt x="72" y="948"/>
                  <a:pt x="501" y="1115"/>
                </a:cubicBezTo>
                <a:lnTo>
                  <a:pt x="132" y="2496"/>
                </a:lnTo>
                <a:lnTo>
                  <a:pt x="1192" y="2496"/>
                </a:lnTo>
                <a:lnTo>
                  <a:pt x="882" y="1127"/>
                </a:lnTo>
                <a:cubicBezTo>
                  <a:pt x="1120" y="1043"/>
                  <a:pt x="1287" y="829"/>
                  <a:pt x="1287" y="579"/>
                </a:cubicBezTo>
                <a:cubicBezTo>
                  <a:pt x="1287" y="239"/>
                  <a:pt x="1012" y="1"/>
                  <a:pt x="7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3"/>
          <p:cNvSpPr/>
          <p:nvPr/>
        </p:nvSpPr>
        <p:spPr>
          <a:xfrm>
            <a:off x="6547213" y="3496433"/>
            <a:ext cx="216790" cy="214535"/>
          </a:xfrm>
          <a:custGeom>
            <a:rect b="b" l="l" r="r" t="t"/>
            <a:pathLst>
              <a:path extrusionOk="0" h="7706" w="7787">
                <a:moveTo>
                  <a:pt x="3854" y="1"/>
                </a:moveTo>
                <a:cubicBezTo>
                  <a:pt x="1727" y="1"/>
                  <a:pt x="0" y="1721"/>
                  <a:pt x="0" y="3847"/>
                </a:cubicBezTo>
                <a:cubicBezTo>
                  <a:pt x="0" y="5981"/>
                  <a:pt x="1739" y="7706"/>
                  <a:pt x="3876" y="7706"/>
                </a:cubicBezTo>
                <a:cubicBezTo>
                  <a:pt x="3897" y="7706"/>
                  <a:pt x="3919" y="7705"/>
                  <a:pt x="3941" y="7705"/>
                </a:cubicBezTo>
                <a:lnTo>
                  <a:pt x="7787" y="7705"/>
                </a:lnTo>
                <a:lnTo>
                  <a:pt x="7787" y="2"/>
                </a:lnTo>
                <a:lnTo>
                  <a:pt x="3941" y="2"/>
                </a:lnTo>
                <a:cubicBezTo>
                  <a:pt x="3912" y="1"/>
                  <a:pt x="3883" y="1"/>
                  <a:pt x="385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3"/>
          <p:cNvSpPr/>
          <p:nvPr/>
        </p:nvSpPr>
        <p:spPr>
          <a:xfrm>
            <a:off x="6763976" y="3496433"/>
            <a:ext cx="491933" cy="214535"/>
          </a:xfrm>
          <a:custGeom>
            <a:rect b="b" l="l" r="r" t="t"/>
            <a:pathLst>
              <a:path extrusionOk="0" h="7706" w="17670">
                <a:moveTo>
                  <a:pt x="13827" y="1"/>
                </a:moveTo>
                <a:cubicBezTo>
                  <a:pt x="13798" y="1"/>
                  <a:pt x="13770" y="1"/>
                  <a:pt x="13741" y="2"/>
                </a:cubicBezTo>
                <a:lnTo>
                  <a:pt x="1" y="2"/>
                </a:lnTo>
                <a:lnTo>
                  <a:pt x="1" y="7705"/>
                </a:lnTo>
                <a:lnTo>
                  <a:pt x="13741" y="7705"/>
                </a:lnTo>
                <a:cubicBezTo>
                  <a:pt x="13762" y="7705"/>
                  <a:pt x="13784" y="7706"/>
                  <a:pt x="13806" y="7706"/>
                </a:cubicBezTo>
                <a:cubicBezTo>
                  <a:pt x="15931" y="7706"/>
                  <a:pt x="17670" y="5981"/>
                  <a:pt x="17670" y="3847"/>
                </a:cubicBezTo>
                <a:cubicBezTo>
                  <a:pt x="17670" y="1721"/>
                  <a:pt x="15943" y="1"/>
                  <a:pt x="138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3"/>
          <p:cNvSpPr/>
          <p:nvPr/>
        </p:nvSpPr>
        <p:spPr>
          <a:xfrm>
            <a:off x="6614837" y="3583322"/>
            <a:ext cx="99444" cy="90174"/>
          </a:xfrm>
          <a:custGeom>
            <a:rect b="b" l="l" r="r" t="t"/>
            <a:pathLst>
              <a:path extrusionOk="0" h="3239" w="3572">
                <a:moveTo>
                  <a:pt x="2858" y="441"/>
                </a:moveTo>
                <a:cubicBezTo>
                  <a:pt x="3000" y="441"/>
                  <a:pt x="3119" y="560"/>
                  <a:pt x="3119" y="703"/>
                </a:cubicBezTo>
                <a:lnTo>
                  <a:pt x="3119" y="2536"/>
                </a:lnTo>
                <a:cubicBezTo>
                  <a:pt x="3119" y="2679"/>
                  <a:pt x="3000" y="2798"/>
                  <a:pt x="2858" y="2798"/>
                </a:cubicBezTo>
                <a:lnTo>
                  <a:pt x="714" y="2798"/>
                </a:lnTo>
                <a:cubicBezTo>
                  <a:pt x="560" y="2798"/>
                  <a:pt x="441" y="2679"/>
                  <a:pt x="441" y="2536"/>
                </a:cubicBezTo>
                <a:lnTo>
                  <a:pt x="441" y="715"/>
                </a:lnTo>
                <a:cubicBezTo>
                  <a:pt x="441" y="560"/>
                  <a:pt x="560" y="453"/>
                  <a:pt x="714" y="453"/>
                </a:cubicBezTo>
                <a:lnTo>
                  <a:pt x="2858" y="441"/>
                </a:lnTo>
                <a:close/>
                <a:moveTo>
                  <a:pt x="714" y="0"/>
                </a:moveTo>
                <a:cubicBezTo>
                  <a:pt x="322" y="0"/>
                  <a:pt x="0" y="310"/>
                  <a:pt x="0" y="703"/>
                </a:cubicBezTo>
                <a:lnTo>
                  <a:pt x="0" y="2524"/>
                </a:lnTo>
                <a:cubicBezTo>
                  <a:pt x="0" y="2917"/>
                  <a:pt x="322" y="3239"/>
                  <a:pt x="714" y="3239"/>
                </a:cubicBezTo>
                <a:lnTo>
                  <a:pt x="2858" y="3239"/>
                </a:lnTo>
                <a:cubicBezTo>
                  <a:pt x="3239" y="3239"/>
                  <a:pt x="3560" y="2917"/>
                  <a:pt x="3572" y="2536"/>
                </a:cubicBezTo>
                <a:lnTo>
                  <a:pt x="3572" y="715"/>
                </a:lnTo>
                <a:cubicBezTo>
                  <a:pt x="3560" y="322"/>
                  <a:pt x="3250" y="0"/>
                  <a:pt x="285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3"/>
          <p:cNvSpPr/>
          <p:nvPr/>
        </p:nvSpPr>
        <p:spPr>
          <a:xfrm>
            <a:off x="6633712" y="3521991"/>
            <a:ext cx="63002" cy="67317"/>
          </a:xfrm>
          <a:custGeom>
            <a:rect b="b" l="l" r="r" t="t"/>
            <a:pathLst>
              <a:path extrusionOk="0" h="2418" w="2263">
                <a:moveTo>
                  <a:pt x="1132" y="0"/>
                </a:moveTo>
                <a:cubicBezTo>
                  <a:pt x="525" y="0"/>
                  <a:pt x="13" y="489"/>
                  <a:pt x="1" y="1096"/>
                </a:cubicBezTo>
                <a:lnTo>
                  <a:pt x="1" y="2417"/>
                </a:lnTo>
                <a:lnTo>
                  <a:pt x="441" y="2417"/>
                </a:lnTo>
                <a:lnTo>
                  <a:pt x="441" y="1096"/>
                </a:lnTo>
                <a:cubicBezTo>
                  <a:pt x="441" y="637"/>
                  <a:pt x="784" y="408"/>
                  <a:pt x="1127" y="408"/>
                </a:cubicBezTo>
                <a:cubicBezTo>
                  <a:pt x="1471" y="408"/>
                  <a:pt x="1816" y="637"/>
                  <a:pt x="1822" y="1096"/>
                </a:cubicBezTo>
                <a:lnTo>
                  <a:pt x="1822" y="2417"/>
                </a:lnTo>
                <a:lnTo>
                  <a:pt x="2263" y="2417"/>
                </a:lnTo>
                <a:lnTo>
                  <a:pt x="2263" y="1096"/>
                </a:lnTo>
                <a:cubicBezTo>
                  <a:pt x="2251" y="489"/>
                  <a:pt x="1739" y="0"/>
                  <a:pt x="113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3"/>
          <p:cNvSpPr/>
          <p:nvPr/>
        </p:nvSpPr>
        <p:spPr>
          <a:xfrm>
            <a:off x="6653924" y="3609770"/>
            <a:ext cx="19265" cy="37222"/>
          </a:xfrm>
          <a:custGeom>
            <a:rect b="b" l="l" r="r" t="t"/>
            <a:pathLst>
              <a:path extrusionOk="0" h="1337" w="692">
                <a:moveTo>
                  <a:pt x="369" y="1"/>
                </a:moveTo>
                <a:cubicBezTo>
                  <a:pt x="313" y="1"/>
                  <a:pt x="256" y="16"/>
                  <a:pt x="203" y="50"/>
                </a:cubicBezTo>
                <a:cubicBezTo>
                  <a:pt x="1" y="193"/>
                  <a:pt x="37" y="503"/>
                  <a:pt x="263" y="598"/>
                </a:cubicBezTo>
                <a:lnTo>
                  <a:pt x="72" y="1336"/>
                </a:lnTo>
                <a:lnTo>
                  <a:pt x="632" y="1336"/>
                </a:lnTo>
                <a:lnTo>
                  <a:pt x="465" y="610"/>
                </a:lnTo>
                <a:cubicBezTo>
                  <a:pt x="596" y="562"/>
                  <a:pt x="692" y="443"/>
                  <a:pt x="680" y="312"/>
                </a:cubicBezTo>
                <a:cubicBezTo>
                  <a:pt x="680" y="127"/>
                  <a:pt x="530" y="1"/>
                  <a:pt x="36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3"/>
          <p:cNvSpPr/>
          <p:nvPr/>
        </p:nvSpPr>
        <p:spPr>
          <a:xfrm>
            <a:off x="6820658" y="3563751"/>
            <a:ext cx="111416" cy="83242"/>
          </a:xfrm>
          <a:custGeom>
            <a:rect b="b" l="l" r="r" t="t"/>
            <a:pathLst>
              <a:path extrusionOk="0" h="2990" w="4002">
                <a:moveTo>
                  <a:pt x="1" y="1"/>
                </a:moveTo>
                <a:lnTo>
                  <a:pt x="870" y="2989"/>
                </a:lnTo>
                <a:lnTo>
                  <a:pt x="1287" y="2989"/>
                </a:lnTo>
                <a:lnTo>
                  <a:pt x="1989" y="715"/>
                </a:lnTo>
                <a:lnTo>
                  <a:pt x="2715" y="2989"/>
                </a:lnTo>
                <a:lnTo>
                  <a:pt x="3132" y="2989"/>
                </a:lnTo>
                <a:lnTo>
                  <a:pt x="4001" y="1"/>
                </a:lnTo>
                <a:lnTo>
                  <a:pt x="3489" y="1"/>
                </a:lnTo>
                <a:lnTo>
                  <a:pt x="2918" y="2275"/>
                </a:lnTo>
                <a:lnTo>
                  <a:pt x="2203" y="1"/>
                </a:lnTo>
                <a:lnTo>
                  <a:pt x="1799" y="1"/>
                </a:lnTo>
                <a:lnTo>
                  <a:pt x="1096" y="2227"/>
                </a:lnTo>
                <a:lnTo>
                  <a:pt x="51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3"/>
          <p:cNvSpPr/>
          <p:nvPr/>
        </p:nvSpPr>
        <p:spPr>
          <a:xfrm>
            <a:off x="6939006" y="3563751"/>
            <a:ext cx="111388" cy="83242"/>
          </a:xfrm>
          <a:custGeom>
            <a:rect b="b" l="l" r="r" t="t"/>
            <a:pathLst>
              <a:path extrusionOk="0" h="2990" w="4001">
                <a:moveTo>
                  <a:pt x="0" y="1"/>
                </a:moveTo>
                <a:lnTo>
                  <a:pt x="870" y="2989"/>
                </a:lnTo>
                <a:lnTo>
                  <a:pt x="1286" y="2989"/>
                </a:lnTo>
                <a:lnTo>
                  <a:pt x="1989" y="715"/>
                </a:lnTo>
                <a:lnTo>
                  <a:pt x="2715" y="2989"/>
                </a:lnTo>
                <a:lnTo>
                  <a:pt x="3132" y="2989"/>
                </a:lnTo>
                <a:lnTo>
                  <a:pt x="4001" y="1"/>
                </a:lnTo>
                <a:lnTo>
                  <a:pt x="3489" y="1"/>
                </a:lnTo>
                <a:lnTo>
                  <a:pt x="2917" y="2275"/>
                </a:lnTo>
                <a:lnTo>
                  <a:pt x="2203" y="1"/>
                </a:lnTo>
                <a:lnTo>
                  <a:pt x="1798" y="1"/>
                </a:lnTo>
                <a:lnTo>
                  <a:pt x="1096" y="2227"/>
                </a:lnTo>
                <a:lnTo>
                  <a:pt x="51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3"/>
          <p:cNvSpPr/>
          <p:nvPr/>
        </p:nvSpPr>
        <p:spPr>
          <a:xfrm>
            <a:off x="7057326" y="3563751"/>
            <a:ext cx="111416" cy="83242"/>
          </a:xfrm>
          <a:custGeom>
            <a:rect b="b" l="l" r="r" t="t"/>
            <a:pathLst>
              <a:path extrusionOk="0" h="2990" w="4002">
                <a:moveTo>
                  <a:pt x="1" y="1"/>
                </a:moveTo>
                <a:lnTo>
                  <a:pt x="870" y="2989"/>
                </a:lnTo>
                <a:lnTo>
                  <a:pt x="1287" y="2989"/>
                </a:lnTo>
                <a:lnTo>
                  <a:pt x="1989" y="715"/>
                </a:lnTo>
                <a:lnTo>
                  <a:pt x="2716" y="2989"/>
                </a:lnTo>
                <a:lnTo>
                  <a:pt x="3132" y="2989"/>
                </a:lnTo>
                <a:lnTo>
                  <a:pt x="4001" y="1"/>
                </a:lnTo>
                <a:lnTo>
                  <a:pt x="3489" y="1"/>
                </a:lnTo>
                <a:lnTo>
                  <a:pt x="2918" y="2275"/>
                </a:lnTo>
                <a:lnTo>
                  <a:pt x="2204" y="1"/>
                </a:lnTo>
                <a:lnTo>
                  <a:pt x="1799" y="1"/>
                </a:lnTo>
                <a:lnTo>
                  <a:pt x="1096" y="2227"/>
                </a:lnTo>
                <a:lnTo>
                  <a:pt x="51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3"/>
          <p:cNvSpPr/>
          <p:nvPr/>
        </p:nvSpPr>
        <p:spPr>
          <a:xfrm>
            <a:off x="6751392" y="3720490"/>
            <a:ext cx="290733" cy="364064"/>
          </a:xfrm>
          <a:custGeom>
            <a:rect b="b" l="l" r="r" t="t"/>
            <a:pathLst>
              <a:path extrusionOk="0" h="13077" w="10443">
                <a:moveTo>
                  <a:pt x="4042" y="0"/>
                </a:moveTo>
                <a:cubicBezTo>
                  <a:pt x="3969" y="0"/>
                  <a:pt x="3888" y="16"/>
                  <a:pt x="3799" y="50"/>
                </a:cubicBezTo>
                <a:cubicBezTo>
                  <a:pt x="3513" y="169"/>
                  <a:pt x="3382" y="514"/>
                  <a:pt x="3346" y="788"/>
                </a:cubicBezTo>
                <a:cubicBezTo>
                  <a:pt x="3203" y="1610"/>
                  <a:pt x="3263" y="2407"/>
                  <a:pt x="3263" y="3229"/>
                </a:cubicBezTo>
                <a:cubicBezTo>
                  <a:pt x="3275" y="4455"/>
                  <a:pt x="3263" y="5658"/>
                  <a:pt x="3298" y="6884"/>
                </a:cubicBezTo>
                <a:cubicBezTo>
                  <a:pt x="3310" y="7206"/>
                  <a:pt x="3322" y="7658"/>
                  <a:pt x="2989" y="7860"/>
                </a:cubicBezTo>
                <a:cubicBezTo>
                  <a:pt x="2894" y="7903"/>
                  <a:pt x="2791" y="7924"/>
                  <a:pt x="2689" y="7924"/>
                </a:cubicBezTo>
                <a:cubicBezTo>
                  <a:pt x="2562" y="7924"/>
                  <a:pt x="2435" y="7891"/>
                  <a:pt x="2322" y="7825"/>
                </a:cubicBezTo>
                <a:cubicBezTo>
                  <a:pt x="1810" y="7575"/>
                  <a:pt x="1465" y="7122"/>
                  <a:pt x="989" y="6825"/>
                </a:cubicBezTo>
                <a:cubicBezTo>
                  <a:pt x="841" y="6732"/>
                  <a:pt x="669" y="6659"/>
                  <a:pt x="504" y="6659"/>
                </a:cubicBezTo>
                <a:cubicBezTo>
                  <a:pt x="415" y="6659"/>
                  <a:pt x="329" y="6680"/>
                  <a:pt x="250" y="6729"/>
                </a:cubicBezTo>
                <a:cubicBezTo>
                  <a:pt x="84" y="6836"/>
                  <a:pt x="0" y="7027"/>
                  <a:pt x="12" y="7229"/>
                </a:cubicBezTo>
                <a:cubicBezTo>
                  <a:pt x="36" y="7420"/>
                  <a:pt x="96" y="7598"/>
                  <a:pt x="203" y="7765"/>
                </a:cubicBezTo>
                <a:lnTo>
                  <a:pt x="227" y="7813"/>
                </a:lnTo>
                <a:cubicBezTo>
                  <a:pt x="572" y="8408"/>
                  <a:pt x="1036" y="8920"/>
                  <a:pt x="1501" y="9408"/>
                </a:cubicBezTo>
                <a:lnTo>
                  <a:pt x="3287" y="11337"/>
                </a:lnTo>
                <a:cubicBezTo>
                  <a:pt x="3977" y="12063"/>
                  <a:pt x="4775" y="12921"/>
                  <a:pt x="5823" y="13040"/>
                </a:cubicBezTo>
                <a:cubicBezTo>
                  <a:pt x="6024" y="13064"/>
                  <a:pt x="6229" y="13076"/>
                  <a:pt x="6434" y="13076"/>
                </a:cubicBezTo>
                <a:cubicBezTo>
                  <a:pt x="7248" y="13076"/>
                  <a:pt x="8069" y="12874"/>
                  <a:pt x="8716" y="12361"/>
                </a:cubicBezTo>
                <a:cubicBezTo>
                  <a:pt x="8978" y="12123"/>
                  <a:pt x="9192" y="11849"/>
                  <a:pt x="9347" y="11539"/>
                </a:cubicBezTo>
                <a:cubicBezTo>
                  <a:pt x="9752" y="10825"/>
                  <a:pt x="10109" y="10111"/>
                  <a:pt x="10276" y="9301"/>
                </a:cubicBezTo>
                <a:cubicBezTo>
                  <a:pt x="10418" y="8503"/>
                  <a:pt x="10442" y="7694"/>
                  <a:pt x="10347" y="6896"/>
                </a:cubicBezTo>
                <a:cubicBezTo>
                  <a:pt x="10323" y="6610"/>
                  <a:pt x="10264" y="6325"/>
                  <a:pt x="10156" y="6051"/>
                </a:cubicBezTo>
                <a:cubicBezTo>
                  <a:pt x="9993" y="5675"/>
                  <a:pt x="9627" y="5456"/>
                  <a:pt x="9248" y="5456"/>
                </a:cubicBezTo>
                <a:cubicBezTo>
                  <a:pt x="9076" y="5456"/>
                  <a:pt x="8900" y="5501"/>
                  <a:pt x="8740" y="5598"/>
                </a:cubicBezTo>
                <a:cubicBezTo>
                  <a:pt x="8680" y="5443"/>
                  <a:pt x="8573" y="5301"/>
                  <a:pt x="8430" y="5205"/>
                </a:cubicBezTo>
                <a:cubicBezTo>
                  <a:pt x="8219" y="5045"/>
                  <a:pt x="7981" y="4947"/>
                  <a:pt x="7741" y="4947"/>
                </a:cubicBezTo>
                <a:cubicBezTo>
                  <a:pt x="7588" y="4947"/>
                  <a:pt x="7435" y="4987"/>
                  <a:pt x="7287" y="5074"/>
                </a:cubicBezTo>
                <a:cubicBezTo>
                  <a:pt x="7228" y="5110"/>
                  <a:pt x="6925" y="5320"/>
                  <a:pt x="6953" y="5405"/>
                </a:cubicBezTo>
                <a:lnTo>
                  <a:pt x="6953" y="5405"/>
                </a:lnTo>
                <a:cubicBezTo>
                  <a:pt x="6881" y="5216"/>
                  <a:pt x="6774" y="5050"/>
                  <a:pt x="6632" y="4908"/>
                </a:cubicBezTo>
                <a:cubicBezTo>
                  <a:pt x="6501" y="4777"/>
                  <a:pt x="6311" y="4681"/>
                  <a:pt x="6120" y="4658"/>
                </a:cubicBezTo>
                <a:cubicBezTo>
                  <a:pt x="6088" y="4654"/>
                  <a:pt x="6056" y="4653"/>
                  <a:pt x="6024" y="4653"/>
                </a:cubicBezTo>
                <a:cubicBezTo>
                  <a:pt x="5497" y="4653"/>
                  <a:pt x="5170" y="5112"/>
                  <a:pt x="5013" y="5539"/>
                </a:cubicBezTo>
                <a:lnTo>
                  <a:pt x="5013" y="4836"/>
                </a:lnTo>
                <a:cubicBezTo>
                  <a:pt x="5013" y="4598"/>
                  <a:pt x="5001" y="4372"/>
                  <a:pt x="4989" y="4134"/>
                </a:cubicBezTo>
                <a:cubicBezTo>
                  <a:pt x="4942" y="3074"/>
                  <a:pt x="4930" y="2003"/>
                  <a:pt x="4727" y="943"/>
                </a:cubicBezTo>
                <a:cubicBezTo>
                  <a:pt x="4646" y="546"/>
                  <a:pt x="4477" y="0"/>
                  <a:pt x="4042" y="0"/>
                </a:cubicBezTo>
                <a:close/>
              </a:path>
            </a:pathLst>
          </a:custGeom>
          <a:solidFill>
            <a:schemeClr val="lt1"/>
          </a:solid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3"/>
          <p:cNvSpPr/>
          <p:nvPr/>
        </p:nvSpPr>
        <p:spPr>
          <a:xfrm>
            <a:off x="6890926" y="3874668"/>
            <a:ext cx="28" cy="28202"/>
          </a:xfrm>
          <a:custGeom>
            <a:rect b="b" l="l" r="r" t="t"/>
            <a:pathLst>
              <a:path extrusionOk="0" h="1013" w="1">
                <a:moveTo>
                  <a:pt x="1" y="1"/>
                </a:moveTo>
                <a:lnTo>
                  <a:pt x="1" y="1013"/>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3"/>
          <p:cNvSpPr/>
          <p:nvPr/>
        </p:nvSpPr>
        <p:spPr>
          <a:xfrm>
            <a:off x="6890926" y="3874668"/>
            <a:ext cx="28" cy="28202"/>
          </a:xfrm>
          <a:custGeom>
            <a:rect b="b" l="l" r="r" t="t"/>
            <a:pathLst>
              <a:path extrusionOk="0" fill="none" h="1013" w="1">
                <a:moveTo>
                  <a:pt x="1" y="1"/>
                </a:moveTo>
                <a:lnTo>
                  <a:pt x="1" y="1013"/>
                </a:lnTo>
              </a:path>
            </a:pathLst>
          </a:custGeom>
          <a:noFill/>
          <a:ln cap="rnd" cmpd="sng" w="9525">
            <a:solidFill>
              <a:srgbClr val="492D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3"/>
          <p:cNvSpPr/>
          <p:nvPr/>
        </p:nvSpPr>
        <p:spPr>
          <a:xfrm>
            <a:off x="6944963" y="3871021"/>
            <a:ext cx="28" cy="34494"/>
          </a:xfrm>
          <a:custGeom>
            <a:rect b="b" l="l" r="r" t="t"/>
            <a:pathLst>
              <a:path extrusionOk="0" h="1239" w="1">
                <a:moveTo>
                  <a:pt x="1" y="1"/>
                </a:moveTo>
                <a:lnTo>
                  <a:pt x="1" y="123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3"/>
          <p:cNvSpPr/>
          <p:nvPr/>
        </p:nvSpPr>
        <p:spPr>
          <a:xfrm>
            <a:off x="6944963" y="3871021"/>
            <a:ext cx="28" cy="34494"/>
          </a:xfrm>
          <a:custGeom>
            <a:rect b="b" l="l" r="r" t="t"/>
            <a:pathLst>
              <a:path extrusionOk="0" fill="none" h="1239" w="1">
                <a:moveTo>
                  <a:pt x="1" y="1"/>
                </a:moveTo>
                <a:lnTo>
                  <a:pt x="1" y="1239"/>
                </a:lnTo>
              </a:path>
            </a:pathLst>
          </a:custGeom>
          <a:noFill/>
          <a:ln cap="rnd" cmpd="sng" w="9525">
            <a:solidFill>
              <a:srgbClr val="492D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3"/>
          <p:cNvSpPr/>
          <p:nvPr/>
        </p:nvSpPr>
        <p:spPr>
          <a:xfrm>
            <a:off x="6994352" y="3871021"/>
            <a:ext cx="28" cy="34494"/>
          </a:xfrm>
          <a:custGeom>
            <a:rect b="b" l="l" r="r" t="t"/>
            <a:pathLst>
              <a:path extrusionOk="0" h="1239" w="1">
                <a:moveTo>
                  <a:pt x="1" y="1"/>
                </a:moveTo>
                <a:lnTo>
                  <a:pt x="1" y="123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3"/>
          <p:cNvSpPr/>
          <p:nvPr/>
        </p:nvSpPr>
        <p:spPr>
          <a:xfrm>
            <a:off x="6994352" y="3871021"/>
            <a:ext cx="28" cy="34494"/>
          </a:xfrm>
          <a:custGeom>
            <a:rect b="b" l="l" r="r" t="t"/>
            <a:pathLst>
              <a:path extrusionOk="0" fill="none" h="1239" w="1">
                <a:moveTo>
                  <a:pt x="1" y="1"/>
                </a:moveTo>
                <a:lnTo>
                  <a:pt x="1" y="1239"/>
                </a:lnTo>
              </a:path>
            </a:pathLst>
          </a:custGeom>
          <a:noFill/>
          <a:ln cap="rnd" cmpd="sng" w="9525">
            <a:solidFill>
              <a:srgbClr val="492D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3"/>
          <p:cNvSpPr/>
          <p:nvPr/>
        </p:nvSpPr>
        <p:spPr>
          <a:xfrm>
            <a:off x="3896245" y="4241569"/>
            <a:ext cx="1381322" cy="104853"/>
          </a:xfrm>
          <a:custGeom>
            <a:rect b="b" l="l" r="r" t="t"/>
            <a:pathLst>
              <a:path extrusionOk="0" h="2715" w="35767">
                <a:moveTo>
                  <a:pt x="0" y="0"/>
                </a:moveTo>
                <a:lnTo>
                  <a:pt x="0" y="2715"/>
                </a:lnTo>
                <a:lnTo>
                  <a:pt x="35767" y="2715"/>
                </a:lnTo>
                <a:lnTo>
                  <a:pt x="3576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3"/>
          <p:cNvSpPr/>
          <p:nvPr/>
        </p:nvSpPr>
        <p:spPr>
          <a:xfrm>
            <a:off x="3139377" y="2805986"/>
            <a:ext cx="2887231" cy="1389161"/>
          </a:xfrm>
          <a:custGeom>
            <a:rect b="b" l="l" r="r" t="t"/>
            <a:pathLst>
              <a:path extrusionOk="0" h="35970" w="7476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3"/>
          <p:cNvSpPr/>
          <p:nvPr/>
        </p:nvSpPr>
        <p:spPr>
          <a:xfrm>
            <a:off x="4018090" y="2874962"/>
            <a:ext cx="1129828" cy="372490"/>
          </a:xfrm>
          <a:custGeom>
            <a:rect b="b" l="l" r="r" t="t"/>
            <a:pathLst>
              <a:path extrusionOk="0" h="9645" w="29255">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3"/>
          <p:cNvSpPr/>
          <p:nvPr/>
        </p:nvSpPr>
        <p:spPr>
          <a:xfrm>
            <a:off x="3872339" y="1346537"/>
            <a:ext cx="1421332" cy="1697349"/>
          </a:xfrm>
          <a:custGeom>
            <a:rect b="b" l="l" r="r" t="t"/>
            <a:pathLst>
              <a:path extrusionOk="0" h="43950" w="36803">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3"/>
          <p:cNvSpPr/>
          <p:nvPr/>
        </p:nvSpPr>
        <p:spPr>
          <a:xfrm>
            <a:off x="4043385" y="1827047"/>
            <a:ext cx="1078772" cy="1045212"/>
          </a:xfrm>
          <a:custGeom>
            <a:rect b="b" l="l" r="r" t="t"/>
            <a:pathLst>
              <a:path extrusionOk="0" h="27064" w="27933">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3"/>
          <p:cNvSpPr/>
          <p:nvPr/>
        </p:nvSpPr>
        <p:spPr>
          <a:xfrm>
            <a:off x="4119698" y="1764058"/>
            <a:ext cx="909115" cy="862346"/>
          </a:xfrm>
          <a:custGeom>
            <a:rect b="b" l="l" r="r" t="t"/>
            <a:pathLst>
              <a:path extrusionOk="0" h="22329" w="2354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3"/>
          <p:cNvSpPr/>
          <p:nvPr/>
        </p:nvSpPr>
        <p:spPr>
          <a:xfrm>
            <a:off x="4116492" y="1674846"/>
            <a:ext cx="933021" cy="604712"/>
          </a:xfrm>
          <a:custGeom>
            <a:rect b="b" l="l" r="r" t="t"/>
            <a:pathLst>
              <a:path extrusionOk="0" h="15658" w="24159">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3"/>
          <p:cNvSpPr/>
          <p:nvPr/>
        </p:nvSpPr>
        <p:spPr>
          <a:xfrm>
            <a:off x="4132327" y="2011148"/>
            <a:ext cx="890770" cy="265242"/>
          </a:xfrm>
          <a:custGeom>
            <a:rect b="b" l="l" r="r" t="t"/>
            <a:pathLst>
              <a:path extrusionOk="0" h="6868" w="23065">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3"/>
          <p:cNvSpPr/>
          <p:nvPr/>
        </p:nvSpPr>
        <p:spPr>
          <a:xfrm>
            <a:off x="4219568" y="2070739"/>
            <a:ext cx="285981" cy="138221"/>
          </a:xfrm>
          <a:custGeom>
            <a:rect b="b" l="l" r="r" t="t"/>
            <a:pathLst>
              <a:path extrusionOk="0" h="3579" w="7405">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3"/>
          <p:cNvSpPr/>
          <p:nvPr/>
        </p:nvSpPr>
        <p:spPr>
          <a:xfrm>
            <a:off x="4645273" y="2070739"/>
            <a:ext cx="286445" cy="138221"/>
          </a:xfrm>
          <a:custGeom>
            <a:rect b="b" l="l" r="r" t="t"/>
            <a:pathLst>
              <a:path extrusionOk="0" h="3579" w="7417">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3"/>
          <p:cNvSpPr/>
          <p:nvPr/>
        </p:nvSpPr>
        <p:spPr>
          <a:xfrm>
            <a:off x="4374433" y="2572413"/>
            <a:ext cx="420804" cy="124009"/>
          </a:xfrm>
          <a:custGeom>
            <a:rect b="b" l="l" r="r" t="t"/>
            <a:pathLst>
              <a:path extrusionOk="0" h="3211" w="10896">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3"/>
          <p:cNvSpPr/>
          <p:nvPr/>
        </p:nvSpPr>
        <p:spPr>
          <a:xfrm>
            <a:off x="4374433" y="2638144"/>
            <a:ext cx="420804" cy="233999"/>
          </a:xfrm>
          <a:custGeom>
            <a:rect b="b" l="l" r="r" t="t"/>
            <a:pathLst>
              <a:path extrusionOk="0" h="6059" w="10896">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3"/>
          <p:cNvSpPr/>
          <p:nvPr/>
        </p:nvSpPr>
        <p:spPr>
          <a:xfrm>
            <a:off x="3651164" y="3429970"/>
            <a:ext cx="1840668" cy="83728"/>
          </a:xfrm>
          <a:custGeom>
            <a:rect b="b" l="l" r="r" t="t"/>
            <a:pathLst>
              <a:path extrusionOk="0" h="2168" w="47661">
                <a:moveTo>
                  <a:pt x="1548" y="1"/>
                </a:moveTo>
                <a:lnTo>
                  <a:pt x="0" y="2108"/>
                </a:lnTo>
                <a:lnTo>
                  <a:pt x="47661" y="2167"/>
                </a:lnTo>
                <a:lnTo>
                  <a:pt x="46054" y="108"/>
                </a:lnTo>
                <a:lnTo>
                  <a:pt x="154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3"/>
          <p:cNvSpPr/>
          <p:nvPr/>
        </p:nvSpPr>
        <p:spPr>
          <a:xfrm>
            <a:off x="3651164" y="3511342"/>
            <a:ext cx="1840668" cy="730690"/>
          </a:xfrm>
          <a:custGeom>
            <a:rect b="b" l="l" r="r" t="t"/>
            <a:pathLst>
              <a:path extrusionOk="0" h="18920" w="47661">
                <a:moveTo>
                  <a:pt x="0" y="1"/>
                </a:moveTo>
                <a:lnTo>
                  <a:pt x="6299" y="18920"/>
                </a:lnTo>
                <a:lnTo>
                  <a:pt x="42113" y="18920"/>
                </a:lnTo>
                <a:lnTo>
                  <a:pt x="47661" y="6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3"/>
          <p:cNvSpPr/>
          <p:nvPr/>
        </p:nvSpPr>
        <p:spPr>
          <a:xfrm>
            <a:off x="4385015" y="3742637"/>
            <a:ext cx="398249" cy="268139"/>
          </a:xfrm>
          <a:custGeom>
            <a:rect b="b" l="l" r="r" t="t"/>
            <a:pathLst>
              <a:path extrusionOk="0" h="6943" w="10312">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3"/>
          <p:cNvSpPr/>
          <p:nvPr/>
        </p:nvSpPr>
        <p:spPr>
          <a:xfrm>
            <a:off x="4428230" y="2424807"/>
            <a:ext cx="295713" cy="16259"/>
          </a:xfrm>
          <a:custGeom>
            <a:rect b="b" l="l" r="r" t="t"/>
            <a:pathLst>
              <a:path extrusionOk="0" h="421" w="7657">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3"/>
          <p:cNvSpPr/>
          <p:nvPr/>
        </p:nvSpPr>
        <p:spPr>
          <a:xfrm>
            <a:off x="4499484" y="2478180"/>
            <a:ext cx="154943" cy="27575"/>
          </a:xfrm>
          <a:custGeom>
            <a:rect b="b" l="l" r="r" t="t"/>
            <a:pathLst>
              <a:path extrusionOk="0" h="714" w="4012">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3"/>
          <p:cNvSpPr/>
          <p:nvPr/>
        </p:nvSpPr>
        <p:spPr>
          <a:xfrm>
            <a:off x="4483418" y="2288710"/>
            <a:ext cx="180742" cy="50592"/>
          </a:xfrm>
          <a:custGeom>
            <a:rect b="b" l="l" r="r" t="t"/>
            <a:pathLst>
              <a:path extrusionOk="0" h="1310" w="468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3"/>
          <p:cNvSpPr/>
          <p:nvPr/>
        </p:nvSpPr>
        <p:spPr>
          <a:xfrm>
            <a:off x="4983233" y="2204094"/>
            <a:ext cx="138453" cy="273043"/>
          </a:xfrm>
          <a:custGeom>
            <a:rect b="b" l="l" r="r" t="t"/>
            <a:pathLst>
              <a:path extrusionOk="0" h="7070" w="3585">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3"/>
          <p:cNvSpPr/>
          <p:nvPr/>
        </p:nvSpPr>
        <p:spPr>
          <a:xfrm>
            <a:off x="5020038" y="2259436"/>
            <a:ext cx="102111" cy="162590"/>
          </a:xfrm>
          <a:custGeom>
            <a:rect b="b" l="l" r="r" t="t"/>
            <a:pathLst>
              <a:path extrusionOk="0" h="4210" w="2644">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3"/>
          <p:cNvSpPr/>
          <p:nvPr/>
        </p:nvSpPr>
        <p:spPr>
          <a:xfrm>
            <a:off x="4043849" y="2202240"/>
            <a:ext cx="144400" cy="274974"/>
          </a:xfrm>
          <a:custGeom>
            <a:rect b="b" l="l" r="r" t="t"/>
            <a:pathLst>
              <a:path extrusionOk="0" h="7120" w="3739">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3"/>
          <p:cNvSpPr/>
          <p:nvPr/>
        </p:nvSpPr>
        <p:spPr>
          <a:xfrm>
            <a:off x="4043385" y="2259282"/>
            <a:ext cx="103038" cy="162938"/>
          </a:xfrm>
          <a:custGeom>
            <a:rect b="b" l="l" r="r" t="t"/>
            <a:pathLst>
              <a:path extrusionOk="0" h="4219" w="2668">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3"/>
          <p:cNvSpPr/>
          <p:nvPr/>
        </p:nvSpPr>
        <p:spPr>
          <a:xfrm>
            <a:off x="4792877" y="2874498"/>
            <a:ext cx="59359" cy="59359"/>
          </a:xfrm>
          <a:custGeom>
            <a:rect b="b" l="l" r="r" t="t"/>
            <a:pathLst>
              <a:path extrusionOk="0" h="1537" w="1537">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3"/>
          <p:cNvSpPr/>
          <p:nvPr/>
        </p:nvSpPr>
        <p:spPr>
          <a:xfrm>
            <a:off x="4328476" y="2874498"/>
            <a:ext cx="59359" cy="59359"/>
          </a:xfrm>
          <a:custGeom>
            <a:rect b="b" l="l" r="r" t="t"/>
            <a:pathLst>
              <a:path extrusionOk="0" h="1537" w="1537">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3"/>
          <p:cNvSpPr/>
          <p:nvPr/>
        </p:nvSpPr>
        <p:spPr>
          <a:xfrm>
            <a:off x="4822305" y="2904390"/>
            <a:ext cx="39" cy="381681"/>
          </a:xfrm>
          <a:custGeom>
            <a:rect b="b" l="l" r="r" t="t"/>
            <a:pathLst>
              <a:path extrusionOk="0" h="9883" w="1">
                <a:moveTo>
                  <a:pt x="1" y="1"/>
                </a:moveTo>
                <a:lnTo>
                  <a:pt x="1" y="9883"/>
                </a:lnTo>
              </a:path>
            </a:pathLst>
          </a:custGeom>
          <a:solidFill>
            <a:srgbClr val="2517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3"/>
          <p:cNvSpPr/>
          <p:nvPr/>
        </p:nvSpPr>
        <p:spPr>
          <a:xfrm>
            <a:off x="4822305" y="2904390"/>
            <a:ext cx="39" cy="381681"/>
          </a:xfrm>
          <a:custGeom>
            <a:rect b="b" l="l" r="r" t="t"/>
            <a:pathLst>
              <a:path extrusionOk="0" fill="none" h="9883" w="1">
                <a:moveTo>
                  <a:pt x="1" y="1"/>
                </a:moveTo>
                <a:lnTo>
                  <a:pt x="1" y="9883"/>
                </a:lnTo>
              </a:path>
            </a:pathLst>
          </a:custGeom>
          <a:noFill/>
          <a:ln cap="rnd" cmpd="sng" w="9525">
            <a:solidFill>
              <a:srgbClr val="C3AE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3"/>
          <p:cNvSpPr/>
          <p:nvPr/>
        </p:nvSpPr>
        <p:spPr>
          <a:xfrm>
            <a:off x="4358367" y="2904390"/>
            <a:ext cx="39" cy="381681"/>
          </a:xfrm>
          <a:custGeom>
            <a:rect b="b" l="l" r="r" t="t"/>
            <a:pathLst>
              <a:path extrusionOk="0" h="9883" w="1">
                <a:moveTo>
                  <a:pt x="0" y="1"/>
                </a:moveTo>
                <a:lnTo>
                  <a:pt x="0" y="9883"/>
                </a:lnTo>
              </a:path>
            </a:pathLst>
          </a:custGeom>
          <a:solidFill>
            <a:srgbClr val="2517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3"/>
          <p:cNvSpPr/>
          <p:nvPr/>
        </p:nvSpPr>
        <p:spPr>
          <a:xfrm>
            <a:off x="4358367" y="2904390"/>
            <a:ext cx="39" cy="381681"/>
          </a:xfrm>
          <a:custGeom>
            <a:rect b="b" l="l" r="r" t="t"/>
            <a:pathLst>
              <a:path extrusionOk="0" fill="none" h="9883" w="1">
                <a:moveTo>
                  <a:pt x="0" y="1"/>
                </a:moveTo>
                <a:lnTo>
                  <a:pt x="0" y="9883"/>
                </a:lnTo>
              </a:path>
            </a:pathLst>
          </a:custGeom>
          <a:noFill/>
          <a:ln cap="rnd" cmpd="sng" w="9525">
            <a:solidFill>
              <a:srgbClr val="C3AE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3"/>
          <p:cNvSpPr/>
          <p:nvPr/>
        </p:nvSpPr>
        <p:spPr>
          <a:xfrm>
            <a:off x="4796082" y="3277305"/>
            <a:ext cx="52948" cy="80059"/>
          </a:xfrm>
          <a:custGeom>
            <a:rect b="b" l="l" r="r" t="t"/>
            <a:pathLst>
              <a:path extrusionOk="0" h="2073" w="1371">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3"/>
          <p:cNvSpPr/>
          <p:nvPr/>
        </p:nvSpPr>
        <p:spPr>
          <a:xfrm>
            <a:off x="4331681" y="3277305"/>
            <a:ext cx="52909" cy="80059"/>
          </a:xfrm>
          <a:custGeom>
            <a:rect b="b" l="l" r="r" t="t"/>
            <a:pathLst>
              <a:path extrusionOk="0" h="2073" w="1370">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3"/>
          <p:cNvSpPr txBox="1"/>
          <p:nvPr/>
        </p:nvSpPr>
        <p:spPr>
          <a:xfrm>
            <a:off x="664702" y="1764050"/>
            <a:ext cx="1296000" cy="2004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accent6"/>
                </a:solidFill>
                <a:latin typeface="Fira Sans"/>
                <a:ea typeface="Fira Sans"/>
                <a:cs typeface="Fira Sans"/>
                <a:sym typeface="Fira Sans"/>
              </a:rPr>
              <a:t>GEOCODER</a:t>
            </a:r>
            <a:endParaRPr b="1" i="0" sz="1400" u="none" cap="none" strike="noStrike">
              <a:solidFill>
                <a:schemeClr val="accent6"/>
              </a:solidFill>
              <a:latin typeface="Fira Sans"/>
              <a:ea typeface="Fira Sans"/>
              <a:cs typeface="Fira Sans"/>
              <a:sym typeface="Fira Sans"/>
            </a:endParaRPr>
          </a:p>
        </p:txBody>
      </p:sp>
      <p:sp>
        <p:nvSpPr>
          <p:cNvPr id="416" name="Google Shape;416;p33"/>
          <p:cNvSpPr txBox="1"/>
          <p:nvPr/>
        </p:nvSpPr>
        <p:spPr>
          <a:xfrm>
            <a:off x="7057326" y="1858325"/>
            <a:ext cx="1296000" cy="200400"/>
          </a:xfrm>
          <a:prstGeom prst="rect">
            <a:avLst/>
          </a:prstGeom>
          <a:noFill/>
          <a:ln>
            <a:noFill/>
          </a:ln>
        </p:spPr>
        <p:txBody>
          <a:bodyPr anchorCtr="0" anchor="ctr" bIns="91425" lIns="0"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lang="en">
                <a:solidFill>
                  <a:schemeClr val="accent4"/>
                </a:solidFill>
                <a:latin typeface="Fira Sans"/>
                <a:ea typeface="Fira Sans"/>
                <a:cs typeface="Fira Sans"/>
                <a:sym typeface="Fira Sans"/>
              </a:rPr>
              <a:t>OPENCV</a:t>
            </a:r>
            <a:endParaRPr b="1" i="0" sz="1400" u="none" cap="none" strike="noStrike">
              <a:solidFill>
                <a:schemeClr val="accent4"/>
              </a:solidFill>
              <a:latin typeface="Fira Sans"/>
              <a:ea typeface="Fira Sans"/>
              <a:cs typeface="Fira Sans"/>
              <a:sym typeface="Fira Sans"/>
            </a:endParaRPr>
          </a:p>
        </p:txBody>
      </p:sp>
      <p:sp>
        <p:nvSpPr>
          <p:cNvPr id="417" name="Google Shape;417;p33"/>
          <p:cNvSpPr txBox="1"/>
          <p:nvPr/>
        </p:nvSpPr>
        <p:spPr>
          <a:xfrm>
            <a:off x="254000" y="3309769"/>
            <a:ext cx="1296000" cy="381600"/>
          </a:xfrm>
          <a:prstGeom prst="rect">
            <a:avLst/>
          </a:prstGeom>
          <a:noFill/>
          <a:ln>
            <a:noFill/>
          </a:ln>
        </p:spPr>
        <p:txBody>
          <a:bodyPr anchorCtr="0" anchor="ctr" bIns="91425" lIns="0" spcFirstLastPara="1" rIns="0" wrap="square" tIns="91425">
            <a:noAutofit/>
          </a:bodyPr>
          <a:lstStyle/>
          <a:p>
            <a:pPr indent="457200" lvl="0" marL="0" marR="0" rtl="0" algn="l">
              <a:lnSpc>
                <a:spcPct val="100000"/>
              </a:lnSpc>
              <a:spcBef>
                <a:spcPts val="0"/>
              </a:spcBef>
              <a:spcAft>
                <a:spcPts val="0"/>
              </a:spcAft>
              <a:buClr>
                <a:srgbClr val="000000"/>
              </a:buClr>
              <a:buSzPts val="1400"/>
              <a:buFont typeface="Arial"/>
              <a:buNone/>
            </a:pPr>
            <a:r>
              <a:rPr b="1" lang="en">
                <a:solidFill>
                  <a:schemeClr val="accent3"/>
                </a:solidFill>
                <a:latin typeface="Fira Sans"/>
                <a:ea typeface="Fira Sans"/>
                <a:cs typeface="Fira Sans"/>
                <a:sym typeface="Fira Sans"/>
              </a:rPr>
              <a:t>FACE RECOGNITION</a:t>
            </a:r>
            <a:endParaRPr b="1">
              <a:solidFill>
                <a:schemeClr val="accent3"/>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400"/>
              <a:buFont typeface="Arial"/>
              <a:buNone/>
            </a:pPr>
            <a:r>
              <a:t/>
            </a:r>
            <a:endParaRPr b="1">
              <a:solidFill>
                <a:schemeClr val="accent3"/>
              </a:solidFill>
              <a:latin typeface="Fira Sans"/>
              <a:ea typeface="Fira Sans"/>
              <a:cs typeface="Fira Sans"/>
              <a:sym typeface="Fira Sans"/>
            </a:endParaRPr>
          </a:p>
        </p:txBody>
      </p:sp>
      <p:sp>
        <p:nvSpPr>
          <p:cNvPr id="418" name="Google Shape;418;p33"/>
          <p:cNvSpPr txBox="1"/>
          <p:nvPr/>
        </p:nvSpPr>
        <p:spPr>
          <a:xfrm>
            <a:off x="6969201" y="3352272"/>
            <a:ext cx="1296000" cy="200400"/>
          </a:xfrm>
          <a:prstGeom prst="rect">
            <a:avLst/>
          </a:prstGeom>
          <a:noFill/>
          <a:ln>
            <a:noFill/>
          </a:ln>
        </p:spPr>
        <p:txBody>
          <a:bodyPr anchorCtr="0" anchor="ctr" bIns="91425" lIns="0"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lang="en">
                <a:solidFill>
                  <a:schemeClr val="accent5"/>
                </a:solidFill>
                <a:latin typeface="Fira Sans"/>
                <a:ea typeface="Fira Sans"/>
                <a:cs typeface="Fira Sans"/>
                <a:sym typeface="Fira Sans"/>
              </a:rPr>
              <a:t>FLASK</a:t>
            </a:r>
            <a:endParaRPr b="1" i="0" sz="1400" u="none" cap="none" strike="noStrike">
              <a:solidFill>
                <a:schemeClr val="accent5"/>
              </a:solidFill>
              <a:latin typeface="Fira Sans"/>
              <a:ea typeface="Fira Sans"/>
              <a:cs typeface="Fira Sans"/>
              <a:sym typeface="Fira Sans"/>
            </a:endParaRPr>
          </a:p>
        </p:txBody>
      </p:sp>
      <p:pic>
        <p:nvPicPr>
          <p:cNvPr id="419" name="Google Shape;419;p33"/>
          <p:cNvPicPr preferRelativeResize="0"/>
          <p:nvPr/>
        </p:nvPicPr>
        <p:blipFill>
          <a:blip r:embed="rId3">
            <a:alphaModFix/>
          </a:blip>
          <a:stretch>
            <a:fillRect/>
          </a:stretch>
        </p:blipFill>
        <p:spPr>
          <a:xfrm>
            <a:off x="6397276" y="1606150"/>
            <a:ext cx="1129826" cy="990600"/>
          </a:xfrm>
          <a:prstGeom prst="rect">
            <a:avLst/>
          </a:prstGeom>
          <a:solidFill>
            <a:schemeClr val="accent4"/>
          </a:solidFill>
          <a:ln>
            <a:noFill/>
          </a:ln>
        </p:spPr>
      </p:pic>
      <p:pic>
        <p:nvPicPr>
          <p:cNvPr id="420" name="Google Shape;420;p33"/>
          <p:cNvPicPr preferRelativeResize="0"/>
          <p:nvPr/>
        </p:nvPicPr>
        <p:blipFill>
          <a:blip r:embed="rId4">
            <a:alphaModFix/>
          </a:blip>
          <a:stretch>
            <a:fillRect/>
          </a:stretch>
        </p:blipFill>
        <p:spPr>
          <a:xfrm>
            <a:off x="6397274" y="3051725"/>
            <a:ext cx="1129825" cy="1153375"/>
          </a:xfrm>
          <a:prstGeom prst="rect">
            <a:avLst/>
          </a:prstGeom>
          <a:noFill/>
          <a:ln cap="flat" cmpd="sng" w="9525">
            <a:solidFill>
              <a:schemeClr val="dk2"/>
            </a:solidFill>
            <a:prstDash val="solid"/>
            <a:round/>
            <a:headEnd len="sm" w="sm" type="none"/>
            <a:tailEnd len="sm" w="sm" type="none"/>
          </a:ln>
        </p:spPr>
      </p:pic>
      <p:pic>
        <p:nvPicPr>
          <p:cNvPr id="421" name="Google Shape;421;p33"/>
          <p:cNvPicPr preferRelativeResize="0"/>
          <p:nvPr/>
        </p:nvPicPr>
        <p:blipFill>
          <a:blip r:embed="rId5">
            <a:alphaModFix/>
          </a:blip>
          <a:stretch>
            <a:fillRect/>
          </a:stretch>
        </p:blipFill>
        <p:spPr>
          <a:xfrm>
            <a:off x="1494250" y="3171900"/>
            <a:ext cx="1255150" cy="1077575"/>
          </a:xfrm>
          <a:prstGeom prst="rect">
            <a:avLst/>
          </a:prstGeom>
          <a:noFill/>
          <a:ln cap="flat" cmpd="sng" w="9525">
            <a:solidFill>
              <a:schemeClr val="dk2"/>
            </a:solidFill>
            <a:prstDash val="solid"/>
            <a:round/>
            <a:headEnd len="sm" w="sm" type="none"/>
            <a:tailEnd len="sm" w="sm" type="none"/>
          </a:ln>
        </p:spPr>
      </p:pic>
      <p:pic>
        <p:nvPicPr>
          <p:cNvPr id="422" name="Google Shape;422;p33"/>
          <p:cNvPicPr preferRelativeResize="0"/>
          <p:nvPr/>
        </p:nvPicPr>
        <p:blipFill>
          <a:blip r:embed="rId6">
            <a:alphaModFix/>
          </a:blip>
          <a:stretch>
            <a:fillRect/>
          </a:stretch>
        </p:blipFill>
        <p:spPr>
          <a:xfrm>
            <a:off x="1619575" y="1604202"/>
            <a:ext cx="1129825" cy="981735"/>
          </a:xfrm>
          <a:prstGeom prst="rect">
            <a:avLst/>
          </a:prstGeom>
          <a:solidFill>
            <a:schemeClr val="accent5"/>
          </a:solidFill>
          <a:ln>
            <a:noFill/>
          </a:ln>
        </p:spPr>
      </p:pic>
      <p:sp>
        <p:nvSpPr>
          <p:cNvPr id="423" name="Google Shape;423;p33"/>
          <p:cNvSpPr/>
          <p:nvPr/>
        </p:nvSpPr>
        <p:spPr>
          <a:xfrm>
            <a:off x="2932950" y="1190225"/>
            <a:ext cx="3250200" cy="3960300"/>
          </a:xfrm>
          <a:prstGeom prst="ellipse">
            <a:avLst/>
          </a:prstGeom>
          <a:solidFill>
            <a:srgbClr val="9E9E9E">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4"/>
          <p:cNvSpPr txBox="1"/>
          <p:nvPr>
            <p:ph type="title"/>
          </p:nvPr>
        </p:nvSpPr>
        <p:spPr>
          <a:xfrm>
            <a:off x="457200" y="292625"/>
            <a:ext cx="8229600" cy="572700"/>
          </a:xfrm>
          <a:prstGeom prst="rect">
            <a:avLst/>
          </a:prstGeom>
          <a:noFill/>
          <a:ln cap="flat" cmpd="sng" w="76200">
            <a:solidFill>
              <a:srgbClr val="A588D1"/>
            </a:solidFill>
            <a:prstDash val="solid"/>
            <a:round/>
            <a:headEnd len="sm" w="sm" type="none"/>
            <a:tailEnd len="sm" w="sm" type="none"/>
          </a:ln>
        </p:spPr>
        <p:txBody>
          <a:bodyPr anchorCtr="0" anchor="t" bIns="91425" lIns="91425" spcFirstLastPara="1" rIns="91425" wrap="square" tIns="91425">
            <a:noAutofit/>
          </a:bodyPr>
          <a:lstStyle/>
          <a:p>
            <a:pPr indent="0" lvl="0" marL="3200400" rtl="0" algn="l">
              <a:lnSpc>
                <a:spcPct val="100000"/>
              </a:lnSpc>
              <a:spcBef>
                <a:spcPts val="0"/>
              </a:spcBef>
              <a:spcAft>
                <a:spcPts val="0"/>
              </a:spcAft>
              <a:buSzPts val="2800"/>
              <a:buNone/>
            </a:pPr>
            <a:r>
              <a:rPr lang="en"/>
              <a:t>OPENCV</a:t>
            </a:r>
            <a:endParaRPr/>
          </a:p>
        </p:txBody>
      </p:sp>
      <p:sp>
        <p:nvSpPr>
          <p:cNvPr id="429" name="Google Shape;429;p34"/>
          <p:cNvSpPr txBox="1"/>
          <p:nvPr>
            <p:ph idx="1" type="body"/>
          </p:nvPr>
        </p:nvSpPr>
        <p:spPr>
          <a:xfrm>
            <a:off x="457200" y="1238675"/>
            <a:ext cx="8229600" cy="3639600"/>
          </a:xfrm>
          <a:prstGeom prst="rect">
            <a:avLst/>
          </a:prstGeom>
          <a:solidFill>
            <a:schemeClr val="dk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Clr>
                <a:srgbClr val="0D0D0D"/>
              </a:buClr>
              <a:buSzPts val="1200"/>
              <a:buFont typeface="Roboto"/>
              <a:buChar char="●"/>
            </a:pPr>
            <a:r>
              <a:rPr lang="en" sz="1200">
                <a:solidFill>
                  <a:srgbClr val="0D0D0D"/>
                </a:solidFill>
                <a:highlight>
                  <a:schemeClr val="dk2"/>
                </a:highlight>
                <a:latin typeface="Roboto"/>
                <a:ea typeface="Roboto"/>
                <a:cs typeface="Roboto"/>
                <a:sym typeface="Roboto"/>
              </a:rPr>
              <a:t>OpenCV, short for Open Source Computer Vision Library, is a widely-used open-source computer vision and machine learning software library.</a:t>
            </a:r>
            <a:endParaRPr sz="1200">
              <a:solidFill>
                <a:srgbClr val="0D0D0D"/>
              </a:solidFill>
              <a:highlight>
                <a:schemeClr val="dk2"/>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chemeClr val="dk2"/>
                </a:highlight>
                <a:latin typeface="Roboto"/>
                <a:ea typeface="Roboto"/>
                <a:cs typeface="Roboto"/>
                <a:sym typeface="Roboto"/>
              </a:rPr>
              <a:t>Initially developed by Intel, it is now maintained by the OpenCV Foundation.</a:t>
            </a:r>
            <a:endParaRPr sz="1200">
              <a:solidFill>
                <a:srgbClr val="0D0D0D"/>
              </a:solidFill>
              <a:highlight>
                <a:schemeClr val="dk2"/>
              </a:highlight>
              <a:latin typeface="Roboto"/>
              <a:ea typeface="Roboto"/>
              <a:cs typeface="Roboto"/>
              <a:sym typeface="Roboto"/>
            </a:endParaRPr>
          </a:p>
          <a:p>
            <a:pPr indent="0" lvl="0" marL="0" rtl="0" algn="l">
              <a:spcBef>
                <a:spcPts val="1200"/>
              </a:spcBef>
              <a:spcAft>
                <a:spcPts val="0"/>
              </a:spcAft>
              <a:buNone/>
            </a:pPr>
            <a:r>
              <a:rPr b="1" lang="en" u="sng">
                <a:highlight>
                  <a:schemeClr val="dk2"/>
                </a:highlight>
              </a:rPr>
              <a:t>USAGE:</a:t>
            </a:r>
            <a:endParaRPr b="1" u="sng">
              <a:highlight>
                <a:schemeClr val="dk2"/>
              </a:highlight>
            </a:endParaRPr>
          </a:p>
          <a:p>
            <a:pPr indent="-304800" lvl="0" marL="457200" rtl="0" algn="l">
              <a:spcBef>
                <a:spcPts val="0"/>
              </a:spcBef>
              <a:spcAft>
                <a:spcPts val="0"/>
              </a:spcAft>
              <a:buClr>
                <a:srgbClr val="0D0D0D"/>
              </a:buClr>
              <a:buSzPts val="1200"/>
              <a:buFont typeface="Roboto"/>
              <a:buChar char="●"/>
            </a:pPr>
            <a:r>
              <a:rPr b="1" lang="en" sz="1200">
                <a:solidFill>
                  <a:srgbClr val="0D0D0D"/>
                </a:solidFill>
                <a:highlight>
                  <a:schemeClr val="dk2"/>
                </a:highlight>
                <a:latin typeface="Roboto"/>
                <a:ea typeface="Roboto"/>
                <a:cs typeface="Roboto"/>
                <a:sym typeface="Roboto"/>
              </a:rPr>
              <a:t>Image Processing Tasks</a:t>
            </a:r>
            <a:r>
              <a:rPr lang="en" sz="1200">
                <a:solidFill>
                  <a:srgbClr val="0D0D0D"/>
                </a:solidFill>
                <a:highlight>
                  <a:schemeClr val="dk2"/>
                </a:highlight>
                <a:latin typeface="Roboto"/>
                <a:ea typeface="Roboto"/>
                <a:cs typeface="Roboto"/>
                <a:sym typeface="Roboto"/>
              </a:rPr>
              <a:t>: Plays an important role in the application's image processing pipeline. It performs various tasks, including face detection and encoding.</a:t>
            </a:r>
            <a:endParaRPr sz="1200">
              <a:solidFill>
                <a:srgbClr val="0D0D0D"/>
              </a:solidFill>
              <a:highlight>
                <a:schemeClr val="dk2"/>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b="1" lang="en" sz="1200">
                <a:solidFill>
                  <a:srgbClr val="0D0D0D"/>
                </a:solidFill>
                <a:highlight>
                  <a:schemeClr val="dk2"/>
                </a:highlight>
                <a:latin typeface="Roboto"/>
                <a:ea typeface="Roboto"/>
                <a:cs typeface="Roboto"/>
                <a:sym typeface="Roboto"/>
              </a:rPr>
              <a:t>Face Detection</a:t>
            </a:r>
            <a:r>
              <a:rPr lang="en" sz="1200">
                <a:solidFill>
                  <a:srgbClr val="0D0D0D"/>
                </a:solidFill>
                <a:highlight>
                  <a:schemeClr val="dk2"/>
                </a:highlight>
                <a:latin typeface="Roboto"/>
                <a:ea typeface="Roboto"/>
                <a:cs typeface="Roboto"/>
                <a:sym typeface="Roboto"/>
              </a:rPr>
              <a:t>: OpenCV provides </a:t>
            </a:r>
            <a:r>
              <a:rPr b="1" lang="en" sz="1200">
                <a:solidFill>
                  <a:srgbClr val="0D0D0D"/>
                </a:solidFill>
                <a:highlight>
                  <a:schemeClr val="dk2"/>
                </a:highlight>
                <a:latin typeface="Roboto"/>
                <a:ea typeface="Roboto"/>
                <a:cs typeface="Roboto"/>
                <a:sym typeface="Roboto"/>
              </a:rPr>
              <a:t>pre-trained Haar cascades</a:t>
            </a:r>
            <a:r>
              <a:rPr lang="en" sz="1200">
                <a:solidFill>
                  <a:srgbClr val="0D0D0D"/>
                </a:solidFill>
                <a:highlight>
                  <a:schemeClr val="dk2"/>
                </a:highlight>
                <a:latin typeface="Roboto"/>
                <a:ea typeface="Roboto"/>
                <a:cs typeface="Roboto"/>
                <a:sym typeface="Roboto"/>
              </a:rPr>
              <a:t> and deep learning-based models for detecting faces within images. </a:t>
            </a:r>
            <a:endParaRPr sz="1200">
              <a:solidFill>
                <a:srgbClr val="0D0D0D"/>
              </a:solidFill>
              <a:highlight>
                <a:schemeClr val="dk2"/>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b="1" lang="en" sz="1200">
                <a:solidFill>
                  <a:srgbClr val="0D0D0D"/>
                </a:solidFill>
                <a:highlight>
                  <a:schemeClr val="dk2"/>
                </a:highlight>
                <a:latin typeface="Roboto"/>
                <a:ea typeface="Roboto"/>
                <a:cs typeface="Roboto"/>
                <a:sym typeface="Roboto"/>
              </a:rPr>
              <a:t>Encoding</a:t>
            </a:r>
            <a:r>
              <a:rPr lang="en" sz="1200">
                <a:solidFill>
                  <a:srgbClr val="0D0D0D"/>
                </a:solidFill>
                <a:highlight>
                  <a:schemeClr val="dk2"/>
                </a:highlight>
                <a:latin typeface="Roboto"/>
                <a:ea typeface="Roboto"/>
                <a:cs typeface="Roboto"/>
                <a:sym typeface="Roboto"/>
              </a:rPr>
              <a:t>: OpenCV plays a crucial role in encoding faces.These encodings capture unique facial features, allowing for accurate recognition of individuals.</a:t>
            </a:r>
            <a:endParaRPr sz="1200">
              <a:solidFill>
                <a:srgbClr val="0D0D0D"/>
              </a:solidFill>
              <a:highlight>
                <a:schemeClr val="dk2"/>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b="1" lang="en" sz="1200">
                <a:solidFill>
                  <a:srgbClr val="0D0D0D"/>
                </a:solidFill>
                <a:highlight>
                  <a:schemeClr val="dk2"/>
                </a:highlight>
                <a:latin typeface="Roboto"/>
                <a:ea typeface="Roboto"/>
                <a:cs typeface="Roboto"/>
                <a:sym typeface="Roboto"/>
              </a:rPr>
              <a:t>Image Manipulation</a:t>
            </a:r>
            <a:r>
              <a:rPr lang="en" sz="1200">
                <a:solidFill>
                  <a:srgbClr val="0D0D0D"/>
                </a:solidFill>
                <a:highlight>
                  <a:schemeClr val="dk2"/>
                </a:highlight>
                <a:latin typeface="Roboto"/>
                <a:ea typeface="Roboto"/>
                <a:cs typeface="Roboto"/>
                <a:sym typeface="Roboto"/>
              </a:rPr>
              <a:t>:OpenCV facilitates image manipulation, such as resizing, cropping, and color space conversion.</a:t>
            </a:r>
            <a:endParaRPr>
              <a:highlight>
                <a:schemeClr val="dk2"/>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5"/>
          <p:cNvSpPr txBox="1"/>
          <p:nvPr>
            <p:ph type="title"/>
          </p:nvPr>
        </p:nvSpPr>
        <p:spPr>
          <a:xfrm>
            <a:off x="457200" y="292625"/>
            <a:ext cx="8229600" cy="572700"/>
          </a:xfrm>
          <a:prstGeom prst="rect">
            <a:avLst/>
          </a:prstGeom>
          <a:ln cap="flat" cmpd="sng" w="7620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3200400" rtl="0" algn="l">
              <a:spcBef>
                <a:spcPts val="0"/>
              </a:spcBef>
              <a:spcAft>
                <a:spcPts val="0"/>
              </a:spcAft>
              <a:buNone/>
            </a:pPr>
            <a:r>
              <a:rPr lang="en"/>
              <a:t>FLASK</a:t>
            </a:r>
            <a:endParaRPr/>
          </a:p>
        </p:txBody>
      </p:sp>
      <p:sp>
        <p:nvSpPr>
          <p:cNvPr id="435" name="Google Shape;435;p35"/>
          <p:cNvSpPr txBox="1"/>
          <p:nvPr>
            <p:ph idx="1" type="body"/>
          </p:nvPr>
        </p:nvSpPr>
        <p:spPr>
          <a:xfrm>
            <a:off x="596225" y="1239050"/>
            <a:ext cx="8229600" cy="3416400"/>
          </a:xfrm>
          <a:prstGeom prst="rect">
            <a:avLst/>
          </a:prstGeom>
          <a:solidFill>
            <a:schemeClr val="dk2"/>
          </a:solidFill>
        </p:spPr>
        <p:txBody>
          <a:bodyPr anchorCtr="0" anchor="t" bIns="91425" lIns="91425" spcFirstLastPara="1" rIns="91425" wrap="square" tIns="91425">
            <a:noAutofit/>
          </a:bodyPr>
          <a:lstStyle/>
          <a:p>
            <a:pPr indent="-311150" lvl="0" marL="457200" rtl="0" algn="l">
              <a:spcBef>
                <a:spcPts val="0"/>
              </a:spcBef>
              <a:spcAft>
                <a:spcPts val="0"/>
              </a:spcAft>
              <a:buClr>
                <a:srgbClr val="0D0D0D"/>
              </a:buClr>
              <a:buSzPts val="1300"/>
              <a:buFont typeface="Roboto"/>
              <a:buChar char="●"/>
            </a:pPr>
            <a:r>
              <a:rPr lang="en" sz="1300">
                <a:solidFill>
                  <a:srgbClr val="0D0D0D"/>
                </a:solidFill>
                <a:highlight>
                  <a:schemeClr val="dk2"/>
                </a:highlight>
                <a:latin typeface="Roboto"/>
                <a:ea typeface="Roboto"/>
                <a:cs typeface="Roboto"/>
                <a:sym typeface="Roboto"/>
              </a:rPr>
              <a:t>Flask is a lightweight and extensible micro web framework for Python.</a:t>
            </a:r>
            <a:endParaRPr sz="1300">
              <a:solidFill>
                <a:srgbClr val="0D0D0D"/>
              </a:solidFill>
              <a:highlight>
                <a:schemeClr val="dk2"/>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highlight>
                  <a:schemeClr val="dk2"/>
                </a:highlight>
                <a:latin typeface="Roboto"/>
                <a:ea typeface="Roboto"/>
                <a:cs typeface="Roboto"/>
                <a:sym typeface="Roboto"/>
              </a:rPr>
              <a:t>It provides a simple and flexible way to build web applications and APIs.</a:t>
            </a:r>
            <a:endParaRPr sz="1300">
              <a:solidFill>
                <a:srgbClr val="0D0D0D"/>
              </a:solidFill>
              <a:highlight>
                <a:schemeClr val="dk2"/>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highlight>
                  <a:schemeClr val="dk2"/>
                </a:highlight>
                <a:latin typeface="Roboto"/>
                <a:ea typeface="Roboto"/>
                <a:cs typeface="Roboto"/>
                <a:sym typeface="Roboto"/>
              </a:rPr>
              <a:t>Flask routes map URLs to Python functions, enabling the handling of web requests.</a:t>
            </a:r>
            <a:endParaRPr sz="1300">
              <a:solidFill>
                <a:srgbClr val="0D0D0D"/>
              </a:solidFill>
              <a:highlight>
                <a:schemeClr val="dk2"/>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highlight>
                  <a:schemeClr val="dk2"/>
                </a:highlight>
                <a:latin typeface="Roboto"/>
                <a:ea typeface="Roboto"/>
                <a:cs typeface="Roboto"/>
                <a:sym typeface="Roboto"/>
              </a:rPr>
              <a:t>Web requests trigger the execution of corresponding view functions, which can render templates, process form data, or return JSON responses.</a:t>
            </a:r>
            <a:endParaRPr sz="1300">
              <a:solidFill>
                <a:srgbClr val="0D0D0D"/>
              </a:solidFill>
              <a:highlight>
                <a:schemeClr val="dk2"/>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highlight>
                  <a:schemeClr val="dk2"/>
                </a:highlight>
                <a:latin typeface="Roboto"/>
                <a:ea typeface="Roboto"/>
                <a:cs typeface="Roboto"/>
                <a:sym typeface="Roboto"/>
              </a:rPr>
              <a:t>Flask's routing system matches URLs to view functions using the @app.route() decorator.</a:t>
            </a:r>
            <a:endParaRPr sz="1300">
              <a:solidFill>
                <a:srgbClr val="0D0D0D"/>
              </a:solidFill>
              <a:highlight>
                <a:schemeClr val="dk2"/>
              </a:highlight>
              <a:latin typeface="Roboto"/>
              <a:ea typeface="Roboto"/>
              <a:cs typeface="Roboto"/>
              <a:sym typeface="Roboto"/>
            </a:endParaRPr>
          </a:p>
          <a:p>
            <a:pPr indent="0" lvl="0" marL="0" rtl="0" algn="l">
              <a:spcBef>
                <a:spcPts val="0"/>
              </a:spcBef>
              <a:spcAft>
                <a:spcPts val="0"/>
              </a:spcAft>
              <a:buNone/>
            </a:pPr>
            <a:r>
              <a:t/>
            </a:r>
            <a:endParaRPr sz="1300">
              <a:solidFill>
                <a:srgbClr val="0D0D0D"/>
              </a:solidFill>
              <a:highlight>
                <a:schemeClr val="dk2"/>
              </a:highlight>
              <a:latin typeface="Roboto"/>
              <a:ea typeface="Roboto"/>
              <a:cs typeface="Roboto"/>
              <a:sym typeface="Roboto"/>
            </a:endParaRPr>
          </a:p>
          <a:p>
            <a:pPr indent="0" lvl="0" marL="0" rtl="0" algn="l">
              <a:spcBef>
                <a:spcPts val="0"/>
              </a:spcBef>
              <a:spcAft>
                <a:spcPts val="0"/>
              </a:spcAft>
              <a:buNone/>
            </a:pPr>
            <a:r>
              <a:t/>
            </a:r>
            <a:endParaRPr sz="1300">
              <a:solidFill>
                <a:srgbClr val="0D0D0D"/>
              </a:solidFill>
              <a:highlight>
                <a:schemeClr val="dk2"/>
              </a:highlight>
              <a:latin typeface="Roboto"/>
              <a:ea typeface="Roboto"/>
              <a:cs typeface="Roboto"/>
              <a:sym typeface="Roboto"/>
            </a:endParaRPr>
          </a:p>
          <a:p>
            <a:pPr indent="0" lvl="0" marL="0" rtl="0" algn="l">
              <a:spcBef>
                <a:spcPts val="0"/>
              </a:spcBef>
              <a:spcAft>
                <a:spcPts val="0"/>
              </a:spcAft>
              <a:buNone/>
            </a:pPr>
            <a:r>
              <a:t/>
            </a:r>
            <a:endParaRPr sz="1300">
              <a:solidFill>
                <a:srgbClr val="0D0D0D"/>
              </a:solidFill>
              <a:highlight>
                <a:schemeClr val="dk2"/>
              </a:highlight>
              <a:latin typeface="Roboto"/>
              <a:ea typeface="Roboto"/>
              <a:cs typeface="Roboto"/>
              <a:sym typeface="Roboto"/>
            </a:endParaRPr>
          </a:p>
          <a:p>
            <a:pPr indent="0" lvl="0" marL="0" rtl="0" algn="l">
              <a:spcBef>
                <a:spcPts val="0"/>
              </a:spcBef>
              <a:spcAft>
                <a:spcPts val="0"/>
              </a:spcAft>
              <a:buNone/>
            </a:pPr>
            <a:r>
              <a:t/>
            </a:r>
            <a:endParaRPr sz="1300">
              <a:solidFill>
                <a:srgbClr val="0D0D0D"/>
              </a:solidFill>
              <a:highlight>
                <a:schemeClr val="dk2"/>
              </a:highlight>
              <a:latin typeface="Roboto"/>
              <a:ea typeface="Roboto"/>
              <a:cs typeface="Roboto"/>
              <a:sym typeface="Roboto"/>
            </a:endParaRPr>
          </a:p>
          <a:p>
            <a:pPr indent="0" lvl="0" marL="0" rtl="0" algn="l">
              <a:spcBef>
                <a:spcPts val="0"/>
              </a:spcBef>
              <a:spcAft>
                <a:spcPts val="0"/>
              </a:spcAft>
              <a:buNone/>
            </a:pPr>
            <a:r>
              <a:t/>
            </a:r>
            <a:endParaRPr sz="1300">
              <a:solidFill>
                <a:srgbClr val="0D0D0D"/>
              </a:solidFill>
              <a:highlight>
                <a:schemeClr val="dk2"/>
              </a:highlight>
              <a:latin typeface="Roboto"/>
              <a:ea typeface="Roboto"/>
              <a:cs typeface="Roboto"/>
              <a:sym typeface="Roboto"/>
            </a:endParaRPr>
          </a:p>
          <a:p>
            <a:pPr indent="0" lvl="0" marL="0" rtl="0" algn="l">
              <a:spcBef>
                <a:spcPts val="0"/>
              </a:spcBef>
              <a:spcAft>
                <a:spcPts val="0"/>
              </a:spcAft>
              <a:buNone/>
            </a:pPr>
            <a:r>
              <a:t/>
            </a:r>
            <a:endParaRPr sz="1300">
              <a:solidFill>
                <a:srgbClr val="0D0D0D"/>
              </a:solidFill>
              <a:highlight>
                <a:schemeClr val="dk2"/>
              </a:highlight>
              <a:latin typeface="Roboto"/>
              <a:ea typeface="Roboto"/>
              <a:cs typeface="Roboto"/>
              <a:sym typeface="Roboto"/>
            </a:endParaRPr>
          </a:p>
          <a:p>
            <a:pPr indent="0" lvl="0" marL="0" rtl="0" algn="l">
              <a:spcBef>
                <a:spcPts val="0"/>
              </a:spcBef>
              <a:spcAft>
                <a:spcPts val="0"/>
              </a:spcAft>
              <a:buNone/>
            </a:pPr>
            <a:r>
              <a:t/>
            </a:r>
            <a:endParaRPr sz="1300">
              <a:solidFill>
                <a:srgbClr val="0D0D0D"/>
              </a:solidFill>
              <a:highlight>
                <a:schemeClr val="dk2"/>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 sz="1300">
                <a:solidFill>
                  <a:srgbClr val="0D0D0D"/>
                </a:solidFill>
                <a:highlight>
                  <a:schemeClr val="dk2"/>
                </a:highlight>
                <a:latin typeface="Roboto"/>
                <a:ea typeface="Roboto"/>
                <a:cs typeface="Roboto"/>
                <a:sym typeface="Roboto"/>
              </a:rPr>
              <a:t>Routes can include URL parameters and support different HTTP methods like GET, POST, etc.</a:t>
            </a:r>
            <a:endParaRPr sz="1300">
              <a:solidFill>
                <a:srgbClr val="0D0D0D"/>
              </a:solidFill>
              <a:highlight>
                <a:schemeClr val="dk2"/>
              </a:highlight>
              <a:latin typeface="Roboto"/>
              <a:ea typeface="Roboto"/>
              <a:cs typeface="Roboto"/>
              <a:sym typeface="Roboto"/>
            </a:endParaRPr>
          </a:p>
          <a:p>
            <a:pPr indent="0" lvl="0" marL="457200" rtl="0" algn="l">
              <a:spcBef>
                <a:spcPts val="0"/>
              </a:spcBef>
              <a:spcAft>
                <a:spcPts val="0"/>
              </a:spcAft>
              <a:buNone/>
            </a:pPr>
            <a:r>
              <a:t/>
            </a:r>
            <a:endParaRPr>
              <a:highlight>
                <a:schemeClr val="dk2"/>
              </a:highlight>
            </a:endParaRPr>
          </a:p>
        </p:txBody>
      </p:sp>
      <p:pic>
        <p:nvPicPr>
          <p:cNvPr id="436" name="Google Shape;436;p35"/>
          <p:cNvPicPr preferRelativeResize="0"/>
          <p:nvPr/>
        </p:nvPicPr>
        <p:blipFill>
          <a:blip r:embed="rId3">
            <a:alphaModFix/>
          </a:blip>
          <a:stretch>
            <a:fillRect/>
          </a:stretch>
        </p:blipFill>
        <p:spPr>
          <a:xfrm>
            <a:off x="1507325" y="2736050"/>
            <a:ext cx="4882275" cy="127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